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8"/>
  </p:notesMasterIdLst>
  <p:sldIdLst>
    <p:sldId id="295" r:id="rId2"/>
    <p:sldId id="259" r:id="rId3"/>
    <p:sldId id="278" r:id="rId4"/>
    <p:sldId id="277" r:id="rId5"/>
    <p:sldId id="279" r:id="rId6"/>
    <p:sldId id="280" r:id="rId7"/>
    <p:sldId id="282" r:id="rId8"/>
    <p:sldId id="281" r:id="rId9"/>
    <p:sldId id="284" r:id="rId10"/>
    <p:sldId id="287" r:id="rId11"/>
    <p:sldId id="288" r:id="rId12"/>
    <p:sldId id="291" r:id="rId13"/>
    <p:sldId id="292" r:id="rId14"/>
    <p:sldId id="293" r:id="rId15"/>
    <p:sldId id="290" r:id="rId16"/>
    <p:sldId id="294" r:id="rId17"/>
  </p:sldIdLst>
  <p:sldSz cx="9144000" cy="6858000" type="screen4x3"/>
  <p:notesSz cx="6858000" cy="9144000"/>
  <p:defaultTextStyle>
    <a:defPPr>
      <a:defRPr lang="ja-JP"/>
    </a:defPPr>
    <a:lvl1pPr algn="ctr" rtl="0" fontAlgn="base">
      <a:spcBef>
        <a:spcPct val="0"/>
      </a:spcBef>
      <a:spcAft>
        <a:spcPct val="0"/>
      </a:spcAft>
      <a:defRPr kumimoji="1" sz="1600" b="1" kern="1200">
        <a:solidFill>
          <a:srgbClr val="000000"/>
        </a:solidFill>
        <a:latin typeface="Arial" panose="020B0604020202020204" pitchFamily="34" charset="0"/>
        <a:ea typeface="ＭＳ Ｐゴシック" panose="020B0600070205080204" pitchFamily="50" charset="-128"/>
        <a:cs typeface="+mn-cs"/>
      </a:defRPr>
    </a:lvl1pPr>
    <a:lvl2pPr marL="457200" algn="ctr" rtl="0" fontAlgn="base">
      <a:spcBef>
        <a:spcPct val="0"/>
      </a:spcBef>
      <a:spcAft>
        <a:spcPct val="0"/>
      </a:spcAft>
      <a:defRPr kumimoji="1" sz="1600" b="1" kern="1200">
        <a:solidFill>
          <a:srgbClr val="000000"/>
        </a:solidFill>
        <a:latin typeface="Arial" panose="020B0604020202020204" pitchFamily="34" charset="0"/>
        <a:ea typeface="ＭＳ Ｐゴシック" panose="020B0600070205080204" pitchFamily="50" charset="-128"/>
        <a:cs typeface="+mn-cs"/>
      </a:defRPr>
    </a:lvl2pPr>
    <a:lvl3pPr marL="914400" algn="ctr" rtl="0" fontAlgn="base">
      <a:spcBef>
        <a:spcPct val="0"/>
      </a:spcBef>
      <a:spcAft>
        <a:spcPct val="0"/>
      </a:spcAft>
      <a:defRPr kumimoji="1" sz="1600" b="1" kern="1200">
        <a:solidFill>
          <a:srgbClr val="000000"/>
        </a:solidFill>
        <a:latin typeface="Arial" panose="020B0604020202020204" pitchFamily="34" charset="0"/>
        <a:ea typeface="ＭＳ Ｐゴシック" panose="020B0600070205080204" pitchFamily="50" charset="-128"/>
        <a:cs typeface="+mn-cs"/>
      </a:defRPr>
    </a:lvl3pPr>
    <a:lvl4pPr marL="1371600" algn="ctr" rtl="0" fontAlgn="base">
      <a:spcBef>
        <a:spcPct val="0"/>
      </a:spcBef>
      <a:spcAft>
        <a:spcPct val="0"/>
      </a:spcAft>
      <a:defRPr kumimoji="1" sz="1600" b="1" kern="1200">
        <a:solidFill>
          <a:srgbClr val="000000"/>
        </a:solidFill>
        <a:latin typeface="Arial" panose="020B0604020202020204" pitchFamily="34" charset="0"/>
        <a:ea typeface="ＭＳ Ｐゴシック" panose="020B0600070205080204" pitchFamily="50" charset="-128"/>
        <a:cs typeface="+mn-cs"/>
      </a:defRPr>
    </a:lvl4pPr>
    <a:lvl5pPr marL="1828800" algn="ctr" rtl="0" fontAlgn="base">
      <a:spcBef>
        <a:spcPct val="0"/>
      </a:spcBef>
      <a:spcAft>
        <a:spcPct val="0"/>
      </a:spcAft>
      <a:defRPr kumimoji="1" sz="1600" b="1" kern="1200">
        <a:solidFill>
          <a:srgbClr val="000000"/>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1600" b="1" kern="1200">
        <a:solidFill>
          <a:srgbClr val="000000"/>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1600" b="1" kern="1200">
        <a:solidFill>
          <a:srgbClr val="000000"/>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1600" b="1" kern="1200">
        <a:solidFill>
          <a:srgbClr val="000000"/>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1600" b="1" kern="1200">
        <a:solidFill>
          <a:srgbClr val="000000"/>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1480">
          <p15:clr>
            <a:srgbClr val="A4A3A4"/>
          </p15:clr>
        </p15:guide>
        <p15:guide id="2" pos="28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99CCFF"/>
    <a:srgbClr val="6699FF"/>
    <a:srgbClr val="FF3300"/>
    <a:srgbClr val="00000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87" autoAdjust="0"/>
    <p:restoredTop sz="96429" autoAdjust="0"/>
  </p:normalViewPr>
  <p:slideViewPr>
    <p:cSldViewPr showGuides="1">
      <p:cViewPr varScale="1">
        <p:scale>
          <a:sx n="113" d="100"/>
          <a:sy n="113" d="100"/>
        </p:scale>
        <p:origin x="1482" y="96"/>
      </p:cViewPr>
      <p:guideLst>
        <p:guide orient="horz" pos="1480"/>
        <p:guide pos="283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en-US" altLang="ja-JP"/>
          </a:p>
        </p:txBody>
      </p:sp>
      <p:sp>
        <p:nvSpPr>
          <p:cNvPr id="1945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en-US" altLang="ja-JP"/>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en-US" altLang="ja-JP"/>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262ACA43-A5D0-4095-9614-4919E7EABCBA}" type="slidenum">
              <a:rPr lang="en-US" altLang="ja-JP"/>
              <a:pPr/>
              <a:t>‹#›</a:t>
            </a:fld>
            <a:endParaRPr lang="en-US" altLang="ja-JP"/>
          </a:p>
        </p:txBody>
      </p:sp>
    </p:spTree>
    <p:extLst>
      <p:ext uri="{BB962C8B-B14F-4D97-AF65-F5344CB8AC3E}">
        <p14:creationId xmlns:p14="http://schemas.microsoft.com/office/powerpoint/2010/main" val="129181490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8767FA-3FE7-4F8B-8EA7-C3D8778EBD86}" type="slidenum">
              <a:rPr lang="en-US" altLang="ja-JP"/>
              <a:pPr/>
              <a:t>1</a:t>
            </a:fld>
            <a:endParaRPr lang="en-US" altLang="ja-JP"/>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r>
              <a:rPr lang="ja-JP" altLang="en-US"/>
              <a:t>電卓キーの基本的機能について紹介したいと思います。</a:t>
            </a:r>
          </a:p>
        </p:txBody>
      </p:sp>
    </p:spTree>
    <p:extLst>
      <p:ext uri="{BB962C8B-B14F-4D97-AF65-F5344CB8AC3E}">
        <p14:creationId xmlns:p14="http://schemas.microsoft.com/office/powerpoint/2010/main" val="2791172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EAC080-897A-49B5-AE21-B246AB2053E5}" type="slidenum">
              <a:rPr lang="en-US" altLang="ja-JP"/>
              <a:pPr/>
              <a:t>2</a:t>
            </a:fld>
            <a:endParaRPr lang="en-US" altLang="ja-JP"/>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r>
              <a:rPr lang="ja-JP" altLang="en-US"/>
              <a:t>まず始めはテンキーについてです。</a:t>
            </a:r>
          </a:p>
          <a:p>
            <a:r>
              <a:rPr lang="ja-JP" altLang="en-US"/>
              <a:t>テンキーは数値を入力するためのキーです。</a:t>
            </a:r>
            <a:r>
              <a:rPr lang="en-US" altLang="ja-JP"/>
              <a:t>【0】</a:t>
            </a:r>
            <a:r>
              <a:rPr lang="ja-JP" altLang="en-US"/>
              <a:t>～</a:t>
            </a:r>
            <a:r>
              <a:rPr lang="en-US" altLang="ja-JP"/>
              <a:t>【9】</a:t>
            </a:r>
            <a:r>
              <a:rPr lang="ja-JP" altLang="en-US"/>
              <a:t>まで全部で１０個のキーがあるのでテンキーと呼ばれます。実際には</a:t>
            </a:r>
            <a:r>
              <a:rPr lang="en-US" altLang="ja-JP"/>
              <a:t>【</a:t>
            </a:r>
            <a:r>
              <a:rPr lang="ja-JP" altLang="en-US"/>
              <a:t>００</a:t>
            </a:r>
            <a:r>
              <a:rPr lang="en-US" altLang="ja-JP"/>
              <a:t>】</a:t>
            </a:r>
            <a:r>
              <a:rPr lang="ja-JP" altLang="en-US"/>
              <a:t>というキーも含めてテンキーと呼びます。</a:t>
            </a:r>
          </a:p>
          <a:p>
            <a:r>
              <a:rPr lang="ja-JP" altLang="en-US"/>
              <a:t>操作例としてはご覧のとおりとなります。</a:t>
            </a:r>
          </a:p>
          <a:p>
            <a:r>
              <a:rPr lang="ja-JP" altLang="en-US"/>
              <a:t>また、テンキーの中心になる</a:t>
            </a:r>
            <a:r>
              <a:rPr lang="en-US" altLang="ja-JP"/>
              <a:t>【</a:t>
            </a:r>
            <a:r>
              <a:rPr lang="ja-JP" altLang="en-US"/>
              <a:t>５</a:t>
            </a:r>
            <a:r>
              <a:rPr lang="en-US" altLang="ja-JP"/>
              <a:t>】</a:t>
            </a:r>
            <a:r>
              <a:rPr lang="ja-JP" altLang="en-US"/>
              <a:t>のキーには、ブラインドタッチ用に小さな突起などがあります。電卓に慣れてきたら、あらかじめこのキーに指を置いておき、計算をスタートするようにしましょう。</a:t>
            </a:r>
          </a:p>
          <a:p>
            <a:endParaRPr lang="en-US" altLang="ja-JP"/>
          </a:p>
        </p:txBody>
      </p:sp>
    </p:spTree>
    <p:extLst>
      <p:ext uri="{BB962C8B-B14F-4D97-AF65-F5344CB8AC3E}">
        <p14:creationId xmlns:p14="http://schemas.microsoft.com/office/powerpoint/2010/main" val="1493727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C8A842-F227-4F61-A542-5D768A1D882F}" type="slidenum">
              <a:rPr lang="en-US" altLang="ja-JP"/>
              <a:pPr/>
              <a:t>3</a:t>
            </a:fld>
            <a:endParaRPr lang="en-US" altLang="ja-JP"/>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r>
              <a:rPr lang="ja-JP" altLang="en-US"/>
              <a:t>続いて命令キーについて説明します。</a:t>
            </a:r>
          </a:p>
          <a:p>
            <a:r>
              <a:rPr lang="ja-JP" altLang="en-US"/>
              <a:t>電卓操作の中でも基本になるのがこの命令キーです。電卓の操作をまったく知らない人でもこの命令キーを使って簡単な計算をすることができます。一般的には職場や家庭内での計算に電卓を用いる場合にはこの四則演算キーの操作がわかれば十分です。しかしながら、より商業に関する科目の中で効率的に電卓を操作するためには、いろいろなキーの機能をよく理解し、操作できるようになるまで繰り返し練習しましょう。</a:t>
            </a:r>
          </a:p>
          <a:p>
            <a:r>
              <a:rPr lang="ja-JP" altLang="en-US"/>
              <a:t>７</a:t>
            </a:r>
            <a:r>
              <a:rPr lang="en-US" altLang="ja-JP"/>
              <a:t>【×】</a:t>
            </a:r>
            <a:r>
              <a:rPr lang="ja-JP" altLang="en-US"/>
              <a:t>８の操作をすれば、５６という乗算の計算結果がでてきます。また最後に</a:t>
            </a:r>
            <a:r>
              <a:rPr lang="en-US" altLang="ja-JP"/>
              <a:t>【</a:t>
            </a:r>
            <a:r>
              <a:rPr lang="ja-JP" altLang="en-US"/>
              <a:t>＝</a:t>
            </a:r>
            <a:r>
              <a:rPr lang="en-US" altLang="ja-JP"/>
              <a:t>】</a:t>
            </a:r>
            <a:r>
              <a:rPr lang="ja-JP" altLang="en-US"/>
              <a:t>を押せば計算の結果を求めることができます。</a:t>
            </a:r>
          </a:p>
          <a:p>
            <a:r>
              <a:rPr lang="en-US" altLang="ja-JP"/>
              <a:t>2</a:t>
            </a:r>
            <a:r>
              <a:rPr lang="ja-JP" altLang="en-US"/>
              <a:t>番目の計算を実行するとどんな結果が出てくるのでしょうか。</a:t>
            </a:r>
          </a:p>
          <a:p>
            <a:r>
              <a:rPr lang="ja-JP" altLang="en-US"/>
              <a:t>基本的な計算例として７</a:t>
            </a:r>
            <a:r>
              <a:rPr lang="en-US" altLang="ja-JP"/>
              <a:t>×</a:t>
            </a:r>
            <a:r>
              <a:rPr lang="ja-JP" altLang="en-US"/>
              <a:t>８を示します。</a:t>
            </a:r>
          </a:p>
          <a:p>
            <a:r>
              <a:rPr lang="ja-JP" altLang="en-US"/>
              <a:t>次に４＋－３を実行してみましょう。</a:t>
            </a:r>
          </a:p>
          <a:p>
            <a:r>
              <a:rPr lang="ja-JP" altLang="en-US"/>
              <a:t>四則演算のキーは最後に押したキーの命令を実行することになっています。</a:t>
            </a:r>
          </a:p>
          <a:p>
            <a:r>
              <a:rPr lang="ja-JP" altLang="en-US"/>
              <a:t>＋のあとに－を押しているのでこの場合は４－３＝となり結果１が表示されます。</a:t>
            </a:r>
          </a:p>
          <a:p>
            <a:endParaRPr lang="en-US" altLang="ja-JP"/>
          </a:p>
        </p:txBody>
      </p:sp>
    </p:spTree>
    <p:extLst>
      <p:ext uri="{BB962C8B-B14F-4D97-AF65-F5344CB8AC3E}">
        <p14:creationId xmlns:p14="http://schemas.microsoft.com/office/powerpoint/2010/main" val="2670116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4F1D60-8E6B-4D93-8605-C8608B785574}" type="slidenum">
              <a:rPr lang="en-US" altLang="ja-JP"/>
              <a:pPr/>
              <a:t>5</a:t>
            </a:fld>
            <a:endParaRPr lang="en-US" altLang="ja-JP"/>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ja-JP" altLang="en-US"/>
              <a:t>クリアキーの説明をします。</a:t>
            </a:r>
          </a:p>
          <a:p>
            <a:r>
              <a:rPr lang="ja-JP" altLang="en-US"/>
              <a:t>Ｃ（クリア）キーは最後に入力した金額のみが消去され、その前に入力した金額は電卓内に情報として残っています。一方ＡＣ（オールクリア）キーは基本的には電卓内の情報はすべて消去されますが、メモリ内の情報だけは消去されません。</a:t>
            </a:r>
          </a:p>
          <a:p>
            <a:endParaRPr lang="en-US" altLang="ja-JP"/>
          </a:p>
        </p:txBody>
      </p:sp>
    </p:spTree>
    <p:extLst>
      <p:ext uri="{BB962C8B-B14F-4D97-AF65-F5344CB8AC3E}">
        <p14:creationId xmlns:p14="http://schemas.microsoft.com/office/powerpoint/2010/main" val="1773294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ADA812-EAA0-4B31-8B69-BC9C46AFF2BE}" type="slidenum">
              <a:rPr lang="en-US" altLang="ja-JP"/>
              <a:pPr/>
              <a:t>6</a:t>
            </a:fld>
            <a:endParaRPr lang="en-US" altLang="ja-JP"/>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r>
              <a:rPr lang="ja-JP" altLang="en-US"/>
              <a:t>サインチェンジキーの説明をします。</a:t>
            </a:r>
          </a:p>
          <a:p>
            <a:r>
              <a:rPr lang="ja-JP" altLang="en-US"/>
              <a:t>サインチェンジキーは金額計算の順序により、式の途中でマイナス表示されてしまうような数値を、プラス表示に変える時に使用</a:t>
            </a:r>
            <a:r>
              <a:rPr lang="ja-JP" altLang="en-US">
                <a:solidFill>
                  <a:srgbClr val="000000"/>
                </a:solidFill>
              </a:rPr>
              <a:t>しま</a:t>
            </a:r>
            <a:r>
              <a:rPr lang="ja-JP" altLang="en-US"/>
              <a:t>す。</a:t>
            </a:r>
          </a:p>
          <a:p>
            <a:r>
              <a:rPr lang="ja-JP" altLang="en-US"/>
              <a:t>今４８－１６</a:t>
            </a:r>
            <a:r>
              <a:rPr lang="en-US" altLang="ja-JP"/>
              <a:t>÷</a:t>
            </a:r>
            <a:r>
              <a:rPr lang="ja-JP" altLang="en-US"/>
              <a:t>４</a:t>
            </a:r>
            <a:r>
              <a:rPr lang="en-US" altLang="ja-JP"/>
              <a:t>×</a:t>
            </a:r>
            <a:r>
              <a:rPr lang="ja-JP" altLang="en-US"/>
              <a:t>８の計算を考えて見ましょう。この式を前から順番に入力・計算していくと</a:t>
            </a:r>
          </a:p>
          <a:p>
            <a:r>
              <a:rPr lang="ja-JP" altLang="en-US"/>
              <a:t>４８－１６＝３２と間違った計算をしてしまい結果も６４と違ったものになってしまいます。</a:t>
            </a:r>
          </a:p>
          <a:p>
            <a:r>
              <a:rPr lang="ja-JP" altLang="en-US"/>
              <a:t>具体的な計算方法を見ていきましょう。</a:t>
            </a:r>
          </a:p>
          <a:p>
            <a:r>
              <a:rPr lang="ja-JP" altLang="en-US"/>
              <a:t>ここではまず１６</a:t>
            </a:r>
            <a:r>
              <a:rPr lang="en-US" altLang="ja-JP"/>
              <a:t>÷</a:t>
            </a:r>
            <a:r>
              <a:rPr lang="ja-JP" altLang="en-US"/>
              <a:t>４</a:t>
            </a:r>
            <a:r>
              <a:rPr lang="en-US" altLang="ja-JP"/>
              <a:t>×</a:t>
            </a:r>
            <a:r>
              <a:rPr lang="ja-JP" altLang="en-US"/>
              <a:t>８を計算します。</a:t>
            </a:r>
          </a:p>
          <a:p>
            <a:r>
              <a:rPr lang="ja-JP" altLang="en-US"/>
              <a:t>計算した結果から４８を引いてみます。</a:t>
            </a:r>
          </a:p>
          <a:p>
            <a:r>
              <a:rPr lang="ja-JP" altLang="en-US"/>
              <a:t>本来からすると引かれる数値と引く数値が逆になっているので</a:t>
            </a:r>
          </a:p>
          <a:p>
            <a:r>
              <a:rPr lang="ja-JP" altLang="en-US"/>
              <a:t>結果のプラスマイナスは本来のものとは逆のものとなっています。</a:t>
            </a:r>
          </a:p>
          <a:p>
            <a:r>
              <a:rPr lang="ja-JP" altLang="en-US"/>
              <a:t>サインチェンジキーを使用すると正しい結果が導き出されました。</a:t>
            </a:r>
          </a:p>
          <a:p>
            <a:endParaRPr lang="ja-JP" altLang="en-US"/>
          </a:p>
          <a:p>
            <a:endParaRPr lang="ja-JP" altLang="en-US"/>
          </a:p>
          <a:p>
            <a:endParaRPr lang="en-US" altLang="ja-JP"/>
          </a:p>
        </p:txBody>
      </p:sp>
    </p:spTree>
    <p:extLst>
      <p:ext uri="{BB962C8B-B14F-4D97-AF65-F5344CB8AC3E}">
        <p14:creationId xmlns:p14="http://schemas.microsoft.com/office/powerpoint/2010/main" val="2997012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7796A5-1CF2-4C68-ACB3-8BD4C795F5FD}" type="slidenum">
              <a:rPr lang="en-US" altLang="ja-JP"/>
              <a:pPr/>
              <a:t>7</a:t>
            </a:fld>
            <a:endParaRPr lang="en-US" altLang="ja-JP"/>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r>
              <a:rPr lang="ja-JP" altLang="en-US"/>
              <a:t>今から桁下げキーの説明をします。</a:t>
            </a:r>
          </a:p>
          <a:p>
            <a:r>
              <a:rPr lang="ja-JP" altLang="en-US"/>
              <a:t>桁下げキーは入力した金額や、計算した結果の数値を右側の１の位から順繰りに消去する時に使用します。</a:t>
            </a:r>
          </a:p>
          <a:p>
            <a:r>
              <a:rPr lang="ja-JP" altLang="en-US"/>
              <a:t>桁数の多い数の入力ミスの訂正や計算途中での端数処理をするような際には大変便利な機能です。</a:t>
            </a:r>
          </a:p>
          <a:p>
            <a:r>
              <a:rPr lang="ja-JP" altLang="en-US"/>
              <a:t>例えば、</a:t>
            </a:r>
            <a:r>
              <a:rPr lang="en-US" altLang="ja-JP"/>
              <a:t>3050</a:t>
            </a:r>
            <a:r>
              <a:rPr lang="ja-JP" altLang="en-US"/>
              <a:t>と入力するはずが</a:t>
            </a:r>
            <a:r>
              <a:rPr lang="en-US" altLang="ja-JP"/>
              <a:t>3005</a:t>
            </a:r>
            <a:r>
              <a:rPr lang="ja-JP" altLang="en-US"/>
              <a:t>と入力ミスしてしまった時に桁下げキーを使って訂正すると便利です。</a:t>
            </a:r>
          </a:p>
          <a:p>
            <a:r>
              <a:rPr lang="ja-JP" altLang="en-US"/>
              <a:t>具体的な訂正方法を見ていきましょう。</a:t>
            </a:r>
          </a:p>
          <a:p>
            <a:r>
              <a:rPr lang="ja-JP" altLang="en-US"/>
              <a:t>今</a:t>
            </a:r>
            <a:r>
              <a:rPr lang="en-US" altLang="ja-JP"/>
              <a:t>3050</a:t>
            </a:r>
            <a:r>
              <a:rPr lang="ja-JP" altLang="en-US"/>
              <a:t>という数値を入力をするときに、誤って</a:t>
            </a:r>
            <a:r>
              <a:rPr lang="en-US" altLang="ja-JP"/>
              <a:t>3005</a:t>
            </a:r>
            <a:r>
              <a:rPr lang="ja-JP" altLang="en-US"/>
              <a:t>と入力ミスをしてしまいました。</a:t>
            </a:r>
          </a:p>
          <a:p>
            <a:r>
              <a:rPr lang="en-US" altLang="ja-JP"/>
              <a:t>1</a:t>
            </a:r>
            <a:r>
              <a:rPr lang="ja-JP" altLang="en-US"/>
              <a:t>の位、１０の位を訂正する必要があります。</a:t>
            </a:r>
          </a:p>
          <a:p>
            <a:r>
              <a:rPr lang="ja-JP" altLang="en-US"/>
              <a:t>桁下げキーを使用して見ましょう。</a:t>
            </a:r>
            <a:r>
              <a:rPr lang="en-US" altLang="ja-JP"/>
              <a:t>1</a:t>
            </a:r>
            <a:r>
              <a:rPr lang="ja-JP" altLang="en-US"/>
              <a:t>回キーを押すと</a:t>
            </a:r>
            <a:r>
              <a:rPr lang="en-US" altLang="ja-JP"/>
              <a:t>300</a:t>
            </a:r>
            <a:r>
              <a:rPr lang="ja-JP" altLang="en-US"/>
              <a:t>に</a:t>
            </a:r>
          </a:p>
          <a:p>
            <a:r>
              <a:rPr lang="ja-JP" altLang="en-US"/>
              <a:t>もう</a:t>
            </a:r>
            <a:r>
              <a:rPr lang="en-US" altLang="ja-JP"/>
              <a:t>1</a:t>
            </a:r>
            <a:r>
              <a:rPr lang="ja-JP" altLang="en-US"/>
              <a:t>回キーを押すと</a:t>
            </a:r>
            <a:r>
              <a:rPr lang="en-US" altLang="ja-JP"/>
              <a:t>30</a:t>
            </a:r>
            <a:r>
              <a:rPr lang="ja-JP" altLang="en-US"/>
              <a:t>に訂正されます。</a:t>
            </a:r>
          </a:p>
          <a:p>
            <a:r>
              <a:rPr lang="ja-JP" altLang="en-US"/>
              <a:t>ここで正しい</a:t>
            </a:r>
            <a:r>
              <a:rPr lang="en-US" altLang="ja-JP"/>
              <a:t>5</a:t>
            </a:r>
            <a:r>
              <a:rPr lang="ja-JP" altLang="en-US"/>
              <a:t>と</a:t>
            </a:r>
            <a:r>
              <a:rPr lang="en-US" altLang="ja-JP"/>
              <a:t>0</a:t>
            </a:r>
            <a:r>
              <a:rPr lang="ja-JP" altLang="en-US"/>
              <a:t>を入力していきます。</a:t>
            </a:r>
          </a:p>
          <a:p>
            <a:endParaRPr lang="en-US" altLang="ja-JP"/>
          </a:p>
        </p:txBody>
      </p:sp>
    </p:spTree>
    <p:extLst>
      <p:ext uri="{BB962C8B-B14F-4D97-AF65-F5344CB8AC3E}">
        <p14:creationId xmlns:p14="http://schemas.microsoft.com/office/powerpoint/2010/main" val="480811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9CAD3C-0F23-48FE-B580-582C8A2849E4}" type="slidenum">
              <a:rPr lang="en-US" altLang="ja-JP"/>
              <a:pPr/>
              <a:t>8</a:t>
            </a:fld>
            <a:endParaRPr lang="en-US" altLang="ja-JP"/>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r>
              <a:rPr lang="ja-JP" altLang="en-US"/>
              <a:t>グランドトータルキーの説明をします。</a:t>
            </a:r>
          </a:p>
          <a:p>
            <a:pPr>
              <a:spcBef>
                <a:spcPct val="50000"/>
              </a:spcBef>
            </a:pPr>
            <a:r>
              <a:rPr lang="ja-JP" altLang="en-US"/>
              <a:t>グランドトータルキー（ＧＴキー）は複数の四則計算の計算結果を合計する機能です。イコールキーを押した後に表示される計算の結果は自動的に加算されています。最終的にＧＴキーをおすと総合計が表示されます。</a:t>
            </a:r>
          </a:p>
          <a:p>
            <a:r>
              <a:rPr lang="ja-JP" altLang="en-US"/>
              <a:t>複数の四則演算を実行し最後にＧＴキーを入力します。</a:t>
            </a:r>
          </a:p>
          <a:p>
            <a:r>
              <a:rPr lang="ja-JP" altLang="en-US"/>
              <a:t>それまでの総合計が表示されています。</a:t>
            </a:r>
          </a:p>
          <a:p>
            <a:r>
              <a:rPr lang="ja-JP" altLang="en-US"/>
              <a:t>ここではまず１＋２を計算します。</a:t>
            </a:r>
          </a:p>
          <a:p>
            <a:r>
              <a:rPr lang="ja-JP" altLang="en-US"/>
              <a:t>＝キーを入力すると合計数値３が表示されますが、</a:t>
            </a:r>
          </a:p>
          <a:p>
            <a:r>
              <a:rPr lang="ja-JP" altLang="en-US"/>
              <a:t>注意深くその他の表示を見てみるとＧＴが表示され合計が記憶領域に</a:t>
            </a:r>
          </a:p>
          <a:p>
            <a:r>
              <a:rPr lang="ja-JP" altLang="en-US"/>
              <a:t>記憶されていることがわかります。</a:t>
            </a:r>
          </a:p>
          <a:p>
            <a:r>
              <a:rPr lang="ja-JP" altLang="en-US"/>
              <a:t>さらに４＋５を計算すると９が表示され</a:t>
            </a:r>
          </a:p>
          <a:p>
            <a:r>
              <a:rPr lang="ja-JP" altLang="en-US"/>
              <a:t>同じように計算結果が記憶領域に記憶されます。</a:t>
            </a:r>
          </a:p>
          <a:p>
            <a:r>
              <a:rPr lang="ja-JP" altLang="en-US"/>
              <a:t>最終的にＧＴキーを押すと</a:t>
            </a:r>
          </a:p>
          <a:p>
            <a:r>
              <a:rPr lang="ja-JP" altLang="en-US"/>
              <a:t>記憶されていた合計値３と９が合計され</a:t>
            </a:r>
          </a:p>
          <a:p>
            <a:r>
              <a:rPr lang="ja-JP" altLang="en-US"/>
              <a:t>１２が表示されました。</a:t>
            </a:r>
          </a:p>
          <a:p>
            <a:endParaRPr lang="en-US" altLang="ja-JP"/>
          </a:p>
        </p:txBody>
      </p:sp>
    </p:spTree>
    <p:extLst>
      <p:ext uri="{BB962C8B-B14F-4D97-AF65-F5344CB8AC3E}">
        <p14:creationId xmlns:p14="http://schemas.microsoft.com/office/powerpoint/2010/main" val="3933385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0"/>
            <a:ext cx="9148763" cy="6851650"/>
            <a:chOff x="1" y="0"/>
            <a:chExt cx="5763" cy="4316"/>
          </a:xfrm>
        </p:grpSpPr>
        <p:sp>
          <p:nvSpPr>
            <p:cNvPr id="13315"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316"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317"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nvGrpSpPr>
            <p:cNvPr id="13318" name="Group 6"/>
            <p:cNvGrpSpPr>
              <a:grpSpLocks/>
            </p:cNvGrpSpPr>
            <p:nvPr/>
          </p:nvGrpSpPr>
          <p:grpSpPr bwMode="auto">
            <a:xfrm>
              <a:off x="288" y="0"/>
              <a:ext cx="5098" cy="4316"/>
              <a:chOff x="288" y="0"/>
              <a:chExt cx="5098" cy="4316"/>
            </a:xfrm>
          </p:grpSpPr>
          <p:sp>
            <p:nvSpPr>
              <p:cNvPr id="13319"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320"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321"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322"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323"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324"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325"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326"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327"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328"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329"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330"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331"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3332"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333"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334"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335"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336"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337"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338"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339"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340"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41"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42"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3343" name="Group 31"/>
            <p:cNvGrpSpPr>
              <a:grpSpLocks/>
            </p:cNvGrpSpPr>
            <p:nvPr/>
          </p:nvGrpSpPr>
          <p:grpSpPr bwMode="auto">
            <a:xfrm>
              <a:off x="1" y="392"/>
              <a:ext cx="5758" cy="1571"/>
              <a:chOff x="1" y="392"/>
              <a:chExt cx="5758" cy="1571"/>
            </a:xfrm>
          </p:grpSpPr>
          <p:sp>
            <p:nvSpPr>
              <p:cNvPr id="13344"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45"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46"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47"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48"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3349"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50"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3351"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ja-JP" altLang="en-US" noProof="0" smtClean="0"/>
              <a:t>マスタ タイトルの書式設定</a:t>
            </a:r>
          </a:p>
        </p:txBody>
      </p:sp>
      <p:sp>
        <p:nvSpPr>
          <p:cNvPr id="1335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ja-JP" altLang="en-US" noProof="0" smtClean="0"/>
              <a:t>マスタ サブタイトルの書式設定</a:t>
            </a:r>
          </a:p>
        </p:txBody>
      </p:sp>
      <p:sp>
        <p:nvSpPr>
          <p:cNvPr id="13353" name="Rectangle 41"/>
          <p:cNvSpPr>
            <a:spLocks noGrp="1" noChangeArrowheads="1"/>
          </p:cNvSpPr>
          <p:nvPr>
            <p:ph type="dt" sz="quarter" idx="2"/>
          </p:nvPr>
        </p:nvSpPr>
        <p:spPr/>
        <p:txBody>
          <a:bodyPr/>
          <a:lstStyle>
            <a:lvl1pPr>
              <a:defRPr/>
            </a:lvl1pPr>
          </a:lstStyle>
          <a:p>
            <a:endParaRPr lang="en-US" altLang="ja-JP"/>
          </a:p>
        </p:txBody>
      </p:sp>
      <p:sp>
        <p:nvSpPr>
          <p:cNvPr id="13354" name="Rectangle 42"/>
          <p:cNvSpPr>
            <a:spLocks noGrp="1" noChangeArrowheads="1"/>
          </p:cNvSpPr>
          <p:nvPr>
            <p:ph type="ftr" sz="quarter" idx="3"/>
          </p:nvPr>
        </p:nvSpPr>
        <p:spPr/>
        <p:txBody>
          <a:bodyPr/>
          <a:lstStyle>
            <a:lvl1pPr>
              <a:defRPr/>
            </a:lvl1pPr>
          </a:lstStyle>
          <a:p>
            <a:endParaRPr lang="en-US" altLang="ja-JP"/>
          </a:p>
        </p:txBody>
      </p:sp>
      <p:sp>
        <p:nvSpPr>
          <p:cNvPr id="13355" name="Rectangle 43"/>
          <p:cNvSpPr>
            <a:spLocks noGrp="1" noChangeArrowheads="1"/>
          </p:cNvSpPr>
          <p:nvPr>
            <p:ph type="sldNum" sz="quarter" idx="4"/>
          </p:nvPr>
        </p:nvSpPr>
        <p:spPr/>
        <p:txBody>
          <a:bodyPr/>
          <a:lstStyle>
            <a:lvl1pPr>
              <a:defRPr/>
            </a:lvl1pPr>
          </a:lstStyle>
          <a:p>
            <a:fld id="{780E4C10-F182-46EE-AEDB-EB2DD9B9181E}" type="slidenum">
              <a:rPr lang="en-US" altLang="ja-JP"/>
              <a:pPr/>
              <a:t>‹#›</a:t>
            </a:fld>
            <a:endParaRPr lang="en-US" altLang="ja-JP"/>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2003D99E-B299-4B67-9578-EDF5381A7426}" type="slidenum">
              <a:rPr lang="en-US" altLang="ja-JP"/>
              <a:pPr/>
              <a:t>‹#›</a:t>
            </a:fld>
            <a:endParaRPr lang="en-US" altLang="ja-JP"/>
          </a:p>
        </p:txBody>
      </p:sp>
    </p:spTree>
    <p:extLst>
      <p:ext uri="{BB962C8B-B14F-4D97-AF65-F5344CB8AC3E}">
        <p14:creationId xmlns:p14="http://schemas.microsoft.com/office/powerpoint/2010/main" val="1121976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7813"/>
            <a:ext cx="2057400" cy="5853112"/>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7813"/>
            <a:ext cx="6019800" cy="585311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0B2B526F-5F80-44B5-B214-B867B4F23142}" type="slidenum">
              <a:rPr lang="en-US" altLang="ja-JP"/>
              <a:pPr/>
              <a:t>‹#›</a:t>
            </a:fld>
            <a:endParaRPr lang="en-US" altLang="ja-JP"/>
          </a:p>
        </p:txBody>
      </p:sp>
    </p:spTree>
    <p:extLst>
      <p:ext uri="{BB962C8B-B14F-4D97-AF65-F5344CB8AC3E}">
        <p14:creationId xmlns:p14="http://schemas.microsoft.com/office/powerpoint/2010/main" val="3691606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43DD955B-16D7-4D69-A2A0-E29611952DCE}" type="slidenum">
              <a:rPr lang="en-US" altLang="ja-JP"/>
              <a:pPr/>
              <a:t>‹#›</a:t>
            </a:fld>
            <a:endParaRPr lang="en-US" altLang="ja-JP"/>
          </a:p>
        </p:txBody>
      </p:sp>
    </p:spTree>
    <p:extLst>
      <p:ext uri="{BB962C8B-B14F-4D97-AF65-F5344CB8AC3E}">
        <p14:creationId xmlns:p14="http://schemas.microsoft.com/office/powerpoint/2010/main" val="3030089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84950838-9A13-46DE-AE3B-B673EFDEDF34}" type="slidenum">
              <a:rPr lang="en-US" altLang="ja-JP"/>
              <a:pPr/>
              <a:t>‹#›</a:t>
            </a:fld>
            <a:endParaRPr lang="en-US" altLang="ja-JP"/>
          </a:p>
        </p:txBody>
      </p:sp>
    </p:spTree>
    <p:extLst>
      <p:ext uri="{BB962C8B-B14F-4D97-AF65-F5344CB8AC3E}">
        <p14:creationId xmlns:p14="http://schemas.microsoft.com/office/powerpoint/2010/main" val="3468736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30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30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9D9538E0-FCFF-4F4A-A317-E95F6D6C26C3}" type="slidenum">
              <a:rPr lang="en-US" altLang="ja-JP"/>
              <a:pPr/>
              <a:t>‹#›</a:t>
            </a:fld>
            <a:endParaRPr lang="en-US" altLang="ja-JP"/>
          </a:p>
        </p:txBody>
      </p:sp>
    </p:spTree>
    <p:extLst>
      <p:ext uri="{BB962C8B-B14F-4D97-AF65-F5344CB8AC3E}">
        <p14:creationId xmlns:p14="http://schemas.microsoft.com/office/powerpoint/2010/main" val="2465510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B2B075E8-58E5-4DF9-9B8D-0A3BEDBD6254}" type="slidenum">
              <a:rPr lang="en-US" altLang="ja-JP"/>
              <a:pPr/>
              <a:t>‹#›</a:t>
            </a:fld>
            <a:endParaRPr lang="en-US" altLang="ja-JP"/>
          </a:p>
        </p:txBody>
      </p:sp>
    </p:spTree>
    <p:extLst>
      <p:ext uri="{BB962C8B-B14F-4D97-AF65-F5344CB8AC3E}">
        <p14:creationId xmlns:p14="http://schemas.microsoft.com/office/powerpoint/2010/main" val="423475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AC12FF4A-F8A2-4888-865A-869C7FBB9F7B}" type="slidenum">
              <a:rPr lang="en-US" altLang="ja-JP"/>
              <a:pPr/>
              <a:t>‹#›</a:t>
            </a:fld>
            <a:endParaRPr lang="en-US" altLang="ja-JP"/>
          </a:p>
        </p:txBody>
      </p:sp>
    </p:spTree>
    <p:extLst>
      <p:ext uri="{BB962C8B-B14F-4D97-AF65-F5344CB8AC3E}">
        <p14:creationId xmlns:p14="http://schemas.microsoft.com/office/powerpoint/2010/main" val="3748923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B2C902E2-7D7D-407F-9CBD-57E28E49918A}" type="slidenum">
              <a:rPr lang="en-US" altLang="ja-JP"/>
              <a:pPr/>
              <a:t>‹#›</a:t>
            </a:fld>
            <a:endParaRPr lang="en-US" altLang="ja-JP"/>
          </a:p>
        </p:txBody>
      </p:sp>
    </p:spTree>
    <p:extLst>
      <p:ext uri="{BB962C8B-B14F-4D97-AF65-F5344CB8AC3E}">
        <p14:creationId xmlns:p14="http://schemas.microsoft.com/office/powerpoint/2010/main" val="604468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B2360271-A886-44D4-9140-6A58235510EC}" type="slidenum">
              <a:rPr lang="en-US" altLang="ja-JP"/>
              <a:pPr/>
              <a:t>‹#›</a:t>
            </a:fld>
            <a:endParaRPr lang="en-US" altLang="ja-JP"/>
          </a:p>
        </p:txBody>
      </p:sp>
    </p:spTree>
    <p:extLst>
      <p:ext uri="{BB962C8B-B14F-4D97-AF65-F5344CB8AC3E}">
        <p14:creationId xmlns:p14="http://schemas.microsoft.com/office/powerpoint/2010/main" val="1074372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3D2EC313-28C3-493C-BB86-D37C6796A0CE}" type="slidenum">
              <a:rPr lang="en-US" altLang="ja-JP"/>
              <a:pPr/>
              <a:t>‹#›</a:t>
            </a:fld>
            <a:endParaRPr lang="en-US" altLang="ja-JP"/>
          </a:p>
        </p:txBody>
      </p:sp>
    </p:spTree>
    <p:extLst>
      <p:ext uri="{BB962C8B-B14F-4D97-AF65-F5344CB8AC3E}">
        <p14:creationId xmlns:p14="http://schemas.microsoft.com/office/powerpoint/2010/main" val="2511983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2290" name="Group 2"/>
          <p:cNvGrpSpPr>
            <a:grpSpLocks/>
          </p:cNvGrpSpPr>
          <p:nvPr/>
        </p:nvGrpSpPr>
        <p:grpSpPr bwMode="auto">
          <a:xfrm>
            <a:off x="1588" y="0"/>
            <a:ext cx="9148762" cy="6851650"/>
            <a:chOff x="1" y="0"/>
            <a:chExt cx="5763" cy="4316"/>
          </a:xfrm>
        </p:grpSpPr>
        <p:sp>
          <p:nvSpPr>
            <p:cNvPr id="12291"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292"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293"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nvGrpSpPr>
            <p:cNvPr id="12294" name="Group 6"/>
            <p:cNvGrpSpPr>
              <a:grpSpLocks/>
            </p:cNvGrpSpPr>
            <p:nvPr/>
          </p:nvGrpSpPr>
          <p:grpSpPr bwMode="auto">
            <a:xfrm>
              <a:off x="288" y="0"/>
              <a:ext cx="5098" cy="4316"/>
              <a:chOff x="288" y="0"/>
              <a:chExt cx="5098" cy="4316"/>
            </a:xfrm>
          </p:grpSpPr>
          <p:sp>
            <p:nvSpPr>
              <p:cNvPr id="12295"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296"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297"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298"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299"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300"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301"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302"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303"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304"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305"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306"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307"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2308"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309"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310"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311"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312"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313"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314"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315"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316"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17"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18"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2319" name="Group 31"/>
            <p:cNvGrpSpPr>
              <a:grpSpLocks/>
            </p:cNvGrpSpPr>
            <p:nvPr/>
          </p:nvGrpSpPr>
          <p:grpSpPr bwMode="auto">
            <a:xfrm>
              <a:off x="1" y="392"/>
              <a:ext cx="5758" cy="1571"/>
              <a:chOff x="1" y="392"/>
              <a:chExt cx="5758" cy="1571"/>
            </a:xfrm>
          </p:grpSpPr>
          <p:sp>
            <p:nvSpPr>
              <p:cNvPr id="1232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2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2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2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2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2325"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26"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2327"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ja-JP" altLang="en-US" smtClean="0"/>
              <a:t>マスタ タイトルの書式設定</a:t>
            </a:r>
          </a:p>
        </p:txBody>
      </p:sp>
      <p:sp>
        <p:nvSpPr>
          <p:cNvPr id="12328"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kumimoji="0" sz="1000" b="0">
                <a:solidFill>
                  <a:schemeClr val="tx1"/>
                </a:solidFill>
                <a:effectLst>
                  <a:outerShdw blurRad="38100" dist="38100" dir="2700000" algn="tl">
                    <a:srgbClr val="000000"/>
                  </a:outerShdw>
                </a:effectLst>
                <a:latin typeface="+mn-lt"/>
              </a:defRPr>
            </a:lvl1pPr>
          </a:lstStyle>
          <a:p>
            <a:endParaRPr lang="en-US" altLang="ja-JP"/>
          </a:p>
        </p:txBody>
      </p:sp>
      <p:sp>
        <p:nvSpPr>
          <p:cNvPr id="12329"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000" b="0">
                <a:solidFill>
                  <a:schemeClr val="tx1"/>
                </a:solidFill>
                <a:effectLst>
                  <a:outerShdw blurRad="38100" dist="38100" dir="2700000" algn="tl">
                    <a:srgbClr val="000000"/>
                  </a:outerShdw>
                </a:effectLst>
                <a:latin typeface="+mn-lt"/>
              </a:defRPr>
            </a:lvl1pPr>
          </a:lstStyle>
          <a:p>
            <a:endParaRPr lang="en-US" altLang="ja-JP"/>
          </a:p>
        </p:txBody>
      </p:sp>
      <p:sp>
        <p:nvSpPr>
          <p:cNvPr id="12330"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000" b="0">
                <a:solidFill>
                  <a:schemeClr val="tx1"/>
                </a:solidFill>
                <a:effectLst>
                  <a:outerShdw blurRad="38100" dist="38100" dir="2700000" algn="tl">
                    <a:srgbClr val="000000"/>
                  </a:outerShdw>
                </a:effectLst>
                <a:latin typeface="+mn-lt"/>
              </a:defRPr>
            </a:lvl1pPr>
          </a:lstStyle>
          <a:p>
            <a:fld id="{29F78847-8B51-4668-9696-54F7BE18A155}" type="slidenum">
              <a:rPr lang="en-US" altLang="ja-JP"/>
              <a:pPr/>
              <a:t>‹#›</a:t>
            </a:fld>
            <a:endParaRPr lang="en-US" altLang="ja-JP"/>
          </a:p>
        </p:txBody>
      </p:sp>
      <p:sp>
        <p:nvSpPr>
          <p:cNvPr id="12331"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Tree>
  </p:cSld>
  <p:clrMap bg1="dk2" tx1="lt1" bg2="dk1"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iming>
    <p:tnLst>
      <p:par>
        <p:cTn id="1" dur="indefinite" restart="never" nodeType="tmRoot"/>
      </p:par>
    </p:tnLst>
  </p:timing>
  <p:txStyles>
    <p:titleStyle>
      <a:lvl1pPr algn="ctr" rtl="0" fontAlgn="base">
        <a:spcBef>
          <a:spcPct val="0"/>
        </a:spcBef>
        <a:spcAft>
          <a:spcPct val="0"/>
        </a:spcAft>
        <a:defRPr kumimoji="1"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kumimoji="1" sz="4400">
          <a:solidFill>
            <a:schemeClr val="tx2"/>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lr>
          <a:schemeClr val="hlink"/>
        </a:buClr>
        <a:buSzPct val="60000"/>
        <a:buFont typeface="Wingdings" panose="05000000000000000000" pitchFamily="2" charset="2"/>
        <a:buChar char="n"/>
        <a:defRPr kumimoji="1"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kumimoji="1"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SzPct val="60000"/>
        <a:buFont typeface="Wingdings" panose="05000000000000000000" pitchFamily="2" charset="2"/>
        <a:buChar char="n"/>
        <a:defRPr kumimoji="1"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2"/>
        </a:buClr>
        <a:buChar char="•"/>
        <a:defRPr kumimoji="1"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60000"/>
        <a:buFont typeface="Wingdings" panose="05000000000000000000" pitchFamily="2" charset="2"/>
        <a:buChar char="n"/>
        <a:defRPr kumimoji="1"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1.png"/><Relationship Id="rId5" Type="http://schemas.openxmlformats.org/officeDocument/2006/relationships/image" Target="../media/image1.png"/><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11.png"/><Relationship Id="rId4" Type="http://schemas.openxmlformats.org/officeDocument/2006/relationships/image" Target="../media/image2.png"/><Relationship Id="rId9" Type="http://schemas.openxmlformats.org/officeDocument/2006/relationships/image" Target="../media/image8.png"/></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9.png"/></Relationships>
</file>

<file path=ppt/slides/_rels/slide1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9.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8.png"/><Relationship Id="rId4" Type="http://schemas.openxmlformats.org/officeDocument/2006/relationships/image" Target="../media/image4.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5.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9.png"/><Relationship Id="rId5" Type="http://schemas.openxmlformats.org/officeDocument/2006/relationships/image" Target="../media/image7.png"/><Relationship Id="rId10" Type="http://schemas.openxmlformats.org/officeDocument/2006/relationships/image" Target="../media/image3.png"/><Relationship Id="rId4" Type="http://schemas.openxmlformats.org/officeDocument/2006/relationships/image" Target="../media/image5.png"/><Relationship Id="rId9"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Text Box 4"/>
          <p:cNvSpPr txBox="1">
            <a:spLocks noChangeArrowheads="1"/>
          </p:cNvSpPr>
          <p:nvPr/>
        </p:nvSpPr>
        <p:spPr bwMode="auto">
          <a:xfrm>
            <a:off x="468313" y="1052513"/>
            <a:ext cx="81375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ja-JP" sz="5400" b="0">
                <a:solidFill>
                  <a:srgbClr val="FF9900"/>
                </a:solidFill>
                <a:effectLst>
                  <a:outerShdw blurRad="38100" dist="38100" dir="2700000" algn="tl">
                    <a:srgbClr val="000000"/>
                  </a:outerShdw>
                </a:effectLst>
              </a:rPr>
              <a:t>Ⅰ</a:t>
            </a:r>
            <a:r>
              <a:rPr lang="ja-JP" altLang="en-US" sz="5400" b="0">
                <a:solidFill>
                  <a:srgbClr val="FF9900"/>
                </a:solidFill>
                <a:effectLst>
                  <a:outerShdw blurRad="38100" dist="38100" dir="2700000" algn="tl">
                    <a:srgbClr val="000000"/>
                  </a:outerShdw>
                </a:effectLst>
              </a:rPr>
              <a:t>．電卓キーの基本的機能</a:t>
            </a:r>
          </a:p>
        </p:txBody>
      </p:sp>
      <p:grpSp>
        <p:nvGrpSpPr>
          <p:cNvPr id="74798" name="Group 46"/>
          <p:cNvGrpSpPr>
            <a:grpSpLocks/>
          </p:cNvGrpSpPr>
          <p:nvPr/>
        </p:nvGrpSpPr>
        <p:grpSpPr bwMode="auto">
          <a:xfrm>
            <a:off x="3060700" y="2349500"/>
            <a:ext cx="2879725" cy="4087813"/>
            <a:chOff x="1927" y="1344"/>
            <a:chExt cx="1814" cy="2575"/>
          </a:xfrm>
        </p:grpSpPr>
        <p:sp>
          <p:nvSpPr>
            <p:cNvPr id="74757" name="Rectangle 5"/>
            <p:cNvSpPr>
              <a:spLocks noChangeAspect="1" noChangeArrowheads="1"/>
            </p:cNvSpPr>
            <p:nvPr/>
          </p:nvSpPr>
          <p:spPr bwMode="auto">
            <a:xfrm>
              <a:off x="1927" y="1344"/>
              <a:ext cx="1814" cy="2575"/>
            </a:xfrm>
            <a:prstGeom prst="rect">
              <a:avLst/>
            </a:prstGeom>
            <a:solidFill>
              <a:schemeClr val="hlink"/>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4758" name="Rectangle 6"/>
            <p:cNvSpPr>
              <a:spLocks noChangeAspect="1" noChangeArrowheads="1"/>
            </p:cNvSpPr>
            <p:nvPr/>
          </p:nvSpPr>
          <p:spPr bwMode="auto">
            <a:xfrm>
              <a:off x="2036" y="1489"/>
              <a:ext cx="1625" cy="304"/>
            </a:xfrm>
            <a:prstGeom prst="rect">
              <a:avLst/>
            </a:prstGeom>
            <a:solidFill>
              <a:srgbClr val="00000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74759" name="AutoShape 7"/>
            <p:cNvSpPr>
              <a:spLocks noChangeAspect="1" noChangeArrowheads="1"/>
            </p:cNvSpPr>
            <p:nvPr/>
          </p:nvSpPr>
          <p:spPr bwMode="auto">
            <a:xfrm>
              <a:off x="2362" y="3557"/>
              <a:ext cx="279" cy="253"/>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000" b="0"/>
                <a:t>00</a:t>
              </a:r>
            </a:p>
          </p:txBody>
        </p:sp>
        <p:sp>
          <p:nvSpPr>
            <p:cNvPr id="74760" name="AutoShape 8"/>
            <p:cNvSpPr>
              <a:spLocks noChangeAspect="1" noChangeArrowheads="1"/>
            </p:cNvSpPr>
            <p:nvPr/>
          </p:nvSpPr>
          <p:spPr bwMode="auto">
            <a:xfrm>
              <a:off x="2017" y="3557"/>
              <a:ext cx="280" cy="253"/>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000" b="0"/>
                <a:t>０</a:t>
              </a:r>
            </a:p>
          </p:txBody>
        </p:sp>
        <p:sp>
          <p:nvSpPr>
            <p:cNvPr id="74761" name="AutoShape 9"/>
            <p:cNvSpPr>
              <a:spLocks noChangeAspect="1" noChangeArrowheads="1"/>
            </p:cNvSpPr>
            <p:nvPr/>
          </p:nvSpPr>
          <p:spPr bwMode="auto">
            <a:xfrm>
              <a:off x="2362" y="3266"/>
              <a:ext cx="279" cy="254"/>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000" b="0"/>
                <a:t>１</a:t>
              </a:r>
            </a:p>
          </p:txBody>
        </p:sp>
        <p:sp>
          <p:nvSpPr>
            <p:cNvPr id="74762" name="AutoShape 10"/>
            <p:cNvSpPr>
              <a:spLocks noChangeAspect="1" noChangeArrowheads="1"/>
            </p:cNvSpPr>
            <p:nvPr/>
          </p:nvSpPr>
          <p:spPr bwMode="auto">
            <a:xfrm>
              <a:off x="2688" y="3266"/>
              <a:ext cx="280" cy="254"/>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000" b="0"/>
                <a:t>２</a:t>
              </a:r>
            </a:p>
          </p:txBody>
        </p:sp>
        <p:sp>
          <p:nvSpPr>
            <p:cNvPr id="74763" name="AutoShape 11"/>
            <p:cNvSpPr>
              <a:spLocks noChangeAspect="1" noChangeArrowheads="1"/>
            </p:cNvSpPr>
            <p:nvPr/>
          </p:nvSpPr>
          <p:spPr bwMode="auto">
            <a:xfrm>
              <a:off x="3016" y="3266"/>
              <a:ext cx="279" cy="254"/>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000" b="0"/>
                <a:t>３</a:t>
              </a:r>
            </a:p>
          </p:txBody>
        </p:sp>
        <p:sp>
          <p:nvSpPr>
            <p:cNvPr id="74764" name="AutoShape 12"/>
            <p:cNvSpPr>
              <a:spLocks noChangeAspect="1" noChangeArrowheads="1"/>
            </p:cNvSpPr>
            <p:nvPr/>
          </p:nvSpPr>
          <p:spPr bwMode="auto">
            <a:xfrm>
              <a:off x="3016" y="2976"/>
              <a:ext cx="279" cy="254"/>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000" b="0"/>
                <a:t>６</a:t>
              </a:r>
            </a:p>
          </p:txBody>
        </p:sp>
        <p:sp>
          <p:nvSpPr>
            <p:cNvPr id="74765" name="AutoShape 13"/>
            <p:cNvSpPr>
              <a:spLocks noChangeAspect="1" noChangeArrowheads="1"/>
            </p:cNvSpPr>
            <p:nvPr/>
          </p:nvSpPr>
          <p:spPr bwMode="auto">
            <a:xfrm>
              <a:off x="2688" y="2976"/>
              <a:ext cx="280" cy="254"/>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000" b="0"/>
                <a:t>⑤</a:t>
              </a:r>
            </a:p>
          </p:txBody>
        </p:sp>
        <p:sp>
          <p:nvSpPr>
            <p:cNvPr id="74766" name="AutoShape 14"/>
            <p:cNvSpPr>
              <a:spLocks noChangeAspect="1" noChangeArrowheads="1"/>
            </p:cNvSpPr>
            <p:nvPr/>
          </p:nvSpPr>
          <p:spPr bwMode="auto">
            <a:xfrm>
              <a:off x="2362" y="2976"/>
              <a:ext cx="279" cy="254"/>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000" b="0"/>
                <a:t>４</a:t>
              </a:r>
            </a:p>
          </p:txBody>
        </p:sp>
        <p:sp>
          <p:nvSpPr>
            <p:cNvPr id="74767" name="AutoShape 15"/>
            <p:cNvSpPr>
              <a:spLocks noChangeAspect="1" noChangeArrowheads="1"/>
            </p:cNvSpPr>
            <p:nvPr/>
          </p:nvSpPr>
          <p:spPr bwMode="auto">
            <a:xfrm>
              <a:off x="3016" y="2686"/>
              <a:ext cx="279" cy="253"/>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000" b="0"/>
                <a:t>９</a:t>
              </a:r>
            </a:p>
          </p:txBody>
        </p:sp>
        <p:sp>
          <p:nvSpPr>
            <p:cNvPr id="74768" name="AutoShape 16"/>
            <p:cNvSpPr>
              <a:spLocks noChangeAspect="1" noChangeArrowheads="1"/>
            </p:cNvSpPr>
            <p:nvPr/>
          </p:nvSpPr>
          <p:spPr bwMode="auto">
            <a:xfrm>
              <a:off x="2688" y="2686"/>
              <a:ext cx="280" cy="253"/>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000" b="0"/>
                <a:t>８</a:t>
              </a:r>
            </a:p>
          </p:txBody>
        </p:sp>
        <p:sp>
          <p:nvSpPr>
            <p:cNvPr id="74769" name="AutoShape 17"/>
            <p:cNvSpPr>
              <a:spLocks noChangeAspect="1" noChangeArrowheads="1"/>
            </p:cNvSpPr>
            <p:nvPr/>
          </p:nvSpPr>
          <p:spPr bwMode="auto">
            <a:xfrm>
              <a:off x="2362" y="2686"/>
              <a:ext cx="279" cy="253"/>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000" b="0"/>
                <a:t>７</a:t>
              </a:r>
            </a:p>
          </p:txBody>
        </p:sp>
        <p:sp>
          <p:nvSpPr>
            <p:cNvPr id="74770" name="AutoShape 18"/>
            <p:cNvSpPr>
              <a:spLocks noChangeAspect="1" noChangeArrowheads="1"/>
            </p:cNvSpPr>
            <p:nvPr/>
          </p:nvSpPr>
          <p:spPr bwMode="auto">
            <a:xfrm>
              <a:off x="2688" y="2396"/>
              <a:ext cx="280" cy="254"/>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000" b="0"/>
                <a:t>M-</a:t>
              </a:r>
            </a:p>
          </p:txBody>
        </p:sp>
        <p:sp>
          <p:nvSpPr>
            <p:cNvPr id="74771" name="AutoShape 19"/>
            <p:cNvSpPr>
              <a:spLocks noChangeAspect="1" noChangeArrowheads="1"/>
            </p:cNvSpPr>
            <p:nvPr/>
          </p:nvSpPr>
          <p:spPr bwMode="auto">
            <a:xfrm>
              <a:off x="2362" y="2396"/>
              <a:ext cx="279" cy="254"/>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000" b="0"/>
                <a:t>MR</a:t>
              </a:r>
            </a:p>
          </p:txBody>
        </p:sp>
        <p:sp>
          <p:nvSpPr>
            <p:cNvPr id="74772" name="AutoShape 20"/>
            <p:cNvSpPr>
              <a:spLocks noChangeAspect="1" noChangeArrowheads="1"/>
            </p:cNvSpPr>
            <p:nvPr/>
          </p:nvSpPr>
          <p:spPr bwMode="auto">
            <a:xfrm>
              <a:off x="2017" y="2396"/>
              <a:ext cx="280" cy="254"/>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000" b="0"/>
                <a:t>MC</a:t>
              </a:r>
            </a:p>
          </p:txBody>
        </p:sp>
        <p:sp>
          <p:nvSpPr>
            <p:cNvPr id="74773" name="AutoShape 21"/>
            <p:cNvSpPr>
              <a:spLocks noChangeAspect="1" noChangeArrowheads="1"/>
            </p:cNvSpPr>
            <p:nvPr/>
          </p:nvSpPr>
          <p:spPr bwMode="auto">
            <a:xfrm>
              <a:off x="3342" y="3266"/>
              <a:ext cx="279" cy="559"/>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000" b="0"/>
                <a:t>＋</a:t>
              </a:r>
            </a:p>
          </p:txBody>
        </p:sp>
        <p:sp>
          <p:nvSpPr>
            <p:cNvPr id="74774" name="AutoShape 22"/>
            <p:cNvSpPr>
              <a:spLocks noChangeAspect="1" noChangeArrowheads="1"/>
            </p:cNvSpPr>
            <p:nvPr/>
          </p:nvSpPr>
          <p:spPr bwMode="auto">
            <a:xfrm>
              <a:off x="3342" y="2686"/>
              <a:ext cx="279" cy="253"/>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000" b="0"/>
                <a:t>×</a:t>
              </a:r>
            </a:p>
          </p:txBody>
        </p:sp>
        <p:sp>
          <p:nvSpPr>
            <p:cNvPr id="74775" name="AutoShape 23"/>
            <p:cNvSpPr>
              <a:spLocks noChangeAspect="1" noChangeArrowheads="1"/>
            </p:cNvSpPr>
            <p:nvPr/>
          </p:nvSpPr>
          <p:spPr bwMode="auto">
            <a:xfrm>
              <a:off x="2362" y="2142"/>
              <a:ext cx="279" cy="202"/>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000" b="0"/>
                <a:t>％</a:t>
              </a:r>
            </a:p>
          </p:txBody>
        </p:sp>
        <p:sp>
          <p:nvSpPr>
            <p:cNvPr id="74776" name="AutoShape 24"/>
            <p:cNvSpPr>
              <a:spLocks noChangeAspect="1" noChangeArrowheads="1"/>
            </p:cNvSpPr>
            <p:nvPr/>
          </p:nvSpPr>
          <p:spPr bwMode="auto">
            <a:xfrm>
              <a:off x="3016" y="2396"/>
              <a:ext cx="279" cy="254"/>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000" b="0"/>
                <a:t>M+</a:t>
              </a:r>
            </a:p>
          </p:txBody>
        </p:sp>
        <p:sp>
          <p:nvSpPr>
            <p:cNvPr id="74777" name="AutoShape 25"/>
            <p:cNvSpPr>
              <a:spLocks noChangeAspect="1" noChangeArrowheads="1"/>
            </p:cNvSpPr>
            <p:nvPr/>
          </p:nvSpPr>
          <p:spPr bwMode="auto">
            <a:xfrm>
              <a:off x="3342" y="2976"/>
              <a:ext cx="279" cy="254"/>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000" b="0"/>
                <a:t>－</a:t>
              </a:r>
            </a:p>
          </p:txBody>
        </p:sp>
        <p:sp>
          <p:nvSpPr>
            <p:cNvPr id="74778" name="AutoShape 26"/>
            <p:cNvSpPr>
              <a:spLocks noChangeAspect="1" noChangeArrowheads="1"/>
            </p:cNvSpPr>
            <p:nvPr/>
          </p:nvSpPr>
          <p:spPr bwMode="auto">
            <a:xfrm>
              <a:off x="3016" y="3557"/>
              <a:ext cx="279" cy="253"/>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000" b="0"/>
                <a:t>＝</a:t>
              </a:r>
            </a:p>
          </p:txBody>
        </p:sp>
        <p:sp>
          <p:nvSpPr>
            <p:cNvPr id="74779" name="AutoShape 27"/>
            <p:cNvSpPr>
              <a:spLocks noChangeAspect="1" noChangeArrowheads="1"/>
            </p:cNvSpPr>
            <p:nvPr/>
          </p:nvSpPr>
          <p:spPr bwMode="auto">
            <a:xfrm>
              <a:off x="3342" y="2396"/>
              <a:ext cx="279" cy="254"/>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000" b="0"/>
                <a:t>÷</a:t>
              </a:r>
            </a:p>
          </p:txBody>
        </p:sp>
        <p:sp>
          <p:nvSpPr>
            <p:cNvPr id="74780" name="AutoShape 28"/>
            <p:cNvSpPr>
              <a:spLocks noChangeAspect="1" noChangeArrowheads="1"/>
            </p:cNvSpPr>
            <p:nvPr/>
          </p:nvSpPr>
          <p:spPr bwMode="auto">
            <a:xfrm>
              <a:off x="2017" y="3266"/>
              <a:ext cx="280" cy="254"/>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000" b="0"/>
                <a:t>C</a:t>
              </a:r>
            </a:p>
          </p:txBody>
        </p:sp>
        <p:sp>
          <p:nvSpPr>
            <p:cNvPr id="74781" name="AutoShape 29"/>
            <p:cNvSpPr>
              <a:spLocks noChangeAspect="1" noChangeArrowheads="1"/>
            </p:cNvSpPr>
            <p:nvPr/>
          </p:nvSpPr>
          <p:spPr bwMode="auto">
            <a:xfrm>
              <a:off x="3016" y="2142"/>
              <a:ext cx="279" cy="202"/>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000" b="0"/>
                <a:t>√</a:t>
              </a:r>
            </a:p>
          </p:txBody>
        </p:sp>
        <p:sp>
          <p:nvSpPr>
            <p:cNvPr id="74782" name="AutoShape 30"/>
            <p:cNvSpPr>
              <a:spLocks noChangeAspect="1" noChangeArrowheads="1"/>
            </p:cNvSpPr>
            <p:nvPr/>
          </p:nvSpPr>
          <p:spPr bwMode="auto">
            <a:xfrm>
              <a:off x="2017" y="2686"/>
              <a:ext cx="280" cy="253"/>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000" b="0"/>
                <a:t>+/-</a:t>
              </a:r>
            </a:p>
          </p:txBody>
        </p:sp>
        <p:sp>
          <p:nvSpPr>
            <p:cNvPr id="74783" name="AutoShape 31"/>
            <p:cNvSpPr>
              <a:spLocks noChangeAspect="1" noChangeArrowheads="1"/>
            </p:cNvSpPr>
            <p:nvPr/>
          </p:nvSpPr>
          <p:spPr bwMode="auto">
            <a:xfrm>
              <a:off x="3342" y="2142"/>
              <a:ext cx="279" cy="202"/>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000" b="0"/>
                <a:t>GT</a:t>
              </a:r>
            </a:p>
          </p:txBody>
        </p:sp>
        <p:sp>
          <p:nvSpPr>
            <p:cNvPr id="74784" name="AutoShape 32"/>
            <p:cNvSpPr>
              <a:spLocks noChangeAspect="1" noChangeArrowheads="1"/>
            </p:cNvSpPr>
            <p:nvPr/>
          </p:nvSpPr>
          <p:spPr bwMode="auto">
            <a:xfrm rot="5400000">
              <a:off x="2726" y="2104"/>
              <a:ext cx="203" cy="280"/>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000" b="0">
                  <a:ea typeface="@ＭＳ Ｐゴシック" panose="020B0600070205080204" pitchFamily="50" charset="-128"/>
                  <a:cs typeface="@ＭＳ Ｐゴシック" panose="020B0600070205080204" pitchFamily="50" charset="-128"/>
                </a:rPr>
                <a:t>▲</a:t>
              </a:r>
            </a:p>
          </p:txBody>
        </p:sp>
        <p:sp>
          <p:nvSpPr>
            <p:cNvPr id="74785" name="AutoShape 33"/>
            <p:cNvSpPr>
              <a:spLocks noChangeAspect="1" noChangeArrowheads="1"/>
            </p:cNvSpPr>
            <p:nvPr/>
          </p:nvSpPr>
          <p:spPr bwMode="auto">
            <a:xfrm>
              <a:off x="2017" y="2976"/>
              <a:ext cx="280" cy="254"/>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000" b="0"/>
                <a:t>AC</a:t>
              </a:r>
            </a:p>
          </p:txBody>
        </p:sp>
        <p:sp>
          <p:nvSpPr>
            <p:cNvPr id="74787" name="AutoShape 35"/>
            <p:cNvSpPr>
              <a:spLocks noChangeAspect="1" noChangeArrowheads="1"/>
            </p:cNvSpPr>
            <p:nvPr/>
          </p:nvSpPr>
          <p:spPr bwMode="auto">
            <a:xfrm>
              <a:off x="2064" y="1888"/>
              <a:ext cx="472" cy="79"/>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l-GR" altLang="ja-JP" sz="1000" b="0">
                  <a:cs typeface="Arial" panose="020B0604020202020204" pitchFamily="34" charset="0"/>
                </a:rPr>
                <a:t>Θ</a:t>
              </a:r>
            </a:p>
          </p:txBody>
        </p:sp>
        <p:sp>
          <p:nvSpPr>
            <p:cNvPr id="74788" name="AutoShape 36"/>
            <p:cNvSpPr>
              <a:spLocks noChangeAspect="1" noChangeArrowheads="1"/>
            </p:cNvSpPr>
            <p:nvPr/>
          </p:nvSpPr>
          <p:spPr bwMode="auto">
            <a:xfrm>
              <a:off x="2562" y="1888"/>
              <a:ext cx="1027" cy="73"/>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n-US" altLang="ja-JP" sz="1000" b="0">
                  <a:cs typeface="Arial" panose="020B0604020202020204" pitchFamily="34" charset="0"/>
                </a:rPr>
                <a:t>                              </a:t>
              </a:r>
              <a:r>
                <a:rPr lang="el-GR" altLang="ja-JP" sz="1000" b="0">
                  <a:cs typeface="Arial" panose="020B0604020202020204" pitchFamily="34" charset="0"/>
                </a:rPr>
                <a:t>Θ</a:t>
              </a:r>
            </a:p>
          </p:txBody>
        </p:sp>
        <p:sp>
          <p:nvSpPr>
            <p:cNvPr id="74789" name="AutoShape 37"/>
            <p:cNvSpPr>
              <a:spLocks noChangeAspect="1" noChangeArrowheads="1"/>
            </p:cNvSpPr>
            <p:nvPr/>
          </p:nvSpPr>
          <p:spPr bwMode="auto">
            <a:xfrm>
              <a:off x="2596" y="1961"/>
              <a:ext cx="990" cy="36"/>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2000" b="0">
                  <a:cs typeface="Arial" panose="020B0604020202020204" pitchFamily="34" charset="0"/>
                </a:rPr>
                <a:t> </a:t>
              </a:r>
              <a:r>
                <a:rPr lang="ja-JP" altLang="ru-RU" sz="900" b="0">
                  <a:cs typeface="Arial" panose="020B0604020202020204" pitchFamily="34" charset="0"/>
                </a:rPr>
                <a:t>・</a:t>
              </a:r>
              <a:r>
                <a:rPr lang="ja-JP" altLang="en-US" sz="900" b="0">
                  <a:cs typeface="Arial" panose="020B0604020202020204" pitchFamily="34" charset="0"/>
                </a:rPr>
                <a:t>      </a:t>
              </a:r>
              <a:r>
                <a:rPr lang="ja-JP" altLang="ru-RU" sz="900" b="0">
                  <a:cs typeface="Arial" panose="020B0604020202020204" pitchFamily="34" charset="0"/>
                </a:rPr>
                <a:t>・　　・　</a:t>
              </a:r>
              <a:r>
                <a:rPr lang="ja-JP" altLang="en-US" sz="900" b="0">
                  <a:cs typeface="Arial" panose="020B0604020202020204" pitchFamily="34" charset="0"/>
                </a:rPr>
                <a:t>    </a:t>
              </a:r>
              <a:r>
                <a:rPr lang="ja-JP" altLang="ru-RU" sz="900" b="0">
                  <a:cs typeface="Arial" panose="020B0604020202020204" pitchFamily="34" charset="0"/>
                </a:rPr>
                <a:t>・</a:t>
              </a:r>
              <a:r>
                <a:rPr lang="ja-JP" altLang="en-US" sz="900" b="0">
                  <a:cs typeface="Arial" panose="020B0604020202020204" pitchFamily="34" charset="0"/>
                </a:rPr>
                <a:t> </a:t>
              </a:r>
              <a:r>
                <a:rPr lang="ja-JP" altLang="ru-RU" sz="900" b="0">
                  <a:cs typeface="Arial" panose="020B0604020202020204" pitchFamily="34" charset="0"/>
                </a:rPr>
                <a:t>　　・　</a:t>
              </a:r>
              <a:r>
                <a:rPr lang="ja-JP" altLang="en-US" sz="900" b="0">
                  <a:cs typeface="Arial" panose="020B0604020202020204" pitchFamily="34" charset="0"/>
                </a:rPr>
                <a:t>    </a:t>
              </a:r>
              <a:r>
                <a:rPr lang="ja-JP" altLang="ru-RU" sz="900" b="0">
                  <a:cs typeface="Arial" panose="020B0604020202020204" pitchFamily="34" charset="0"/>
                </a:rPr>
                <a:t>・</a:t>
              </a:r>
            </a:p>
          </p:txBody>
        </p:sp>
        <p:sp>
          <p:nvSpPr>
            <p:cNvPr id="74790" name="AutoShape 38"/>
            <p:cNvSpPr>
              <a:spLocks noChangeAspect="1" noChangeArrowheads="1"/>
            </p:cNvSpPr>
            <p:nvPr/>
          </p:nvSpPr>
          <p:spPr bwMode="auto">
            <a:xfrm>
              <a:off x="2109" y="1979"/>
              <a:ext cx="390" cy="35"/>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ja-JP" altLang="ru-RU" sz="900" b="0">
                  <a:cs typeface="Arial" panose="020B0604020202020204" pitchFamily="34" charset="0"/>
                </a:rPr>
                <a:t>・　　・　　・　</a:t>
              </a:r>
            </a:p>
          </p:txBody>
        </p:sp>
        <p:sp>
          <p:nvSpPr>
            <p:cNvPr id="74791" name="AutoShape 39"/>
            <p:cNvSpPr>
              <a:spLocks noChangeAspect="1" noChangeArrowheads="1"/>
            </p:cNvSpPr>
            <p:nvPr/>
          </p:nvSpPr>
          <p:spPr bwMode="auto">
            <a:xfrm>
              <a:off x="2064" y="2024"/>
              <a:ext cx="390" cy="73"/>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900">
                  <a:cs typeface="Arial" panose="020B0604020202020204" pitchFamily="34" charset="0"/>
                </a:rPr>
                <a:t> </a:t>
              </a:r>
              <a:r>
                <a:rPr lang="ru-RU" altLang="ja-JP" sz="900">
                  <a:cs typeface="Arial" panose="020B0604020202020204" pitchFamily="34" charset="0"/>
                </a:rPr>
                <a:t>F</a:t>
              </a:r>
              <a:r>
                <a:rPr lang="en-US" altLang="ja-JP" sz="900">
                  <a:cs typeface="Arial" panose="020B0604020202020204" pitchFamily="34" charset="0"/>
                </a:rPr>
                <a:t>  CUT  5/4</a:t>
              </a:r>
              <a:endParaRPr lang="ru-RU" altLang="ja-JP" sz="900">
                <a:cs typeface="Arial" panose="020B0604020202020204" pitchFamily="34" charset="0"/>
              </a:endParaRPr>
            </a:p>
          </p:txBody>
        </p:sp>
        <p:sp>
          <p:nvSpPr>
            <p:cNvPr id="74792" name="AutoShape 40"/>
            <p:cNvSpPr>
              <a:spLocks noChangeAspect="1" noChangeArrowheads="1"/>
            </p:cNvSpPr>
            <p:nvPr/>
          </p:nvSpPr>
          <p:spPr bwMode="auto">
            <a:xfrm>
              <a:off x="2608" y="2024"/>
              <a:ext cx="1027" cy="73"/>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900">
                  <a:cs typeface="Arial" panose="020B0604020202020204" pitchFamily="34" charset="0"/>
                </a:rPr>
                <a:t> 5</a:t>
              </a:r>
              <a:r>
                <a:rPr lang="ja-JP" altLang="ru-RU" sz="900">
                  <a:cs typeface="Arial" panose="020B0604020202020204" pitchFamily="34" charset="0"/>
                </a:rPr>
                <a:t>　</a:t>
              </a:r>
              <a:r>
                <a:rPr lang="ja-JP" altLang="en-US" sz="900">
                  <a:cs typeface="Arial" panose="020B0604020202020204" pitchFamily="34" charset="0"/>
                </a:rPr>
                <a:t>   </a:t>
              </a:r>
              <a:r>
                <a:rPr lang="en-US" altLang="ja-JP" sz="900">
                  <a:cs typeface="Arial" panose="020B0604020202020204" pitchFamily="34" charset="0"/>
                </a:rPr>
                <a:t>4     3</a:t>
              </a:r>
              <a:r>
                <a:rPr lang="ja-JP" altLang="ru-RU" sz="900">
                  <a:cs typeface="Arial" panose="020B0604020202020204" pitchFamily="34" charset="0"/>
                </a:rPr>
                <a:t>　</a:t>
              </a:r>
              <a:r>
                <a:rPr lang="ja-JP" altLang="en-US" sz="900">
                  <a:cs typeface="Arial" panose="020B0604020202020204" pitchFamily="34" charset="0"/>
                </a:rPr>
                <a:t> </a:t>
              </a:r>
              <a:r>
                <a:rPr lang="ja-JP" altLang="ru-RU" sz="900">
                  <a:cs typeface="Arial" panose="020B0604020202020204" pitchFamily="34" charset="0"/>
                </a:rPr>
                <a:t>　</a:t>
              </a:r>
              <a:r>
                <a:rPr lang="en-US" altLang="ja-JP" sz="900">
                  <a:cs typeface="Arial" panose="020B0604020202020204" pitchFamily="34" charset="0"/>
                </a:rPr>
                <a:t>2</a:t>
              </a:r>
              <a:r>
                <a:rPr lang="ja-JP" altLang="ru-RU" sz="900">
                  <a:cs typeface="Arial" panose="020B0604020202020204" pitchFamily="34" charset="0"/>
                </a:rPr>
                <a:t>　</a:t>
              </a:r>
              <a:r>
                <a:rPr lang="ja-JP" altLang="en-US" sz="900">
                  <a:cs typeface="Arial" panose="020B0604020202020204" pitchFamily="34" charset="0"/>
                </a:rPr>
                <a:t> </a:t>
              </a:r>
              <a:r>
                <a:rPr lang="ja-JP" altLang="ru-RU" sz="900">
                  <a:cs typeface="Arial" panose="020B0604020202020204" pitchFamily="34" charset="0"/>
                </a:rPr>
                <a:t>　</a:t>
              </a:r>
              <a:r>
                <a:rPr lang="en-US" altLang="ja-JP" sz="900">
                  <a:cs typeface="Arial" panose="020B0604020202020204" pitchFamily="34" charset="0"/>
                </a:rPr>
                <a:t>0   </a:t>
              </a:r>
              <a:r>
                <a:rPr lang="ru-RU" altLang="ja-JP" sz="900">
                  <a:cs typeface="Arial" panose="020B0604020202020204" pitchFamily="34" charset="0"/>
                </a:rPr>
                <a:t>ADD2</a:t>
              </a:r>
            </a:p>
          </p:txBody>
        </p:sp>
        <p:sp>
          <p:nvSpPr>
            <p:cNvPr id="74793" name="AutoShape 41"/>
            <p:cNvSpPr>
              <a:spLocks noChangeAspect="1" noChangeArrowheads="1"/>
            </p:cNvSpPr>
            <p:nvPr/>
          </p:nvSpPr>
          <p:spPr bwMode="auto">
            <a:xfrm>
              <a:off x="2688" y="3557"/>
              <a:ext cx="280" cy="253"/>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000" b="0"/>
                <a:t>・</a:t>
              </a:r>
            </a:p>
          </p:txBody>
        </p:sp>
        <p:grpSp>
          <p:nvGrpSpPr>
            <p:cNvPr id="74794" name="Group 42"/>
            <p:cNvGrpSpPr>
              <a:grpSpLocks noChangeAspect="1"/>
            </p:cNvGrpSpPr>
            <p:nvPr/>
          </p:nvGrpSpPr>
          <p:grpSpPr bwMode="auto">
            <a:xfrm>
              <a:off x="3378" y="1525"/>
              <a:ext cx="180" cy="215"/>
              <a:chOff x="2109" y="1025"/>
              <a:chExt cx="225" cy="269"/>
            </a:xfrm>
          </p:grpSpPr>
          <p:pic>
            <p:nvPicPr>
              <p:cNvPr id="74795" name="Picture 43" descr="0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9" y="1025"/>
                <a:ext cx="151" cy="269"/>
              </a:xfrm>
              <a:prstGeom prst="rect">
                <a:avLst/>
              </a:prstGeom>
              <a:noFill/>
              <a:extLst>
                <a:ext uri="{909E8E84-426E-40DD-AFC4-6F175D3DCCD1}">
                  <a14:hiddenFill xmlns:a14="http://schemas.microsoft.com/office/drawing/2010/main">
                    <a:solidFill>
                      <a:srgbClr val="FFFFFF"/>
                    </a:solidFill>
                  </a14:hiddenFill>
                </a:ext>
              </a:extLst>
            </p:spPr>
          </p:pic>
          <p:sp>
            <p:nvSpPr>
              <p:cNvPr id="74796" name="Rectangle 44"/>
              <p:cNvSpPr>
                <a:spLocks noChangeAspect="1" noChangeArrowheads="1"/>
              </p:cNvSpPr>
              <p:nvPr/>
            </p:nvSpPr>
            <p:spPr bwMode="auto">
              <a:xfrm flipH="1" flipV="1">
                <a:off x="2290" y="1207"/>
                <a:ext cx="44" cy="44"/>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lIns="0" tIns="0" rIns="0" bIns="396000"/>
              <a:lstStyle/>
              <a:p>
                <a:r>
                  <a:rPr lang="en-US" altLang="ja-JP" sz="2000">
                    <a:solidFill>
                      <a:srgbClr val="FF930B"/>
                    </a:solidFill>
                    <a:latin typeface="Arial Black" panose="020B0A04020102020204" pitchFamily="34" charset="0"/>
                    <a:ea typeface="ＭＳ ゴシック" panose="020B0609070205080204" pitchFamily="49" charset="-128"/>
                  </a:rPr>
                  <a:t>.</a:t>
                </a:r>
              </a:p>
            </p:txBody>
          </p:sp>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47" name="Rectangle 135"/>
          <p:cNvSpPr>
            <a:spLocks noChangeArrowheads="1"/>
          </p:cNvSpPr>
          <p:nvPr/>
        </p:nvSpPr>
        <p:spPr bwMode="auto">
          <a:xfrm>
            <a:off x="4500563" y="2924175"/>
            <a:ext cx="4392612" cy="576263"/>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pPr algn="l"/>
            <a:r>
              <a:rPr lang="ja-JP" altLang="en-US" sz="2400" b="0"/>
              <a:t>　　　　　→　</a:t>
            </a:r>
          </a:p>
        </p:txBody>
      </p:sp>
      <p:sp>
        <p:nvSpPr>
          <p:cNvPr id="64540" name="Text Box 28"/>
          <p:cNvSpPr txBox="1">
            <a:spLocks noChangeArrowheads="1"/>
          </p:cNvSpPr>
          <p:nvPr/>
        </p:nvSpPr>
        <p:spPr bwMode="auto">
          <a:xfrm>
            <a:off x="395288" y="260350"/>
            <a:ext cx="4105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4400" b="0">
                <a:solidFill>
                  <a:srgbClr val="FF9900"/>
                </a:solidFill>
                <a:effectLst>
                  <a:outerShdw blurRad="38100" dist="38100" dir="2700000" algn="tl">
                    <a:srgbClr val="000000"/>
                  </a:outerShdw>
                </a:effectLst>
              </a:rPr>
              <a:t>（</a:t>
            </a:r>
            <a:r>
              <a:rPr lang="en-US" altLang="ja-JP" sz="4400" b="0">
                <a:solidFill>
                  <a:srgbClr val="FF9900"/>
                </a:solidFill>
                <a:effectLst>
                  <a:outerShdw blurRad="38100" dist="38100" dir="2700000" algn="tl">
                    <a:srgbClr val="000000"/>
                  </a:outerShdw>
                </a:effectLst>
              </a:rPr>
              <a:t>9</a:t>
            </a:r>
            <a:r>
              <a:rPr lang="ja-JP" altLang="en-US" sz="4400" b="0">
                <a:solidFill>
                  <a:srgbClr val="FF9900"/>
                </a:solidFill>
                <a:effectLst>
                  <a:outerShdw blurRad="38100" dist="38100" dir="2700000" algn="tl">
                    <a:srgbClr val="000000"/>
                  </a:outerShdw>
                </a:effectLst>
              </a:rPr>
              <a:t>）ルートキー</a:t>
            </a:r>
          </a:p>
        </p:txBody>
      </p:sp>
      <p:sp>
        <p:nvSpPr>
          <p:cNvPr id="64583" name="Rectangle 7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spAutoFit/>
            <a:flatTx/>
          </a:bodyPr>
          <a:lstStyle/>
          <a:p>
            <a:endParaRPr lang="ja-JP" altLang="en-US"/>
          </a:p>
        </p:txBody>
      </p:sp>
      <p:sp>
        <p:nvSpPr>
          <p:cNvPr id="64587" name="Rectangle 7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spAutoFit/>
            <a:flatTx/>
          </a:bodyPr>
          <a:lstStyle/>
          <a:p>
            <a:endParaRPr lang="ja-JP" altLang="en-US"/>
          </a:p>
        </p:txBody>
      </p:sp>
      <p:graphicFrame>
        <p:nvGraphicFramePr>
          <p:cNvPr id="64586" name="Object 74"/>
          <p:cNvGraphicFramePr>
            <a:graphicFrameLocks noChangeAspect="1"/>
          </p:cNvGraphicFramePr>
          <p:nvPr/>
        </p:nvGraphicFramePr>
        <p:xfrm>
          <a:off x="4787900" y="2997200"/>
          <a:ext cx="476250" cy="447675"/>
        </p:xfrm>
        <a:graphic>
          <a:graphicData uri="http://schemas.openxmlformats.org/presentationml/2006/ole">
            <mc:AlternateContent xmlns:mc="http://schemas.openxmlformats.org/markup-compatibility/2006">
              <mc:Choice xmlns:v="urn:schemas-microsoft-com:vml" Requires="v">
                <p:oleObj spid="_x0000_s64653" name="数式" r:id="rId3" imgW="215640" imgH="203040" progId="Equation.3">
                  <p:embed/>
                </p:oleObj>
              </mc:Choice>
              <mc:Fallback>
                <p:oleObj name="数式" r:id="rId3" imgW="215640" imgH="203040" progId="Equation.3">
                  <p:embed/>
                  <p:pic>
                    <p:nvPicPr>
                      <p:cNvPr id="0" name="Object 7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7900" y="2997200"/>
                        <a:ext cx="47625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64589" name="Rectangle 7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spAutoFit/>
            <a:flatTx/>
          </a:bodyPr>
          <a:lstStyle/>
          <a:p>
            <a:endParaRPr lang="ja-JP" altLang="en-US"/>
          </a:p>
        </p:txBody>
      </p:sp>
      <p:sp>
        <p:nvSpPr>
          <p:cNvPr id="64604" name="Rectangle 92"/>
          <p:cNvSpPr>
            <a:spLocks noChangeArrowheads="1"/>
          </p:cNvSpPr>
          <p:nvPr/>
        </p:nvSpPr>
        <p:spPr bwMode="auto">
          <a:xfrm>
            <a:off x="395288" y="1268413"/>
            <a:ext cx="3600450" cy="5111750"/>
          </a:xfrm>
          <a:prstGeom prst="rect">
            <a:avLst/>
          </a:prstGeom>
          <a:solidFill>
            <a:schemeClr val="hlink"/>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4605" name="Rectangle 93"/>
          <p:cNvSpPr>
            <a:spLocks noChangeArrowheads="1"/>
          </p:cNvSpPr>
          <p:nvPr/>
        </p:nvSpPr>
        <p:spPr bwMode="auto">
          <a:xfrm>
            <a:off x="611188" y="1557338"/>
            <a:ext cx="3225800" cy="604837"/>
          </a:xfrm>
          <a:prstGeom prst="rect">
            <a:avLst/>
          </a:prstGeom>
          <a:solidFill>
            <a:srgbClr val="00000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64606" name="AutoShape 94"/>
          <p:cNvSpPr>
            <a:spLocks noChangeArrowheads="1"/>
          </p:cNvSpPr>
          <p:nvPr/>
        </p:nvSpPr>
        <p:spPr bwMode="auto">
          <a:xfrm>
            <a:off x="12588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200" b="0"/>
              <a:t>00</a:t>
            </a:r>
          </a:p>
        </p:txBody>
      </p:sp>
      <p:sp>
        <p:nvSpPr>
          <p:cNvPr id="64607" name="AutoShape 95"/>
          <p:cNvSpPr>
            <a:spLocks noChangeArrowheads="1"/>
          </p:cNvSpPr>
          <p:nvPr/>
        </p:nvSpPr>
        <p:spPr bwMode="auto">
          <a:xfrm>
            <a:off x="574675" y="5661025"/>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０</a:t>
            </a:r>
          </a:p>
        </p:txBody>
      </p:sp>
      <p:sp>
        <p:nvSpPr>
          <p:cNvPr id="64608" name="AutoShape 96"/>
          <p:cNvSpPr>
            <a:spLocks noChangeArrowheads="1"/>
          </p:cNvSpPr>
          <p:nvPr/>
        </p:nvSpPr>
        <p:spPr bwMode="auto">
          <a:xfrm>
            <a:off x="12588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１</a:t>
            </a:r>
          </a:p>
        </p:txBody>
      </p:sp>
      <p:sp>
        <p:nvSpPr>
          <p:cNvPr id="64609" name="AutoShape 97"/>
          <p:cNvSpPr>
            <a:spLocks noChangeArrowheads="1"/>
          </p:cNvSpPr>
          <p:nvPr/>
        </p:nvSpPr>
        <p:spPr bwMode="auto">
          <a:xfrm>
            <a:off x="19065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２</a:t>
            </a:r>
          </a:p>
        </p:txBody>
      </p:sp>
      <p:sp>
        <p:nvSpPr>
          <p:cNvPr id="64610" name="AutoShape 98"/>
          <p:cNvSpPr>
            <a:spLocks noChangeArrowheads="1"/>
          </p:cNvSpPr>
          <p:nvPr/>
        </p:nvSpPr>
        <p:spPr bwMode="auto">
          <a:xfrm>
            <a:off x="2555875" y="4508500"/>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６</a:t>
            </a:r>
          </a:p>
        </p:txBody>
      </p:sp>
      <p:sp>
        <p:nvSpPr>
          <p:cNvPr id="64611" name="AutoShape 99"/>
          <p:cNvSpPr>
            <a:spLocks noChangeArrowheads="1"/>
          </p:cNvSpPr>
          <p:nvPr/>
        </p:nvSpPr>
        <p:spPr bwMode="auto">
          <a:xfrm>
            <a:off x="19065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300" b="0"/>
              <a:t>⑤</a:t>
            </a:r>
          </a:p>
        </p:txBody>
      </p:sp>
      <p:sp>
        <p:nvSpPr>
          <p:cNvPr id="64612" name="AutoShape 100"/>
          <p:cNvSpPr>
            <a:spLocks noChangeArrowheads="1"/>
          </p:cNvSpPr>
          <p:nvPr/>
        </p:nvSpPr>
        <p:spPr bwMode="auto">
          <a:xfrm>
            <a:off x="12588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４</a:t>
            </a:r>
          </a:p>
        </p:txBody>
      </p:sp>
      <p:sp>
        <p:nvSpPr>
          <p:cNvPr id="64613" name="AutoShape 101"/>
          <p:cNvSpPr>
            <a:spLocks noChangeArrowheads="1"/>
          </p:cNvSpPr>
          <p:nvPr/>
        </p:nvSpPr>
        <p:spPr bwMode="auto">
          <a:xfrm>
            <a:off x="2555875" y="3932238"/>
            <a:ext cx="554038"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９</a:t>
            </a:r>
          </a:p>
        </p:txBody>
      </p:sp>
      <p:sp>
        <p:nvSpPr>
          <p:cNvPr id="64614" name="AutoShape 102"/>
          <p:cNvSpPr>
            <a:spLocks noChangeArrowheads="1"/>
          </p:cNvSpPr>
          <p:nvPr/>
        </p:nvSpPr>
        <p:spPr bwMode="auto">
          <a:xfrm>
            <a:off x="19065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８</a:t>
            </a:r>
          </a:p>
        </p:txBody>
      </p:sp>
      <p:sp>
        <p:nvSpPr>
          <p:cNvPr id="64615" name="AutoShape 103"/>
          <p:cNvSpPr>
            <a:spLocks noChangeArrowheads="1"/>
          </p:cNvSpPr>
          <p:nvPr/>
        </p:nvSpPr>
        <p:spPr bwMode="auto">
          <a:xfrm>
            <a:off x="12588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７</a:t>
            </a:r>
          </a:p>
        </p:txBody>
      </p:sp>
      <p:sp>
        <p:nvSpPr>
          <p:cNvPr id="64616" name="AutoShape 104"/>
          <p:cNvSpPr>
            <a:spLocks noChangeArrowheads="1"/>
          </p:cNvSpPr>
          <p:nvPr/>
        </p:nvSpPr>
        <p:spPr bwMode="auto">
          <a:xfrm>
            <a:off x="19065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64617" name="AutoShape 105"/>
          <p:cNvSpPr>
            <a:spLocks noChangeArrowheads="1"/>
          </p:cNvSpPr>
          <p:nvPr/>
        </p:nvSpPr>
        <p:spPr bwMode="auto">
          <a:xfrm>
            <a:off x="12588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MR</a:t>
            </a:r>
          </a:p>
        </p:txBody>
      </p:sp>
      <p:sp>
        <p:nvSpPr>
          <p:cNvPr id="64618" name="AutoShape 106"/>
          <p:cNvSpPr>
            <a:spLocks noChangeArrowheads="1"/>
          </p:cNvSpPr>
          <p:nvPr/>
        </p:nvSpPr>
        <p:spPr bwMode="auto">
          <a:xfrm>
            <a:off x="5746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MC</a:t>
            </a:r>
          </a:p>
        </p:txBody>
      </p:sp>
      <p:sp>
        <p:nvSpPr>
          <p:cNvPr id="64619" name="AutoShape 107"/>
          <p:cNvSpPr>
            <a:spLocks noChangeArrowheads="1"/>
          </p:cNvSpPr>
          <p:nvPr/>
        </p:nvSpPr>
        <p:spPr bwMode="auto">
          <a:xfrm>
            <a:off x="32035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64620" name="AutoShape 108"/>
          <p:cNvSpPr>
            <a:spLocks noChangeArrowheads="1"/>
          </p:cNvSpPr>
          <p:nvPr/>
        </p:nvSpPr>
        <p:spPr bwMode="auto">
          <a:xfrm>
            <a:off x="1258888" y="2852738"/>
            <a:ext cx="554037"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64621" name="AutoShape 109"/>
          <p:cNvSpPr>
            <a:spLocks noChangeArrowheads="1"/>
          </p:cNvSpPr>
          <p:nvPr/>
        </p:nvSpPr>
        <p:spPr bwMode="auto">
          <a:xfrm>
            <a:off x="25558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64622" name="AutoShape 110"/>
          <p:cNvSpPr>
            <a:spLocks noChangeArrowheads="1"/>
          </p:cNvSpPr>
          <p:nvPr/>
        </p:nvSpPr>
        <p:spPr bwMode="auto">
          <a:xfrm>
            <a:off x="2555875" y="5661025"/>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64623" name="AutoShape 111"/>
          <p:cNvSpPr>
            <a:spLocks noChangeArrowheads="1"/>
          </p:cNvSpPr>
          <p:nvPr/>
        </p:nvSpPr>
        <p:spPr bwMode="auto">
          <a:xfrm>
            <a:off x="3203575" y="3357563"/>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64624" name="AutoShape 112"/>
          <p:cNvSpPr>
            <a:spLocks noChangeArrowheads="1"/>
          </p:cNvSpPr>
          <p:nvPr/>
        </p:nvSpPr>
        <p:spPr bwMode="auto">
          <a:xfrm>
            <a:off x="574675" y="5084763"/>
            <a:ext cx="554038" cy="503237"/>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C</a:t>
            </a:r>
          </a:p>
        </p:txBody>
      </p:sp>
      <p:sp>
        <p:nvSpPr>
          <p:cNvPr id="64625" name="AutoShape 113"/>
          <p:cNvSpPr>
            <a:spLocks noChangeArrowheads="1"/>
          </p:cNvSpPr>
          <p:nvPr/>
        </p:nvSpPr>
        <p:spPr bwMode="auto">
          <a:xfrm>
            <a:off x="25558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64626" name="AutoShape 114"/>
          <p:cNvSpPr>
            <a:spLocks noChangeArrowheads="1"/>
          </p:cNvSpPr>
          <p:nvPr/>
        </p:nvSpPr>
        <p:spPr bwMode="auto">
          <a:xfrm>
            <a:off x="5746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64627" name="AutoShape 115"/>
          <p:cNvSpPr>
            <a:spLocks noChangeArrowheads="1"/>
          </p:cNvSpPr>
          <p:nvPr/>
        </p:nvSpPr>
        <p:spPr bwMode="auto">
          <a:xfrm>
            <a:off x="32035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GT</a:t>
            </a:r>
          </a:p>
        </p:txBody>
      </p:sp>
      <p:sp>
        <p:nvSpPr>
          <p:cNvPr id="64628" name="AutoShape 116"/>
          <p:cNvSpPr>
            <a:spLocks noChangeArrowheads="1"/>
          </p:cNvSpPr>
          <p:nvPr/>
        </p:nvSpPr>
        <p:spPr bwMode="auto">
          <a:xfrm rot="5400000">
            <a:off x="1981994" y="2777332"/>
            <a:ext cx="403225" cy="5540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ea typeface="@ＭＳ Ｐゴシック" panose="020B0600070205080204" pitchFamily="50" charset="-128"/>
                <a:cs typeface="@ＭＳ Ｐゴシック" panose="020B0600070205080204" pitchFamily="50" charset="-128"/>
              </a:rPr>
              <a:t>▲</a:t>
            </a:r>
          </a:p>
        </p:txBody>
      </p:sp>
      <p:sp>
        <p:nvSpPr>
          <p:cNvPr id="64629" name="AutoShape 117"/>
          <p:cNvSpPr>
            <a:spLocks noChangeArrowheads="1"/>
          </p:cNvSpPr>
          <p:nvPr/>
        </p:nvSpPr>
        <p:spPr bwMode="auto">
          <a:xfrm>
            <a:off x="574675" y="4508500"/>
            <a:ext cx="554038" cy="503238"/>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AC</a:t>
            </a:r>
          </a:p>
        </p:txBody>
      </p:sp>
      <p:sp>
        <p:nvSpPr>
          <p:cNvPr id="64630" name="AutoShape 118"/>
          <p:cNvSpPr>
            <a:spLocks noChangeArrowheads="1"/>
          </p:cNvSpPr>
          <p:nvPr/>
        </p:nvSpPr>
        <p:spPr bwMode="auto">
          <a:xfrm>
            <a:off x="19065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a:t>
            </a:r>
          </a:p>
        </p:txBody>
      </p:sp>
      <p:pic>
        <p:nvPicPr>
          <p:cNvPr id="64631" name="Picture 119" descr="0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3425" y="1628775"/>
            <a:ext cx="239713" cy="427038"/>
          </a:xfrm>
          <a:prstGeom prst="rect">
            <a:avLst/>
          </a:prstGeom>
          <a:noFill/>
          <a:extLst>
            <a:ext uri="{909E8E84-426E-40DD-AFC4-6F175D3DCCD1}">
              <a14:hiddenFill xmlns:a14="http://schemas.microsoft.com/office/drawing/2010/main">
                <a:solidFill>
                  <a:srgbClr val="FFFFFF"/>
                </a:solidFill>
              </a14:hiddenFill>
            </a:ext>
          </a:extLst>
        </p:spPr>
      </p:pic>
      <p:sp>
        <p:nvSpPr>
          <p:cNvPr id="64632" name="Rectangle 120"/>
          <p:cNvSpPr>
            <a:spLocks noChangeArrowheads="1"/>
          </p:cNvSpPr>
          <p:nvPr/>
        </p:nvSpPr>
        <p:spPr bwMode="auto">
          <a:xfrm flipH="1" flipV="1">
            <a:off x="3562350" y="1916113"/>
            <a:ext cx="69850" cy="6985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lIns="0" tIns="0" rIns="0" bIns="396000"/>
          <a:lstStyle/>
          <a:p>
            <a:r>
              <a:rPr lang="en-US" altLang="ja-JP" sz="1200">
                <a:solidFill>
                  <a:srgbClr val="FF930B"/>
                </a:solidFill>
                <a:latin typeface="Arial Black" panose="020B0A04020102020204" pitchFamily="34" charset="0"/>
                <a:ea typeface="ＭＳ ゴシック" panose="020B0609070205080204" pitchFamily="49" charset="-128"/>
              </a:rPr>
              <a:t>.</a:t>
            </a:r>
          </a:p>
        </p:txBody>
      </p:sp>
      <p:sp>
        <p:nvSpPr>
          <p:cNvPr id="64633" name="AutoShape 121"/>
          <p:cNvSpPr>
            <a:spLocks noChangeArrowheads="1"/>
          </p:cNvSpPr>
          <p:nvPr/>
        </p:nvSpPr>
        <p:spPr bwMode="auto">
          <a:xfrm>
            <a:off x="25542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３</a:t>
            </a:r>
          </a:p>
        </p:txBody>
      </p:sp>
      <p:sp>
        <p:nvSpPr>
          <p:cNvPr id="64634" name="AutoShape 122"/>
          <p:cNvSpPr>
            <a:spLocks noChangeArrowheads="1"/>
          </p:cNvSpPr>
          <p:nvPr/>
        </p:nvSpPr>
        <p:spPr bwMode="auto">
          <a:xfrm>
            <a:off x="3203575" y="5084763"/>
            <a:ext cx="554038" cy="1109662"/>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64635" name="AutoShape 123"/>
          <p:cNvSpPr>
            <a:spLocks noChangeArrowheads="1"/>
          </p:cNvSpPr>
          <p:nvPr/>
        </p:nvSpPr>
        <p:spPr bwMode="auto">
          <a:xfrm>
            <a:off x="3203575" y="4508500"/>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pic>
        <p:nvPicPr>
          <p:cNvPr id="64636" name="Picture 124" descr="9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pic>
        <p:nvPicPr>
          <p:cNvPr id="64637" name="Picture 125" descr="3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sp>
        <p:nvSpPr>
          <p:cNvPr id="64638" name="Rectangle 126"/>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sz="1000">
                <a:solidFill>
                  <a:srgbClr val="FF930B"/>
                </a:solidFill>
                <a:latin typeface="Arial Black" panose="020B0A04020102020204" pitchFamily="34" charset="0"/>
                <a:ea typeface="ＭＳ ゴシック" panose="020B0609070205080204" pitchFamily="49" charset="-128"/>
              </a:rPr>
              <a:t>√</a:t>
            </a:r>
          </a:p>
        </p:txBody>
      </p:sp>
      <p:grpSp>
        <p:nvGrpSpPr>
          <p:cNvPr id="64639" name="Group 127"/>
          <p:cNvGrpSpPr>
            <a:grpSpLocks/>
          </p:cNvGrpSpPr>
          <p:nvPr/>
        </p:nvGrpSpPr>
        <p:grpSpPr bwMode="auto">
          <a:xfrm>
            <a:off x="611188" y="2347913"/>
            <a:ext cx="3095625" cy="360362"/>
            <a:chOff x="431" y="1615"/>
            <a:chExt cx="1950" cy="227"/>
          </a:xfrm>
        </p:grpSpPr>
        <p:sp>
          <p:nvSpPr>
            <p:cNvPr id="64640" name="AutoShape 128"/>
            <p:cNvSpPr>
              <a:spLocks noChangeArrowheads="1"/>
            </p:cNvSpPr>
            <p:nvPr/>
          </p:nvSpPr>
          <p:spPr bwMode="auto">
            <a:xfrm>
              <a:off x="475" y="1615"/>
              <a:ext cx="546"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l-GR" altLang="ja-JP" sz="1200" b="0">
                  <a:cs typeface="Arial" panose="020B0604020202020204" pitchFamily="34" charset="0"/>
                </a:rPr>
                <a:t>Θ</a:t>
              </a:r>
            </a:p>
          </p:txBody>
        </p:sp>
        <p:sp>
          <p:nvSpPr>
            <p:cNvPr id="64641" name="AutoShape 129"/>
            <p:cNvSpPr>
              <a:spLocks noChangeArrowheads="1"/>
            </p:cNvSpPr>
            <p:nvPr/>
          </p:nvSpPr>
          <p:spPr bwMode="auto">
            <a:xfrm>
              <a:off x="1096" y="1615"/>
              <a:ext cx="1285"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el-GR" altLang="ja-JP" sz="1200" b="0">
                  <a:cs typeface="Arial" panose="020B0604020202020204" pitchFamily="34" charset="0"/>
                </a:rPr>
                <a:t>Θ</a:t>
              </a:r>
            </a:p>
          </p:txBody>
        </p:sp>
        <p:sp>
          <p:nvSpPr>
            <p:cNvPr id="64642" name="AutoShape 130"/>
            <p:cNvSpPr>
              <a:spLocks noChangeArrowheads="1"/>
            </p:cNvSpPr>
            <p:nvPr/>
          </p:nvSpPr>
          <p:spPr bwMode="auto">
            <a:xfrm>
              <a:off x="1096" y="1706"/>
              <a:ext cx="1239" cy="46"/>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p>
          </p:txBody>
        </p:sp>
        <p:sp>
          <p:nvSpPr>
            <p:cNvPr id="64643" name="AutoShape 131"/>
            <p:cNvSpPr>
              <a:spLocks noChangeArrowheads="1"/>
            </p:cNvSpPr>
            <p:nvPr/>
          </p:nvSpPr>
          <p:spPr bwMode="auto">
            <a:xfrm>
              <a:off x="476" y="1706"/>
              <a:ext cx="488" cy="45"/>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　　・　　・　</a:t>
              </a:r>
            </a:p>
          </p:txBody>
        </p:sp>
        <p:sp>
          <p:nvSpPr>
            <p:cNvPr id="64644" name="AutoShape 132"/>
            <p:cNvSpPr>
              <a:spLocks noChangeArrowheads="1"/>
            </p:cNvSpPr>
            <p:nvPr/>
          </p:nvSpPr>
          <p:spPr bwMode="auto">
            <a:xfrm>
              <a:off x="431" y="1751"/>
              <a:ext cx="488"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a:t>
              </a:r>
              <a:r>
                <a:rPr lang="ru-RU" altLang="ja-JP" sz="1200">
                  <a:cs typeface="Arial" panose="020B0604020202020204" pitchFamily="34" charset="0"/>
                </a:rPr>
                <a:t>F</a:t>
              </a:r>
              <a:r>
                <a:rPr lang="en-US" altLang="ja-JP" sz="1200">
                  <a:cs typeface="Arial" panose="020B0604020202020204" pitchFamily="34" charset="0"/>
                </a:rPr>
                <a:t> CUT  5/4</a:t>
              </a:r>
              <a:endParaRPr lang="ru-RU" altLang="ja-JP" sz="1200">
                <a:cs typeface="Arial" panose="020B0604020202020204" pitchFamily="34" charset="0"/>
              </a:endParaRPr>
            </a:p>
          </p:txBody>
        </p:sp>
        <p:sp>
          <p:nvSpPr>
            <p:cNvPr id="64645" name="AutoShape 133"/>
            <p:cNvSpPr>
              <a:spLocks noChangeArrowheads="1"/>
            </p:cNvSpPr>
            <p:nvPr/>
          </p:nvSpPr>
          <p:spPr bwMode="auto">
            <a:xfrm>
              <a:off x="1096" y="1751"/>
              <a:ext cx="1285"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5</a:t>
              </a:r>
              <a:r>
                <a:rPr lang="ja-JP" altLang="ru-RU" sz="1200">
                  <a:cs typeface="Arial" panose="020B0604020202020204" pitchFamily="34" charset="0"/>
                </a:rPr>
                <a:t>　</a:t>
              </a:r>
              <a:r>
                <a:rPr lang="ja-JP" altLang="en-US" sz="1200">
                  <a:cs typeface="Arial" panose="020B0604020202020204" pitchFamily="34" charset="0"/>
                </a:rPr>
                <a:t>   </a:t>
              </a:r>
              <a:r>
                <a:rPr lang="en-US" altLang="ja-JP" sz="1200">
                  <a:cs typeface="Arial" panose="020B0604020202020204" pitchFamily="34" charset="0"/>
                </a:rPr>
                <a:t>4  </a:t>
              </a:r>
              <a:r>
                <a:rPr lang="ja-JP" altLang="ru-RU" sz="1200">
                  <a:cs typeface="Arial" panose="020B0604020202020204" pitchFamily="34" charset="0"/>
                </a:rPr>
                <a:t>　</a:t>
              </a:r>
              <a:r>
                <a:rPr lang="en-US" altLang="ja-JP" sz="1200">
                  <a:cs typeface="Arial" panose="020B0604020202020204" pitchFamily="34" charset="0"/>
                </a:rPr>
                <a:t>3</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2</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0   </a:t>
              </a:r>
              <a:r>
                <a:rPr lang="ru-RU" altLang="ja-JP" sz="1200">
                  <a:cs typeface="Arial" panose="020B0604020202020204" pitchFamily="34" charset="0"/>
                </a:rPr>
                <a:t>ADD2</a:t>
              </a:r>
            </a:p>
          </p:txBody>
        </p:sp>
      </p:grpSp>
      <p:sp>
        <p:nvSpPr>
          <p:cNvPr id="64646" name="AutoShape 134"/>
          <p:cNvSpPr>
            <a:spLocks noChangeArrowheads="1"/>
          </p:cNvSpPr>
          <p:nvPr/>
        </p:nvSpPr>
        <p:spPr bwMode="auto">
          <a:xfrm>
            <a:off x="2482850" y="2708275"/>
            <a:ext cx="720725" cy="647700"/>
          </a:xfrm>
          <a:prstGeom prst="roundRect">
            <a:avLst>
              <a:gd name="adj" fmla="val 16667"/>
            </a:avLst>
          </a:prstGeom>
          <a:noFill/>
          <a:ln w="38100" algn="ctr">
            <a:solidFill>
              <a:srgbClr val="FF6600"/>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17961" dir="2700000" algn="ctr" rotWithShape="0">
                    <a:srgbClr val="FF6600">
                      <a:gamma/>
                      <a:shade val="60000"/>
                      <a:invGamma/>
                    </a:srgbClr>
                  </a:outerShdw>
                </a:effectLst>
              </a14:hiddenEffects>
            </a:ext>
          </a:extLst>
        </p:spPr>
        <p:txBody>
          <a:bodyPr wrap="none" bIns="82800" anchor="ctr"/>
          <a:lstStyle/>
          <a:p>
            <a:endParaRPr lang="ja-JP" altLang="en-US"/>
          </a:p>
        </p:txBody>
      </p:sp>
      <p:sp>
        <p:nvSpPr>
          <p:cNvPr id="64648" name="Rectangle 136"/>
          <p:cNvSpPr>
            <a:spLocks noChangeArrowheads="1"/>
          </p:cNvSpPr>
          <p:nvPr/>
        </p:nvSpPr>
        <p:spPr bwMode="auto">
          <a:xfrm>
            <a:off x="4500563" y="1700213"/>
            <a:ext cx="4392612" cy="504825"/>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pPr algn="l"/>
            <a:r>
              <a:rPr lang="ja-JP" altLang="en-US" sz="2400" b="0"/>
              <a:t>平方根の計算をする際に使用</a:t>
            </a:r>
          </a:p>
        </p:txBody>
      </p:sp>
      <p:sp>
        <p:nvSpPr>
          <p:cNvPr id="64649" name="Rectangle 137"/>
          <p:cNvSpPr>
            <a:spLocks noChangeArrowheads="1"/>
          </p:cNvSpPr>
          <p:nvPr/>
        </p:nvSpPr>
        <p:spPr bwMode="auto">
          <a:xfrm>
            <a:off x="4500563" y="1268413"/>
            <a:ext cx="4319587" cy="3603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キーの説明</a:t>
            </a:r>
          </a:p>
        </p:txBody>
      </p:sp>
      <p:sp>
        <p:nvSpPr>
          <p:cNvPr id="64650" name="Rectangle 138"/>
          <p:cNvSpPr>
            <a:spLocks noChangeArrowheads="1"/>
          </p:cNvSpPr>
          <p:nvPr/>
        </p:nvSpPr>
        <p:spPr bwMode="auto">
          <a:xfrm>
            <a:off x="4500563" y="2492375"/>
            <a:ext cx="4392612" cy="3603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操作例</a:t>
            </a:r>
          </a:p>
        </p:txBody>
      </p:sp>
      <p:sp>
        <p:nvSpPr>
          <p:cNvPr id="64590" name="AutoShape 78"/>
          <p:cNvSpPr>
            <a:spLocks noChangeArrowheads="1"/>
          </p:cNvSpPr>
          <p:nvPr/>
        </p:nvSpPr>
        <p:spPr bwMode="auto">
          <a:xfrm>
            <a:off x="6011863" y="306863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９</a:t>
            </a:r>
          </a:p>
        </p:txBody>
      </p:sp>
      <p:sp>
        <p:nvSpPr>
          <p:cNvPr id="64591" name="AutoShape 79"/>
          <p:cNvSpPr>
            <a:spLocks noChangeArrowheads="1"/>
          </p:cNvSpPr>
          <p:nvPr/>
        </p:nvSpPr>
        <p:spPr bwMode="auto">
          <a:xfrm>
            <a:off x="6443663" y="306863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en-US" altLang="ja-JP"/>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6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64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464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64646"/>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64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458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4650"/>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64590"/>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6459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6" presetClass="emph" presetSubtype="0" fill="hold" grpId="0" nodeType="clickEffect">
                                  <p:stCondLst>
                                    <p:cond delay="0"/>
                                  </p:stCondLst>
                                  <p:childTnLst>
                                    <p:animEffect transition="out" filter="fade">
                                      <p:cBhvr>
                                        <p:cTn id="30" dur="1000" tmFilter="0, 0; .2, .5; .8, .5; 1, 0"/>
                                        <p:tgtEl>
                                          <p:spTgt spid="64613"/>
                                        </p:tgtEl>
                                      </p:cBhvr>
                                    </p:animEffect>
                                    <p:animScale>
                                      <p:cBhvr>
                                        <p:cTn id="31" dur="500" autoRev="1" fill="hold"/>
                                        <p:tgtEl>
                                          <p:spTgt spid="64613"/>
                                        </p:tgtEl>
                                      </p:cBhvr>
                                      <p:by x="105000" y="105000"/>
                                    </p:animScale>
                                  </p:childTnLst>
                                </p:cTn>
                              </p:par>
                              <p:par>
                                <p:cTn id="32" presetID="3" presetClass="emph" presetSubtype="2" fill="hold" grpId="1" nodeType="withEffect">
                                  <p:stCondLst>
                                    <p:cond delay="0"/>
                                  </p:stCondLst>
                                  <p:childTnLst>
                                    <p:animClr clrSpc="rgb" dir="cw">
                                      <p:cBhvr override="childStyle">
                                        <p:cTn id="33" dur="1000" fill="hold"/>
                                        <p:tgtEl>
                                          <p:spTgt spid="64590"/>
                                        </p:tgtEl>
                                        <p:attrNameLst>
                                          <p:attrName>style.color</p:attrName>
                                        </p:attrNameLst>
                                      </p:cBhvr>
                                      <p:to>
                                        <a:srgbClr val="FF3300"/>
                                      </p:to>
                                    </p:animClr>
                                  </p:childTnLst>
                                </p:cTn>
                              </p:par>
                              <p:par>
                                <p:cTn id="34" presetID="1" presetClass="exit" presetSubtype="0" fill="hold" nodeType="withEffect">
                                  <p:stCondLst>
                                    <p:cond delay="0"/>
                                  </p:stCondLst>
                                  <p:childTnLst>
                                    <p:set>
                                      <p:cBhvr>
                                        <p:cTn id="35" dur="1" fill="hold">
                                          <p:stCondLst>
                                            <p:cond delay="0"/>
                                          </p:stCondLst>
                                        </p:cTn>
                                        <p:tgtEl>
                                          <p:spTgt spid="64631"/>
                                        </p:tgtEl>
                                        <p:attrNameLst>
                                          <p:attrName>style.visibility</p:attrName>
                                        </p:attrNameLst>
                                      </p:cBhvr>
                                      <p:to>
                                        <p:strVal val="hidden"/>
                                      </p:to>
                                    </p:set>
                                  </p:childTnLst>
                                </p:cTn>
                              </p:par>
                              <p:par>
                                <p:cTn id="36" presetID="1" presetClass="entr" presetSubtype="0" fill="hold" nodeType="withEffect">
                                  <p:stCondLst>
                                    <p:cond delay="0"/>
                                  </p:stCondLst>
                                  <p:childTnLst>
                                    <p:set>
                                      <p:cBhvr>
                                        <p:cTn id="37" dur="1" fill="hold">
                                          <p:stCondLst>
                                            <p:cond delay="0"/>
                                          </p:stCondLst>
                                        </p:cTn>
                                        <p:tgtEl>
                                          <p:spTgt spid="64636"/>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6" presetClass="emph" presetSubtype="0" fill="hold" grpId="2" nodeType="clickEffect">
                                  <p:stCondLst>
                                    <p:cond delay="0"/>
                                  </p:stCondLst>
                                  <p:childTnLst>
                                    <p:animEffect transition="out" filter="fade">
                                      <p:cBhvr>
                                        <p:cTn id="41" dur="1000" tmFilter="0, 0; .2, .5; .8, .5; 1, 0"/>
                                        <p:tgtEl>
                                          <p:spTgt spid="64625"/>
                                        </p:tgtEl>
                                      </p:cBhvr>
                                    </p:animEffect>
                                    <p:animScale>
                                      <p:cBhvr>
                                        <p:cTn id="42" dur="500" autoRev="1" fill="hold"/>
                                        <p:tgtEl>
                                          <p:spTgt spid="64625"/>
                                        </p:tgtEl>
                                      </p:cBhvr>
                                      <p:by x="105000" y="105000"/>
                                    </p:animScale>
                                  </p:childTnLst>
                                </p:cTn>
                              </p:par>
                              <p:par>
                                <p:cTn id="43" presetID="3" presetClass="emph" presetSubtype="2" fill="hold" grpId="1" nodeType="withEffect">
                                  <p:stCondLst>
                                    <p:cond delay="0"/>
                                  </p:stCondLst>
                                  <p:childTnLst>
                                    <p:animClr clrSpc="rgb" dir="cw">
                                      <p:cBhvr override="childStyle">
                                        <p:cTn id="44" dur="1000" fill="hold"/>
                                        <p:tgtEl>
                                          <p:spTgt spid="64591"/>
                                        </p:tgtEl>
                                        <p:attrNameLst>
                                          <p:attrName>style.color</p:attrName>
                                        </p:attrNameLst>
                                      </p:cBhvr>
                                      <p:to>
                                        <a:srgbClr val="FF3300"/>
                                      </p:to>
                                    </p:animClr>
                                  </p:childTnLst>
                                </p:cTn>
                              </p:par>
                              <p:par>
                                <p:cTn id="45" presetID="1" presetClass="exit" presetSubtype="0" fill="hold" nodeType="withEffect">
                                  <p:stCondLst>
                                    <p:cond delay="0"/>
                                  </p:stCondLst>
                                  <p:childTnLst>
                                    <p:set>
                                      <p:cBhvr>
                                        <p:cTn id="46" dur="1" fill="hold">
                                          <p:stCondLst>
                                            <p:cond delay="0"/>
                                          </p:stCondLst>
                                        </p:cTn>
                                        <p:tgtEl>
                                          <p:spTgt spid="64636"/>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0"/>
                                          </p:stCondLst>
                                        </p:cTn>
                                        <p:tgtEl>
                                          <p:spTgt spid="6463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46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647" grpId="0" animBg="1"/>
      <p:bldP spid="64613" grpId="0" animBg="1"/>
      <p:bldP spid="64625" grpId="2" animBg="1"/>
      <p:bldP spid="64638" grpId="0" animBg="1"/>
      <p:bldP spid="64646" grpId="0" animBg="1"/>
      <p:bldP spid="64646" grpId="1" animBg="1"/>
      <p:bldP spid="64648" grpId="0" animBg="1"/>
      <p:bldP spid="64649" grpId="0"/>
      <p:bldP spid="64650" grpId="0"/>
      <p:bldP spid="64590" grpId="1" animBg="1"/>
      <p:bldP spid="64590" grpId="2" animBg="1"/>
      <p:bldP spid="64591" grpId="1" animBg="1"/>
      <p:bldP spid="64591" grpId="2"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33" name="Rectangle 197"/>
          <p:cNvSpPr>
            <a:spLocks noChangeArrowheads="1"/>
          </p:cNvSpPr>
          <p:nvPr/>
        </p:nvSpPr>
        <p:spPr bwMode="auto">
          <a:xfrm>
            <a:off x="4500563" y="3789363"/>
            <a:ext cx="4392612" cy="1655762"/>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r>
              <a:rPr lang="ja-JP" altLang="en-US" sz="2400" b="0"/>
              <a:t>（３５ー１２）－（１７＋４）＝２</a:t>
            </a:r>
          </a:p>
          <a:p>
            <a:r>
              <a:rPr lang="ja-JP" altLang="en-US" sz="2400" b="0"/>
              <a:t>↓</a:t>
            </a:r>
          </a:p>
        </p:txBody>
      </p:sp>
      <p:sp>
        <p:nvSpPr>
          <p:cNvPr id="65564" name="Text Box 28"/>
          <p:cNvSpPr txBox="1">
            <a:spLocks noChangeArrowheads="1"/>
          </p:cNvSpPr>
          <p:nvPr/>
        </p:nvSpPr>
        <p:spPr bwMode="auto">
          <a:xfrm>
            <a:off x="395288" y="260350"/>
            <a:ext cx="4608512"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4400" b="0">
                <a:solidFill>
                  <a:srgbClr val="FF9900"/>
                </a:solidFill>
                <a:effectLst>
                  <a:outerShdw blurRad="38100" dist="38100" dir="2700000" algn="tl">
                    <a:srgbClr val="000000"/>
                  </a:outerShdw>
                </a:effectLst>
              </a:rPr>
              <a:t>（</a:t>
            </a:r>
            <a:r>
              <a:rPr lang="en-US" altLang="ja-JP" sz="4400" b="0">
                <a:solidFill>
                  <a:srgbClr val="FF9900"/>
                </a:solidFill>
                <a:effectLst>
                  <a:outerShdw blurRad="38100" dist="38100" dir="2700000" algn="tl">
                    <a:srgbClr val="000000"/>
                  </a:outerShdw>
                </a:effectLst>
              </a:rPr>
              <a:t>10</a:t>
            </a:r>
            <a:r>
              <a:rPr lang="ja-JP" altLang="en-US" sz="4400" b="0">
                <a:solidFill>
                  <a:srgbClr val="FF9900"/>
                </a:solidFill>
                <a:effectLst>
                  <a:outerShdw blurRad="38100" dist="38100" dir="2700000" algn="tl">
                    <a:srgbClr val="000000"/>
                  </a:outerShdw>
                </a:effectLst>
              </a:rPr>
              <a:t>）メモリーキー</a:t>
            </a:r>
          </a:p>
        </p:txBody>
      </p:sp>
      <p:sp>
        <p:nvSpPr>
          <p:cNvPr id="65634" name="Rectangle 98"/>
          <p:cNvSpPr>
            <a:spLocks noChangeArrowheads="1"/>
          </p:cNvSpPr>
          <p:nvPr/>
        </p:nvSpPr>
        <p:spPr bwMode="auto">
          <a:xfrm>
            <a:off x="4859338" y="5589588"/>
            <a:ext cx="3455987" cy="1008062"/>
          </a:xfrm>
          <a:prstGeom prst="rect">
            <a:avLst/>
          </a:prstGeom>
          <a:solidFill>
            <a:srgbClr val="000000"/>
          </a:solidFill>
          <a:ln>
            <a:noFill/>
          </a:ln>
          <a:effectLst/>
          <a:scene3d>
            <a:camera prst="legacyObliqueTopRight"/>
            <a:lightRig rig="legacyFlat3" dir="b"/>
          </a:scene3d>
          <a:sp3d extrusionH="100000" prstMaterial="legacyPlastic">
            <a:bevelT w="13500" h="13500" prst="angle"/>
            <a:bevelB w="13500" h="13500" prst="angle"/>
            <a:extrusionClr>
              <a:srgbClr val="000000"/>
            </a:extrusionClr>
            <a:contourClr>
              <a:srgbClr val="000000"/>
            </a:contourClr>
          </a:sp3d>
          <a:extLst>
            <a:ext uri="{91240B29-F687-4F45-9708-019B960494DF}">
              <a14:hiddenLine xmlns:a14="http://schemas.microsoft.com/office/drawing/2010/main" w="9525" algn="ctr">
                <a:noFill/>
                <a:miter lim="800000"/>
                <a:headEnd/>
                <a:tailEnd/>
              </a14:hiddenLine>
            </a:ex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flatTx/>
          </a:bodyPr>
          <a:lstStyle/>
          <a:p>
            <a:pPr algn="l"/>
            <a:r>
              <a:rPr lang="ja-JP" altLang="en-US">
                <a:solidFill>
                  <a:schemeClr val="tx1"/>
                </a:solidFill>
              </a:rPr>
              <a:t>独立メモリー内</a:t>
            </a:r>
          </a:p>
        </p:txBody>
      </p:sp>
      <p:sp>
        <p:nvSpPr>
          <p:cNvPr id="65664" name="Rectangle 128"/>
          <p:cNvSpPr>
            <a:spLocks noChangeArrowheads="1"/>
          </p:cNvSpPr>
          <p:nvPr/>
        </p:nvSpPr>
        <p:spPr bwMode="auto">
          <a:xfrm>
            <a:off x="395288" y="1268413"/>
            <a:ext cx="3600450" cy="5111750"/>
          </a:xfrm>
          <a:prstGeom prst="rect">
            <a:avLst/>
          </a:prstGeom>
          <a:solidFill>
            <a:schemeClr val="hlink"/>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65665" name="Group 129"/>
          <p:cNvGrpSpPr>
            <a:grpSpLocks/>
          </p:cNvGrpSpPr>
          <p:nvPr/>
        </p:nvGrpSpPr>
        <p:grpSpPr bwMode="auto">
          <a:xfrm>
            <a:off x="611188" y="2347913"/>
            <a:ext cx="3095625" cy="360362"/>
            <a:chOff x="431" y="1615"/>
            <a:chExt cx="1950" cy="227"/>
          </a:xfrm>
        </p:grpSpPr>
        <p:sp>
          <p:nvSpPr>
            <p:cNvPr id="65666" name="AutoShape 130"/>
            <p:cNvSpPr>
              <a:spLocks noChangeArrowheads="1"/>
            </p:cNvSpPr>
            <p:nvPr/>
          </p:nvSpPr>
          <p:spPr bwMode="auto">
            <a:xfrm>
              <a:off x="475" y="1615"/>
              <a:ext cx="546"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l-GR" altLang="ja-JP" sz="1200" b="0">
                  <a:cs typeface="Arial" panose="020B0604020202020204" pitchFamily="34" charset="0"/>
                </a:rPr>
                <a:t>Θ</a:t>
              </a:r>
            </a:p>
          </p:txBody>
        </p:sp>
        <p:sp>
          <p:nvSpPr>
            <p:cNvPr id="65667" name="AutoShape 131"/>
            <p:cNvSpPr>
              <a:spLocks noChangeArrowheads="1"/>
            </p:cNvSpPr>
            <p:nvPr/>
          </p:nvSpPr>
          <p:spPr bwMode="auto">
            <a:xfrm>
              <a:off x="1096" y="1615"/>
              <a:ext cx="1285"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el-GR" altLang="ja-JP" sz="1200" b="0">
                  <a:cs typeface="Arial" panose="020B0604020202020204" pitchFamily="34" charset="0"/>
                </a:rPr>
                <a:t>Θ</a:t>
              </a:r>
            </a:p>
          </p:txBody>
        </p:sp>
        <p:sp>
          <p:nvSpPr>
            <p:cNvPr id="65668" name="AutoShape 132"/>
            <p:cNvSpPr>
              <a:spLocks noChangeArrowheads="1"/>
            </p:cNvSpPr>
            <p:nvPr/>
          </p:nvSpPr>
          <p:spPr bwMode="auto">
            <a:xfrm>
              <a:off x="1096" y="1706"/>
              <a:ext cx="1239" cy="46"/>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p>
          </p:txBody>
        </p:sp>
        <p:sp>
          <p:nvSpPr>
            <p:cNvPr id="65669" name="AutoShape 133"/>
            <p:cNvSpPr>
              <a:spLocks noChangeArrowheads="1"/>
            </p:cNvSpPr>
            <p:nvPr/>
          </p:nvSpPr>
          <p:spPr bwMode="auto">
            <a:xfrm>
              <a:off x="476" y="1706"/>
              <a:ext cx="488" cy="45"/>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　　・　　・　</a:t>
              </a:r>
            </a:p>
          </p:txBody>
        </p:sp>
        <p:sp>
          <p:nvSpPr>
            <p:cNvPr id="65670" name="AutoShape 134"/>
            <p:cNvSpPr>
              <a:spLocks noChangeArrowheads="1"/>
            </p:cNvSpPr>
            <p:nvPr/>
          </p:nvSpPr>
          <p:spPr bwMode="auto">
            <a:xfrm>
              <a:off x="431" y="1751"/>
              <a:ext cx="488"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a:t>
              </a:r>
              <a:r>
                <a:rPr lang="ru-RU" altLang="ja-JP" sz="1200">
                  <a:cs typeface="Arial" panose="020B0604020202020204" pitchFamily="34" charset="0"/>
                </a:rPr>
                <a:t>F</a:t>
              </a:r>
              <a:r>
                <a:rPr lang="en-US" altLang="ja-JP" sz="1200">
                  <a:cs typeface="Arial" panose="020B0604020202020204" pitchFamily="34" charset="0"/>
                </a:rPr>
                <a:t> CUT  5/4</a:t>
              </a:r>
              <a:endParaRPr lang="ru-RU" altLang="ja-JP" sz="1200">
                <a:cs typeface="Arial" panose="020B0604020202020204" pitchFamily="34" charset="0"/>
              </a:endParaRPr>
            </a:p>
          </p:txBody>
        </p:sp>
        <p:sp>
          <p:nvSpPr>
            <p:cNvPr id="65671" name="AutoShape 135"/>
            <p:cNvSpPr>
              <a:spLocks noChangeArrowheads="1"/>
            </p:cNvSpPr>
            <p:nvPr/>
          </p:nvSpPr>
          <p:spPr bwMode="auto">
            <a:xfrm>
              <a:off x="1096" y="1751"/>
              <a:ext cx="1285"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5</a:t>
              </a:r>
              <a:r>
                <a:rPr lang="ja-JP" altLang="ru-RU" sz="1200">
                  <a:cs typeface="Arial" panose="020B0604020202020204" pitchFamily="34" charset="0"/>
                </a:rPr>
                <a:t>　</a:t>
              </a:r>
              <a:r>
                <a:rPr lang="ja-JP" altLang="en-US" sz="1200">
                  <a:cs typeface="Arial" panose="020B0604020202020204" pitchFamily="34" charset="0"/>
                </a:rPr>
                <a:t>   </a:t>
              </a:r>
              <a:r>
                <a:rPr lang="en-US" altLang="ja-JP" sz="1200">
                  <a:cs typeface="Arial" panose="020B0604020202020204" pitchFamily="34" charset="0"/>
                </a:rPr>
                <a:t>4  </a:t>
              </a:r>
              <a:r>
                <a:rPr lang="ja-JP" altLang="ru-RU" sz="1200">
                  <a:cs typeface="Arial" panose="020B0604020202020204" pitchFamily="34" charset="0"/>
                </a:rPr>
                <a:t>　</a:t>
              </a:r>
              <a:r>
                <a:rPr lang="en-US" altLang="ja-JP" sz="1200">
                  <a:cs typeface="Arial" panose="020B0604020202020204" pitchFamily="34" charset="0"/>
                </a:rPr>
                <a:t>3</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2</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0   </a:t>
              </a:r>
              <a:r>
                <a:rPr lang="ru-RU" altLang="ja-JP" sz="1200">
                  <a:cs typeface="Arial" panose="020B0604020202020204" pitchFamily="34" charset="0"/>
                </a:rPr>
                <a:t>ADD2</a:t>
              </a:r>
            </a:p>
          </p:txBody>
        </p:sp>
      </p:grpSp>
      <p:sp>
        <p:nvSpPr>
          <p:cNvPr id="65672" name="Rectangle 136"/>
          <p:cNvSpPr>
            <a:spLocks noChangeArrowheads="1"/>
          </p:cNvSpPr>
          <p:nvPr/>
        </p:nvSpPr>
        <p:spPr bwMode="auto">
          <a:xfrm>
            <a:off x="611188" y="1557338"/>
            <a:ext cx="3225800" cy="604837"/>
          </a:xfrm>
          <a:prstGeom prst="rect">
            <a:avLst/>
          </a:prstGeom>
          <a:solidFill>
            <a:srgbClr val="00000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65673" name="AutoShape 137"/>
          <p:cNvSpPr>
            <a:spLocks noChangeArrowheads="1"/>
          </p:cNvSpPr>
          <p:nvPr/>
        </p:nvSpPr>
        <p:spPr bwMode="auto">
          <a:xfrm>
            <a:off x="12588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200" b="0"/>
              <a:t>00</a:t>
            </a:r>
          </a:p>
        </p:txBody>
      </p:sp>
      <p:sp>
        <p:nvSpPr>
          <p:cNvPr id="65674" name="AutoShape 138"/>
          <p:cNvSpPr>
            <a:spLocks noChangeArrowheads="1"/>
          </p:cNvSpPr>
          <p:nvPr/>
        </p:nvSpPr>
        <p:spPr bwMode="auto">
          <a:xfrm>
            <a:off x="574675" y="5661025"/>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０</a:t>
            </a:r>
          </a:p>
        </p:txBody>
      </p:sp>
      <p:sp>
        <p:nvSpPr>
          <p:cNvPr id="65675" name="AutoShape 139"/>
          <p:cNvSpPr>
            <a:spLocks noChangeArrowheads="1"/>
          </p:cNvSpPr>
          <p:nvPr/>
        </p:nvSpPr>
        <p:spPr bwMode="auto">
          <a:xfrm>
            <a:off x="12588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１</a:t>
            </a:r>
          </a:p>
        </p:txBody>
      </p:sp>
      <p:sp>
        <p:nvSpPr>
          <p:cNvPr id="65676" name="AutoShape 140"/>
          <p:cNvSpPr>
            <a:spLocks noChangeArrowheads="1"/>
          </p:cNvSpPr>
          <p:nvPr/>
        </p:nvSpPr>
        <p:spPr bwMode="auto">
          <a:xfrm>
            <a:off x="19065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２</a:t>
            </a:r>
          </a:p>
        </p:txBody>
      </p:sp>
      <p:sp>
        <p:nvSpPr>
          <p:cNvPr id="65677" name="AutoShape 141"/>
          <p:cNvSpPr>
            <a:spLocks noChangeArrowheads="1"/>
          </p:cNvSpPr>
          <p:nvPr/>
        </p:nvSpPr>
        <p:spPr bwMode="auto">
          <a:xfrm>
            <a:off x="2555875" y="4508500"/>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６</a:t>
            </a:r>
          </a:p>
        </p:txBody>
      </p:sp>
      <p:sp>
        <p:nvSpPr>
          <p:cNvPr id="65678" name="AutoShape 142"/>
          <p:cNvSpPr>
            <a:spLocks noChangeArrowheads="1"/>
          </p:cNvSpPr>
          <p:nvPr/>
        </p:nvSpPr>
        <p:spPr bwMode="auto">
          <a:xfrm>
            <a:off x="19065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300" b="0"/>
              <a:t>⑤</a:t>
            </a:r>
          </a:p>
        </p:txBody>
      </p:sp>
      <p:sp>
        <p:nvSpPr>
          <p:cNvPr id="65679" name="AutoShape 143"/>
          <p:cNvSpPr>
            <a:spLocks noChangeArrowheads="1"/>
          </p:cNvSpPr>
          <p:nvPr/>
        </p:nvSpPr>
        <p:spPr bwMode="auto">
          <a:xfrm>
            <a:off x="12588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４</a:t>
            </a:r>
          </a:p>
        </p:txBody>
      </p:sp>
      <p:sp>
        <p:nvSpPr>
          <p:cNvPr id="65680" name="AutoShape 144"/>
          <p:cNvSpPr>
            <a:spLocks noChangeArrowheads="1"/>
          </p:cNvSpPr>
          <p:nvPr/>
        </p:nvSpPr>
        <p:spPr bwMode="auto">
          <a:xfrm>
            <a:off x="2555875" y="3932238"/>
            <a:ext cx="554038"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９</a:t>
            </a:r>
          </a:p>
        </p:txBody>
      </p:sp>
      <p:sp>
        <p:nvSpPr>
          <p:cNvPr id="65681" name="AutoShape 145"/>
          <p:cNvSpPr>
            <a:spLocks noChangeArrowheads="1"/>
          </p:cNvSpPr>
          <p:nvPr/>
        </p:nvSpPr>
        <p:spPr bwMode="auto">
          <a:xfrm>
            <a:off x="19065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８</a:t>
            </a:r>
          </a:p>
        </p:txBody>
      </p:sp>
      <p:sp>
        <p:nvSpPr>
          <p:cNvPr id="65682" name="AutoShape 146"/>
          <p:cNvSpPr>
            <a:spLocks noChangeArrowheads="1"/>
          </p:cNvSpPr>
          <p:nvPr/>
        </p:nvSpPr>
        <p:spPr bwMode="auto">
          <a:xfrm>
            <a:off x="12588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７</a:t>
            </a:r>
          </a:p>
        </p:txBody>
      </p:sp>
      <p:sp>
        <p:nvSpPr>
          <p:cNvPr id="65683" name="AutoShape 147"/>
          <p:cNvSpPr>
            <a:spLocks noChangeArrowheads="1"/>
          </p:cNvSpPr>
          <p:nvPr/>
        </p:nvSpPr>
        <p:spPr bwMode="auto">
          <a:xfrm>
            <a:off x="19065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65684" name="AutoShape 148"/>
          <p:cNvSpPr>
            <a:spLocks noChangeArrowheads="1"/>
          </p:cNvSpPr>
          <p:nvPr/>
        </p:nvSpPr>
        <p:spPr bwMode="auto">
          <a:xfrm>
            <a:off x="12588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MR</a:t>
            </a:r>
          </a:p>
        </p:txBody>
      </p:sp>
      <p:sp>
        <p:nvSpPr>
          <p:cNvPr id="65685" name="AutoShape 149"/>
          <p:cNvSpPr>
            <a:spLocks noChangeArrowheads="1"/>
          </p:cNvSpPr>
          <p:nvPr/>
        </p:nvSpPr>
        <p:spPr bwMode="auto">
          <a:xfrm>
            <a:off x="5746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MC</a:t>
            </a:r>
          </a:p>
        </p:txBody>
      </p:sp>
      <p:sp>
        <p:nvSpPr>
          <p:cNvPr id="65686" name="AutoShape 150"/>
          <p:cNvSpPr>
            <a:spLocks noChangeArrowheads="1"/>
          </p:cNvSpPr>
          <p:nvPr/>
        </p:nvSpPr>
        <p:spPr bwMode="auto">
          <a:xfrm>
            <a:off x="32035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65687" name="AutoShape 151"/>
          <p:cNvSpPr>
            <a:spLocks noChangeArrowheads="1"/>
          </p:cNvSpPr>
          <p:nvPr/>
        </p:nvSpPr>
        <p:spPr bwMode="auto">
          <a:xfrm>
            <a:off x="1258888" y="2852738"/>
            <a:ext cx="554037"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65688" name="AutoShape 152"/>
          <p:cNvSpPr>
            <a:spLocks noChangeArrowheads="1"/>
          </p:cNvSpPr>
          <p:nvPr/>
        </p:nvSpPr>
        <p:spPr bwMode="auto">
          <a:xfrm>
            <a:off x="25558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65689" name="AutoShape 153"/>
          <p:cNvSpPr>
            <a:spLocks noChangeArrowheads="1"/>
          </p:cNvSpPr>
          <p:nvPr/>
        </p:nvSpPr>
        <p:spPr bwMode="auto">
          <a:xfrm>
            <a:off x="2555875" y="5661025"/>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65690" name="AutoShape 154"/>
          <p:cNvSpPr>
            <a:spLocks noChangeArrowheads="1"/>
          </p:cNvSpPr>
          <p:nvPr/>
        </p:nvSpPr>
        <p:spPr bwMode="auto">
          <a:xfrm>
            <a:off x="3203575" y="3357563"/>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65691" name="AutoShape 155"/>
          <p:cNvSpPr>
            <a:spLocks noChangeArrowheads="1"/>
          </p:cNvSpPr>
          <p:nvPr/>
        </p:nvSpPr>
        <p:spPr bwMode="auto">
          <a:xfrm>
            <a:off x="574675" y="5084763"/>
            <a:ext cx="554038" cy="503237"/>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C</a:t>
            </a:r>
          </a:p>
        </p:txBody>
      </p:sp>
      <p:sp>
        <p:nvSpPr>
          <p:cNvPr id="65692" name="AutoShape 156"/>
          <p:cNvSpPr>
            <a:spLocks noChangeArrowheads="1"/>
          </p:cNvSpPr>
          <p:nvPr/>
        </p:nvSpPr>
        <p:spPr bwMode="auto">
          <a:xfrm>
            <a:off x="25558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65693" name="AutoShape 157"/>
          <p:cNvSpPr>
            <a:spLocks noChangeArrowheads="1"/>
          </p:cNvSpPr>
          <p:nvPr/>
        </p:nvSpPr>
        <p:spPr bwMode="auto">
          <a:xfrm>
            <a:off x="5746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65694" name="AutoShape 158"/>
          <p:cNvSpPr>
            <a:spLocks noChangeArrowheads="1"/>
          </p:cNvSpPr>
          <p:nvPr/>
        </p:nvSpPr>
        <p:spPr bwMode="auto">
          <a:xfrm>
            <a:off x="32035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GT</a:t>
            </a:r>
          </a:p>
        </p:txBody>
      </p:sp>
      <p:sp>
        <p:nvSpPr>
          <p:cNvPr id="65695" name="AutoShape 159"/>
          <p:cNvSpPr>
            <a:spLocks noChangeArrowheads="1"/>
          </p:cNvSpPr>
          <p:nvPr/>
        </p:nvSpPr>
        <p:spPr bwMode="auto">
          <a:xfrm rot="5400000">
            <a:off x="1981994" y="2777332"/>
            <a:ext cx="403225" cy="5540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ea typeface="@ＭＳ Ｐゴシック" panose="020B0600070205080204" pitchFamily="50" charset="-128"/>
                <a:cs typeface="@ＭＳ Ｐゴシック" panose="020B0600070205080204" pitchFamily="50" charset="-128"/>
              </a:rPr>
              <a:t>▲</a:t>
            </a:r>
          </a:p>
        </p:txBody>
      </p:sp>
      <p:sp>
        <p:nvSpPr>
          <p:cNvPr id="65696" name="AutoShape 160"/>
          <p:cNvSpPr>
            <a:spLocks noChangeArrowheads="1"/>
          </p:cNvSpPr>
          <p:nvPr/>
        </p:nvSpPr>
        <p:spPr bwMode="auto">
          <a:xfrm>
            <a:off x="574675" y="4508500"/>
            <a:ext cx="554038" cy="503238"/>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AC</a:t>
            </a:r>
          </a:p>
        </p:txBody>
      </p:sp>
      <p:sp>
        <p:nvSpPr>
          <p:cNvPr id="65697" name="AutoShape 161"/>
          <p:cNvSpPr>
            <a:spLocks noChangeArrowheads="1"/>
          </p:cNvSpPr>
          <p:nvPr/>
        </p:nvSpPr>
        <p:spPr bwMode="auto">
          <a:xfrm>
            <a:off x="19065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a:t>
            </a:r>
          </a:p>
        </p:txBody>
      </p:sp>
      <p:pic>
        <p:nvPicPr>
          <p:cNvPr id="65698" name="Picture 162" descr="0EVA01"/>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3425" y="1628775"/>
            <a:ext cx="239713" cy="427038"/>
          </a:xfrm>
          <a:prstGeom prst="rect">
            <a:avLst/>
          </a:prstGeom>
          <a:noFill/>
          <a:extLst>
            <a:ext uri="{909E8E84-426E-40DD-AFC4-6F175D3DCCD1}">
              <a14:hiddenFill xmlns:a14="http://schemas.microsoft.com/office/drawing/2010/main">
                <a:solidFill>
                  <a:srgbClr val="FFFFFF"/>
                </a:solidFill>
              </a14:hiddenFill>
            </a:ext>
          </a:extLst>
        </p:spPr>
      </p:pic>
      <p:sp>
        <p:nvSpPr>
          <p:cNvPr id="65699" name="Rectangle 163"/>
          <p:cNvSpPr>
            <a:spLocks noChangeArrowheads="1"/>
          </p:cNvSpPr>
          <p:nvPr/>
        </p:nvSpPr>
        <p:spPr bwMode="auto">
          <a:xfrm flipH="1" flipV="1">
            <a:off x="3562350" y="1916113"/>
            <a:ext cx="69850" cy="6985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lIns="0" tIns="0" rIns="0" bIns="396000"/>
          <a:lstStyle/>
          <a:p>
            <a:r>
              <a:rPr lang="en-US" altLang="ja-JP" sz="1200">
                <a:solidFill>
                  <a:srgbClr val="FF930B"/>
                </a:solidFill>
                <a:latin typeface="Arial Black" panose="020B0A04020102020204" pitchFamily="34" charset="0"/>
                <a:ea typeface="ＭＳ ゴシック" panose="020B0609070205080204" pitchFamily="49" charset="-128"/>
              </a:rPr>
              <a:t>.</a:t>
            </a:r>
          </a:p>
        </p:txBody>
      </p:sp>
      <p:sp>
        <p:nvSpPr>
          <p:cNvPr id="65700" name="AutoShape 164"/>
          <p:cNvSpPr>
            <a:spLocks noChangeArrowheads="1"/>
          </p:cNvSpPr>
          <p:nvPr/>
        </p:nvSpPr>
        <p:spPr bwMode="auto">
          <a:xfrm>
            <a:off x="25542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３</a:t>
            </a:r>
          </a:p>
        </p:txBody>
      </p:sp>
      <p:pic>
        <p:nvPicPr>
          <p:cNvPr id="65701" name="Picture 165" descr="3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65702" name="Group 166"/>
          <p:cNvGrpSpPr>
            <a:grpSpLocks/>
          </p:cNvGrpSpPr>
          <p:nvPr/>
        </p:nvGrpSpPr>
        <p:grpSpPr bwMode="auto">
          <a:xfrm>
            <a:off x="2986088" y="1628775"/>
            <a:ext cx="550862" cy="427038"/>
            <a:chOff x="2744" y="1480"/>
            <a:chExt cx="347" cy="269"/>
          </a:xfrm>
        </p:grpSpPr>
        <p:pic>
          <p:nvPicPr>
            <p:cNvPr id="65703" name="Picture 167" descr="3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4" y="1480"/>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65704" name="Picture 168" descr="5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40" y="1480"/>
              <a:ext cx="151" cy="269"/>
            </a:xfrm>
            <a:prstGeom prst="rect">
              <a:avLst/>
            </a:prstGeom>
            <a:noFill/>
            <a:extLst>
              <a:ext uri="{909E8E84-426E-40DD-AFC4-6F175D3DCCD1}">
                <a14:hiddenFill xmlns:a14="http://schemas.microsoft.com/office/drawing/2010/main">
                  <a:solidFill>
                    <a:srgbClr val="FFFFFF"/>
                  </a:solidFill>
                </a14:hiddenFill>
              </a:ext>
            </a:extLst>
          </p:spPr>
        </p:pic>
      </p:grpSp>
      <p:sp>
        <p:nvSpPr>
          <p:cNvPr id="65705" name="AutoShape 169"/>
          <p:cNvSpPr>
            <a:spLocks noChangeArrowheads="1"/>
          </p:cNvSpPr>
          <p:nvPr/>
        </p:nvSpPr>
        <p:spPr bwMode="auto">
          <a:xfrm>
            <a:off x="3203575" y="5084763"/>
            <a:ext cx="554038" cy="1109662"/>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65706" name="Rectangle 170"/>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ja-JP" altLang="en-US" sz="1200" b="0">
                <a:solidFill>
                  <a:srgbClr val="FF930B"/>
                </a:solidFill>
                <a:latin typeface="Impact" panose="020B0806030902050204" pitchFamily="34" charset="0"/>
                <a:ea typeface="ＭＳ ゴシック" panose="020B0609070205080204" pitchFamily="49" charset="-128"/>
              </a:rPr>
              <a:t>＋</a:t>
            </a:r>
          </a:p>
        </p:txBody>
      </p:sp>
      <p:sp>
        <p:nvSpPr>
          <p:cNvPr id="65707" name="AutoShape 171"/>
          <p:cNvSpPr>
            <a:spLocks noChangeArrowheads="1"/>
          </p:cNvSpPr>
          <p:nvPr/>
        </p:nvSpPr>
        <p:spPr bwMode="auto">
          <a:xfrm>
            <a:off x="3203575" y="4508500"/>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65708" name="Rectangle 172"/>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ja-JP" altLang="en-US" sz="1200" b="0">
                <a:solidFill>
                  <a:srgbClr val="FF930B"/>
                </a:solidFill>
                <a:latin typeface="Impact" panose="020B0806030902050204" pitchFamily="34" charset="0"/>
                <a:ea typeface="ＭＳ ゴシック" panose="020B0609070205080204" pitchFamily="49" charset="-128"/>
              </a:rPr>
              <a:t>－</a:t>
            </a:r>
          </a:p>
        </p:txBody>
      </p:sp>
      <p:pic>
        <p:nvPicPr>
          <p:cNvPr id="65709" name="Picture 173" descr="1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pic>
        <p:nvPicPr>
          <p:cNvPr id="65710" name="Picture 174" descr="4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65711" name="Group 175"/>
          <p:cNvGrpSpPr>
            <a:grpSpLocks/>
          </p:cNvGrpSpPr>
          <p:nvPr/>
        </p:nvGrpSpPr>
        <p:grpSpPr bwMode="auto">
          <a:xfrm>
            <a:off x="2986088" y="1628775"/>
            <a:ext cx="542925" cy="427038"/>
            <a:chOff x="0" y="1933"/>
            <a:chExt cx="489" cy="384"/>
          </a:xfrm>
        </p:grpSpPr>
        <p:pic>
          <p:nvPicPr>
            <p:cNvPr id="65712" name="Picture 176" descr="1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3" y="1933"/>
              <a:ext cx="21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713" name="Picture 177" descr="2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933"/>
              <a:ext cx="216" cy="384"/>
            </a:xfrm>
            <a:prstGeom prst="rect">
              <a:avLst/>
            </a:prstGeom>
            <a:noFill/>
            <a:extLst>
              <a:ext uri="{909E8E84-426E-40DD-AFC4-6F175D3DCCD1}">
                <a14:hiddenFill xmlns:a14="http://schemas.microsoft.com/office/drawing/2010/main">
                  <a:solidFill>
                    <a:srgbClr val="FFFFFF"/>
                  </a:solidFill>
                </a14:hiddenFill>
              </a:ext>
            </a:extLst>
          </p:spPr>
        </p:pic>
      </p:grpSp>
      <p:pic>
        <p:nvPicPr>
          <p:cNvPr id="65714" name="Picture 178" descr="2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65715" name="Group 179"/>
          <p:cNvGrpSpPr>
            <a:grpSpLocks/>
          </p:cNvGrpSpPr>
          <p:nvPr/>
        </p:nvGrpSpPr>
        <p:grpSpPr bwMode="auto">
          <a:xfrm>
            <a:off x="2986088" y="1628775"/>
            <a:ext cx="542925" cy="427038"/>
            <a:chOff x="4050" y="663"/>
            <a:chExt cx="342" cy="269"/>
          </a:xfrm>
        </p:grpSpPr>
        <p:pic>
          <p:nvPicPr>
            <p:cNvPr id="65716" name="Picture 180" descr="1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50" y="663"/>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65717" name="Picture 181" descr="2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41" y="663"/>
              <a:ext cx="151" cy="26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5718" name="Group 182"/>
          <p:cNvGrpSpPr>
            <a:grpSpLocks/>
          </p:cNvGrpSpPr>
          <p:nvPr/>
        </p:nvGrpSpPr>
        <p:grpSpPr bwMode="auto">
          <a:xfrm>
            <a:off x="2986088" y="1628775"/>
            <a:ext cx="542925" cy="427038"/>
            <a:chOff x="1338" y="1253"/>
            <a:chExt cx="488" cy="384"/>
          </a:xfrm>
        </p:grpSpPr>
        <p:pic>
          <p:nvPicPr>
            <p:cNvPr id="65719" name="Picture 183" descr="3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0" y="1253"/>
              <a:ext cx="216" cy="384"/>
            </a:xfrm>
            <a:prstGeom prst="rect">
              <a:avLst/>
            </a:prstGeom>
            <a:noFill/>
            <a:extLst>
              <a:ext uri="{909E8E84-426E-40DD-AFC4-6F175D3DCCD1}">
                <a14:hiddenFill xmlns:a14="http://schemas.microsoft.com/office/drawing/2010/main">
                  <a:solidFill>
                    <a:srgbClr val="FFFFFF"/>
                  </a:solidFill>
                </a14:hiddenFill>
              </a:ext>
            </a:extLst>
          </p:spPr>
        </p:pic>
        <p:pic>
          <p:nvPicPr>
            <p:cNvPr id="65720" name="Picture 184" descr="2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8" y="1253"/>
              <a:ext cx="216" cy="384"/>
            </a:xfrm>
            <a:prstGeom prst="rect">
              <a:avLst/>
            </a:prstGeom>
            <a:noFill/>
            <a:extLst>
              <a:ext uri="{909E8E84-426E-40DD-AFC4-6F175D3DCCD1}">
                <a14:hiddenFill xmlns:a14="http://schemas.microsoft.com/office/drawing/2010/main">
                  <a:solidFill>
                    <a:srgbClr val="FFFFFF"/>
                  </a:solidFill>
                </a14:hiddenFill>
              </a:ext>
            </a:extLst>
          </p:spPr>
        </p:pic>
      </p:grpSp>
      <p:pic>
        <p:nvPicPr>
          <p:cNvPr id="65721" name="Picture 185" descr="1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65722" name="Group 186"/>
          <p:cNvGrpSpPr>
            <a:grpSpLocks/>
          </p:cNvGrpSpPr>
          <p:nvPr/>
        </p:nvGrpSpPr>
        <p:grpSpPr bwMode="auto">
          <a:xfrm>
            <a:off x="2986088" y="1628775"/>
            <a:ext cx="542925" cy="427038"/>
            <a:chOff x="3992" y="799"/>
            <a:chExt cx="488" cy="384"/>
          </a:xfrm>
        </p:grpSpPr>
        <p:pic>
          <p:nvPicPr>
            <p:cNvPr id="65723" name="Picture 187" descr="1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2" y="799"/>
              <a:ext cx="216" cy="384"/>
            </a:xfrm>
            <a:prstGeom prst="rect">
              <a:avLst/>
            </a:prstGeom>
            <a:noFill/>
            <a:extLst>
              <a:ext uri="{909E8E84-426E-40DD-AFC4-6F175D3DCCD1}">
                <a14:hiddenFill xmlns:a14="http://schemas.microsoft.com/office/drawing/2010/main">
                  <a:solidFill>
                    <a:srgbClr val="FFFFFF"/>
                  </a:solidFill>
                </a14:hiddenFill>
              </a:ext>
            </a:extLst>
          </p:spPr>
        </p:pic>
        <p:pic>
          <p:nvPicPr>
            <p:cNvPr id="65724" name="Picture 188" descr="7EVA01"/>
            <p:cNvPicPr preferRelativeResize="0">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64" y="799"/>
              <a:ext cx="216" cy="384"/>
            </a:xfrm>
            <a:prstGeom prst="rect">
              <a:avLst/>
            </a:prstGeom>
            <a:noFill/>
            <a:extLst>
              <a:ext uri="{909E8E84-426E-40DD-AFC4-6F175D3DCCD1}">
                <a14:hiddenFill xmlns:a14="http://schemas.microsoft.com/office/drawing/2010/main">
                  <a:solidFill>
                    <a:srgbClr val="FFFFFF"/>
                  </a:solidFill>
                </a14:hiddenFill>
              </a:ext>
            </a:extLst>
          </p:spPr>
        </p:pic>
      </p:grpSp>
      <p:sp>
        <p:nvSpPr>
          <p:cNvPr id="65725" name="Rectangle 189"/>
          <p:cNvSpPr>
            <a:spLocks noChangeArrowheads="1"/>
          </p:cNvSpPr>
          <p:nvPr/>
        </p:nvSpPr>
        <p:spPr bwMode="auto">
          <a:xfrm>
            <a:off x="611188" y="1557338"/>
            <a:ext cx="179387"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sz="1200" b="0">
                <a:solidFill>
                  <a:srgbClr val="FF930B"/>
                </a:solidFill>
                <a:latin typeface="Arial Black" panose="020B0A04020102020204" pitchFamily="34" charset="0"/>
                <a:ea typeface="ＭＳ ゴシック" panose="020B0609070205080204" pitchFamily="49" charset="-128"/>
              </a:rPr>
              <a:t>M</a:t>
            </a:r>
          </a:p>
        </p:txBody>
      </p:sp>
      <p:sp>
        <p:nvSpPr>
          <p:cNvPr id="65726" name="Rectangle 190"/>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sz="1000" b="0">
                <a:solidFill>
                  <a:srgbClr val="FF930B"/>
                </a:solidFill>
                <a:latin typeface="Arial Black" panose="020B0A04020102020204" pitchFamily="34" charset="0"/>
                <a:ea typeface="ＭＳ ゴシック" panose="020B0609070205080204" pitchFamily="49" charset="-128"/>
              </a:rPr>
              <a:t>M+</a:t>
            </a:r>
          </a:p>
        </p:txBody>
      </p:sp>
      <p:sp>
        <p:nvSpPr>
          <p:cNvPr id="65727" name="Rectangle 191"/>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sz="1000" b="0">
                <a:solidFill>
                  <a:srgbClr val="FF930B"/>
                </a:solidFill>
                <a:latin typeface="Arial Black" panose="020B0A04020102020204" pitchFamily="34" charset="0"/>
                <a:ea typeface="ＭＳ ゴシック" panose="020B0609070205080204" pitchFamily="49" charset="-128"/>
              </a:rPr>
              <a:t>M-</a:t>
            </a:r>
          </a:p>
        </p:txBody>
      </p:sp>
      <p:sp>
        <p:nvSpPr>
          <p:cNvPr id="65728" name="Rectangle 192"/>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sz="900" b="0">
                <a:solidFill>
                  <a:srgbClr val="FF930B"/>
                </a:solidFill>
                <a:latin typeface="Arial Black" panose="020B0A04020102020204" pitchFamily="34" charset="0"/>
                <a:ea typeface="ＭＳ ゴシック" panose="020B0609070205080204" pitchFamily="49" charset="-128"/>
              </a:rPr>
              <a:t>MR</a:t>
            </a:r>
          </a:p>
        </p:txBody>
      </p:sp>
      <p:sp>
        <p:nvSpPr>
          <p:cNvPr id="65729" name="AutoShape 193"/>
          <p:cNvSpPr>
            <a:spLocks noChangeArrowheads="1"/>
          </p:cNvSpPr>
          <p:nvPr/>
        </p:nvSpPr>
        <p:spPr bwMode="auto">
          <a:xfrm>
            <a:off x="538163" y="3284538"/>
            <a:ext cx="2665412" cy="647700"/>
          </a:xfrm>
          <a:prstGeom prst="roundRect">
            <a:avLst>
              <a:gd name="adj" fmla="val 16667"/>
            </a:avLst>
          </a:prstGeom>
          <a:noFill/>
          <a:ln w="38100" algn="ctr">
            <a:solidFill>
              <a:srgbClr val="FF6600"/>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17961" dir="2700000" algn="ctr" rotWithShape="0">
                    <a:srgbClr val="FF6600">
                      <a:gamma/>
                      <a:shade val="60000"/>
                      <a:invGamma/>
                    </a:srgbClr>
                  </a:outerShdw>
                </a:effectLst>
              </a14:hiddenEffects>
            </a:ext>
          </a:extLst>
        </p:spPr>
        <p:txBody>
          <a:bodyPr wrap="none" bIns="82800" anchor="ctr"/>
          <a:lstStyle/>
          <a:p>
            <a:endParaRPr lang="ja-JP" altLang="en-US"/>
          </a:p>
        </p:txBody>
      </p:sp>
      <p:sp>
        <p:nvSpPr>
          <p:cNvPr id="65647" name="Rectangle 111"/>
          <p:cNvSpPr>
            <a:spLocks noChangeArrowheads="1"/>
          </p:cNvSpPr>
          <p:nvPr/>
        </p:nvSpPr>
        <p:spPr bwMode="auto">
          <a:xfrm>
            <a:off x="7227888" y="5876925"/>
            <a:ext cx="287337" cy="43180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ja-JP" altLang="en-US">
                <a:solidFill>
                  <a:srgbClr val="FF930B"/>
                </a:solidFill>
                <a:latin typeface="Impact" panose="020B0806030902050204" pitchFamily="34" charset="0"/>
                <a:ea typeface="ＭＳ ゴシック" panose="020B0609070205080204" pitchFamily="49" charset="-128"/>
              </a:rPr>
              <a:t>＝</a:t>
            </a:r>
          </a:p>
        </p:txBody>
      </p:sp>
      <p:sp>
        <p:nvSpPr>
          <p:cNvPr id="65730" name="Rectangle 194"/>
          <p:cNvSpPr>
            <a:spLocks noChangeArrowheads="1"/>
          </p:cNvSpPr>
          <p:nvPr/>
        </p:nvSpPr>
        <p:spPr bwMode="auto">
          <a:xfrm>
            <a:off x="4500563" y="1700213"/>
            <a:ext cx="4392612" cy="1657350"/>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pPr algn="l"/>
            <a:r>
              <a:rPr lang="en-US" altLang="ja-JP" sz="2400" b="0">
                <a:latin typeface="ＭＳ Ｐゴシック" panose="020B0600070205080204" pitchFamily="50" charset="-128"/>
              </a:rPr>
              <a:t>M+</a:t>
            </a:r>
            <a:r>
              <a:rPr lang="ja-JP" altLang="en-US" sz="2400" b="0">
                <a:latin typeface="ＭＳ Ｐゴシック" panose="020B0600070205080204" pitchFamily="50" charset="-128"/>
              </a:rPr>
              <a:t>・・・プラスの数値を記憶</a:t>
            </a:r>
          </a:p>
          <a:p>
            <a:pPr algn="l"/>
            <a:r>
              <a:rPr lang="en-US" altLang="ja-JP" sz="2400" b="0">
                <a:latin typeface="ＭＳ Ｐゴシック" panose="020B0600070205080204" pitchFamily="50" charset="-128"/>
              </a:rPr>
              <a:t>M-</a:t>
            </a:r>
            <a:r>
              <a:rPr lang="ja-JP" altLang="en-US" sz="2400" b="0">
                <a:latin typeface="ＭＳ Ｐゴシック" panose="020B0600070205080204" pitchFamily="50" charset="-128"/>
              </a:rPr>
              <a:t>・・・マイナスの数値を記憶</a:t>
            </a:r>
          </a:p>
          <a:p>
            <a:pPr algn="l"/>
            <a:r>
              <a:rPr lang="en-US" altLang="ja-JP" sz="2400" b="0">
                <a:latin typeface="ＭＳ Ｐゴシック" panose="020B0600070205080204" pitchFamily="50" charset="-128"/>
              </a:rPr>
              <a:t>MR</a:t>
            </a:r>
            <a:r>
              <a:rPr lang="ja-JP" altLang="en-US" sz="2400" b="0">
                <a:latin typeface="ＭＳ Ｐゴシック" panose="020B0600070205080204" pitchFamily="50" charset="-128"/>
              </a:rPr>
              <a:t>・・・記憶した計算結果を表示</a:t>
            </a:r>
          </a:p>
          <a:p>
            <a:pPr algn="l"/>
            <a:r>
              <a:rPr lang="en-US" altLang="ja-JP" sz="2400" b="0">
                <a:latin typeface="ＭＳ Ｐゴシック" panose="020B0600070205080204" pitchFamily="50" charset="-128"/>
              </a:rPr>
              <a:t>MC</a:t>
            </a:r>
            <a:r>
              <a:rPr lang="ja-JP" altLang="en-US" sz="2400" b="0">
                <a:latin typeface="ＭＳ Ｐゴシック" panose="020B0600070205080204" pitchFamily="50" charset="-128"/>
              </a:rPr>
              <a:t>・・・記憶した数値を消去</a:t>
            </a:r>
          </a:p>
          <a:p>
            <a:pPr algn="l"/>
            <a:endParaRPr lang="en-US" altLang="ja-JP" sz="2400" b="0">
              <a:latin typeface="ＭＳ Ｐゴシック" panose="020B0600070205080204" pitchFamily="50" charset="-128"/>
            </a:endParaRPr>
          </a:p>
        </p:txBody>
      </p:sp>
      <p:sp>
        <p:nvSpPr>
          <p:cNvPr id="65731" name="Rectangle 195"/>
          <p:cNvSpPr>
            <a:spLocks noChangeArrowheads="1"/>
          </p:cNvSpPr>
          <p:nvPr/>
        </p:nvSpPr>
        <p:spPr bwMode="auto">
          <a:xfrm>
            <a:off x="4500563" y="1268413"/>
            <a:ext cx="4319587" cy="3603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キーの説明</a:t>
            </a:r>
          </a:p>
        </p:txBody>
      </p:sp>
      <p:sp>
        <p:nvSpPr>
          <p:cNvPr id="65578" name="AutoShape 42"/>
          <p:cNvSpPr>
            <a:spLocks noChangeAspect="1" noChangeArrowheads="1"/>
          </p:cNvSpPr>
          <p:nvPr/>
        </p:nvSpPr>
        <p:spPr bwMode="auto">
          <a:xfrm>
            <a:off x="5364163" y="45815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３</a:t>
            </a:r>
          </a:p>
        </p:txBody>
      </p:sp>
      <p:sp>
        <p:nvSpPr>
          <p:cNvPr id="65579" name="AutoShape 43"/>
          <p:cNvSpPr>
            <a:spLocks noChangeAspect="1" noChangeArrowheads="1"/>
          </p:cNvSpPr>
          <p:nvPr/>
        </p:nvSpPr>
        <p:spPr bwMode="auto">
          <a:xfrm>
            <a:off x="5795963" y="45815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５</a:t>
            </a:r>
          </a:p>
        </p:txBody>
      </p:sp>
      <p:sp>
        <p:nvSpPr>
          <p:cNvPr id="65580" name="AutoShape 44"/>
          <p:cNvSpPr>
            <a:spLocks noChangeAspect="1" noChangeArrowheads="1"/>
          </p:cNvSpPr>
          <p:nvPr/>
        </p:nvSpPr>
        <p:spPr bwMode="auto">
          <a:xfrm>
            <a:off x="6664325" y="45815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１</a:t>
            </a:r>
          </a:p>
        </p:txBody>
      </p:sp>
      <p:sp>
        <p:nvSpPr>
          <p:cNvPr id="65581" name="AutoShape 45"/>
          <p:cNvSpPr>
            <a:spLocks noChangeAspect="1" noChangeArrowheads="1"/>
          </p:cNvSpPr>
          <p:nvPr/>
        </p:nvSpPr>
        <p:spPr bwMode="auto">
          <a:xfrm>
            <a:off x="6659563" y="50133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４</a:t>
            </a:r>
          </a:p>
        </p:txBody>
      </p:sp>
      <p:sp>
        <p:nvSpPr>
          <p:cNvPr id="65582" name="AutoShape 46"/>
          <p:cNvSpPr>
            <a:spLocks noChangeAspect="1" noChangeArrowheads="1"/>
          </p:cNvSpPr>
          <p:nvPr/>
        </p:nvSpPr>
        <p:spPr bwMode="auto">
          <a:xfrm>
            <a:off x="6230938" y="45815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65584" name="AutoShape 48"/>
          <p:cNvSpPr>
            <a:spLocks noChangeAspect="1" noChangeArrowheads="1"/>
          </p:cNvSpPr>
          <p:nvPr/>
        </p:nvSpPr>
        <p:spPr bwMode="auto">
          <a:xfrm>
            <a:off x="5795963" y="50133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７</a:t>
            </a:r>
          </a:p>
        </p:txBody>
      </p:sp>
      <p:sp>
        <p:nvSpPr>
          <p:cNvPr id="65585" name="AutoShape 49"/>
          <p:cNvSpPr>
            <a:spLocks noChangeAspect="1" noChangeArrowheads="1"/>
          </p:cNvSpPr>
          <p:nvPr/>
        </p:nvSpPr>
        <p:spPr bwMode="auto">
          <a:xfrm>
            <a:off x="6227763" y="50133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65612" name="AutoShape 76"/>
          <p:cNvSpPr>
            <a:spLocks noChangeArrowheads="1"/>
          </p:cNvSpPr>
          <p:nvPr/>
        </p:nvSpPr>
        <p:spPr bwMode="auto">
          <a:xfrm>
            <a:off x="7524750" y="45815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en-US" altLang="ja-JP"/>
              <a:t>M+</a:t>
            </a:r>
          </a:p>
        </p:txBody>
      </p:sp>
      <p:sp>
        <p:nvSpPr>
          <p:cNvPr id="65614" name="AutoShape 78"/>
          <p:cNvSpPr>
            <a:spLocks noChangeArrowheads="1"/>
          </p:cNvSpPr>
          <p:nvPr/>
        </p:nvSpPr>
        <p:spPr bwMode="auto">
          <a:xfrm>
            <a:off x="7092950" y="50133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en-US" altLang="ja-JP"/>
              <a:t>M-</a:t>
            </a:r>
          </a:p>
        </p:txBody>
      </p:sp>
      <p:sp>
        <p:nvSpPr>
          <p:cNvPr id="65615" name="AutoShape 79"/>
          <p:cNvSpPr>
            <a:spLocks noChangeArrowheads="1"/>
          </p:cNvSpPr>
          <p:nvPr/>
        </p:nvSpPr>
        <p:spPr bwMode="auto">
          <a:xfrm>
            <a:off x="7524750" y="50133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en-US" altLang="ja-JP"/>
              <a:t>MR</a:t>
            </a:r>
          </a:p>
        </p:txBody>
      </p:sp>
      <p:sp>
        <p:nvSpPr>
          <p:cNvPr id="65616" name="AutoShape 80"/>
          <p:cNvSpPr>
            <a:spLocks noChangeAspect="1" noChangeArrowheads="1"/>
          </p:cNvSpPr>
          <p:nvPr/>
        </p:nvSpPr>
        <p:spPr bwMode="auto">
          <a:xfrm>
            <a:off x="5364163" y="50133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１</a:t>
            </a:r>
          </a:p>
        </p:txBody>
      </p:sp>
      <p:sp>
        <p:nvSpPr>
          <p:cNvPr id="65617" name="AutoShape 81"/>
          <p:cNvSpPr>
            <a:spLocks noChangeArrowheads="1"/>
          </p:cNvSpPr>
          <p:nvPr/>
        </p:nvSpPr>
        <p:spPr bwMode="auto">
          <a:xfrm>
            <a:off x="7092950" y="45815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２</a:t>
            </a:r>
          </a:p>
        </p:txBody>
      </p:sp>
      <p:sp>
        <p:nvSpPr>
          <p:cNvPr id="65732" name="Rectangle 196"/>
          <p:cNvSpPr>
            <a:spLocks noChangeArrowheads="1"/>
          </p:cNvSpPr>
          <p:nvPr/>
        </p:nvSpPr>
        <p:spPr bwMode="auto">
          <a:xfrm>
            <a:off x="4500563" y="3357563"/>
            <a:ext cx="4392612" cy="3603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操作例</a:t>
            </a:r>
          </a:p>
        </p:txBody>
      </p:sp>
      <p:grpSp>
        <p:nvGrpSpPr>
          <p:cNvPr id="65635" name="Group 99"/>
          <p:cNvGrpSpPr>
            <a:grpSpLocks/>
          </p:cNvGrpSpPr>
          <p:nvPr/>
        </p:nvGrpSpPr>
        <p:grpSpPr bwMode="auto">
          <a:xfrm>
            <a:off x="5068888" y="5876925"/>
            <a:ext cx="903287" cy="431800"/>
            <a:chOff x="1156" y="1888"/>
            <a:chExt cx="569" cy="272"/>
          </a:xfrm>
        </p:grpSpPr>
        <p:grpSp>
          <p:nvGrpSpPr>
            <p:cNvPr id="65636" name="Group 100"/>
            <p:cNvGrpSpPr>
              <a:grpSpLocks/>
            </p:cNvGrpSpPr>
            <p:nvPr/>
          </p:nvGrpSpPr>
          <p:grpSpPr bwMode="auto">
            <a:xfrm>
              <a:off x="1383" y="1891"/>
              <a:ext cx="342" cy="269"/>
              <a:chOff x="1338" y="1253"/>
              <a:chExt cx="488" cy="384"/>
            </a:xfrm>
          </p:grpSpPr>
          <p:pic>
            <p:nvPicPr>
              <p:cNvPr id="65637" name="Picture 101" descr="3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0" y="1253"/>
                <a:ext cx="216" cy="384"/>
              </a:xfrm>
              <a:prstGeom prst="rect">
                <a:avLst/>
              </a:prstGeom>
              <a:noFill/>
              <a:extLst>
                <a:ext uri="{909E8E84-426E-40DD-AFC4-6F175D3DCCD1}">
                  <a14:hiddenFill xmlns:a14="http://schemas.microsoft.com/office/drawing/2010/main">
                    <a:solidFill>
                      <a:srgbClr val="FFFFFF"/>
                    </a:solidFill>
                  </a14:hiddenFill>
                </a:ext>
              </a:extLst>
            </p:spPr>
          </p:pic>
          <p:pic>
            <p:nvPicPr>
              <p:cNvPr id="65638" name="Picture 102" descr="2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8" y="1253"/>
                <a:ext cx="216" cy="384"/>
              </a:xfrm>
              <a:prstGeom prst="rect">
                <a:avLst/>
              </a:prstGeom>
              <a:noFill/>
              <a:extLst>
                <a:ext uri="{909E8E84-426E-40DD-AFC4-6F175D3DCCD1}">
                  <a14:hiddenFill xmlns:a14="http://schemas.microsoft.com/office/drawing/2010/main">
                    <a:solidFill>
                      <a:srgbClr val="FFFFFF"/>
                    </a:solidFill>
                  </a14:hiddenFill>
                </a:ext>
              </a:extLst>
            </p:spPr>
          </p:pic>
        </p:grpSp>
        <p:sp>
          <p:nvSpPr>
            <p:cNvPr id="65639" name="Rectangle 103"/>
            <p:cNvSpPr>
              <a:spLocks noChangeArrowheads="1"/>
            </p:cNvSpPr>
            <p:nvPr/>
          </p:nvSpPr>
          <p:spPr bwMode="auto">
            <a:xfrm>
              <a:off x="1156" y="1888"/>
              <a:ext cx="181" cy="27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ja-JP" altLang="en-US">
                  <a:solidFill>
                    <a:srgbClr val="FF930B"/>
                  </a:solidFill>
                  <a:latin typeface="Impact" panose="020B0806030902050204" pitchFamily="34" charset="0"/>
                  <a:ea typeface="ＭＳ ゴシック" panose="020B0609070205080204" pitchFamily="49" charset="-128"/>
                </a:rPr>
                <a:t>＋</a:t>
              </a:r>
            </a:p>
          </p:txBody>
        </p:sp>
      </p:grpSp>
      <p:grpSp>
        <p:nvGrpSpPr>
          <p:cNvPr id="65640" name="Group 104"/>
          <p:cNvGrpSpPr>
            <a:grpSpLocks/>
          </p:cNvGrpSpPr>
          <p:nvPr/>
        </p:nvGrpSpPr>
        <p:grpSpPr bwMode="auto">
          <a:xfrm>
            <a:off x="6076950" y="5876925"/>
            <a:ext cx="903288" cy="431800"/>
            <a:chOff x="521" y="1752"/>
            <a:chExt cx="569" cy="272"/>
          </a:xfrm>
        </p:grpSpPr>
        <p:grpSp>
          <p:nvGrpSpPr>
            <p:cNvPr id="65641" name="Group 105"/>
            <p:cNvGrpSpPr>
              <a:grpSpLocks/>
            </p:cNvGrpSpPr>
            <p:nvPr/>
          </p:nvGrpSpPr>
          <p:grpSpPr bwMode="auto">
            <a:xfrm>
              <a:off x="748" y="1752"/>
              <a:ext cx="342" cy="269"/>
              <a:chOff x="0" y="1933"/>
              <a:chExt cx="489" cy="384"/>
            </a:xfrm>
          </p:grpSpPr>
          <p:pic>
            <p:nvPicPr>
              <p:cNvPr id="65642" name="Picture 106" descr="1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3" y="1933"/>
                <a:ext cx="21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643" name="Picture 107" descr="2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933"/>
                <a:ext cx="216" cy="384"/>
              </a:xfrm>
              <a:prstGeom prst="rect">
                <a:avLst/>
              </a:prstGeom>
              <a:noFill/>
              <a:extLst>
                <a:ext uri="{909E8E84-426E-40DD-AFC4-6F175D3DCCD1}">
                  <a14:hiddenFill xmlns:a14="http://schemas.microsoft.com/office/drawing/2010/main">
                    <a:solidFill>
                      <a:srgbClr val="FFFFFF"/>
                    </a:solidFill>
                  </a14:hiddenFill>
                </a:ext>
              </a:extLst>
            </p:spPr>
          </p:pic>
        </p:grpSp>
        <p:sp>
          <p:nvSpPr>
            <p:cNvPr id="65644" name="Rectangle 108"/>
            <p:cNvSpPr>
              <a:spLocks noChangeArrowheads="1"/>
            </p:cNvSpPr>
            <p:nvPr/>
          </p:nvSpPr>
          <p:spPr bwMode="auto">
            <a:xfrm>
              <a:off x="521" y="1752"/>
              <a:ext cx="181" cy="27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ja-JP" altLang="en-US">
                  <a:solidFill>
                    <a:srgbClr val="FF930B"/>
                  </a:solidFill>
                  <a:latin typeface="Impact" panose="020B0806030902050204" pitchFamily="34" charset="0"/>
                  <a:ea typeface="ＭＳ ゴシック" panose="020B0609070205080204" pitchFamily="49" charset="-128"/>
                </a:rPr>
                <a:t>－</a:t>
              </a:r>
            </a:p>
          </p:txBody>
        </p:sp>
      </p:grpSp>
      <p:pic>
        <p:nvPicPr>
          <p:cNvPr id="65646" name="Picture 110" descr="2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61275" y="5876925"/>
            <a:ext cx="239713" cy="427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7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7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573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65729"/>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573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5732"/>
                                        </p:tgtEl>
                                        <p:attrNameLst>
                                          <p:attrName>style.visibility</p:attrName>
                                        </p:attrNameLst>
                                      </p:cBhvr>
                                      <p:to>
                                        <p:strVal val="visible"/>
                                      </p:to>
                                    </p:set>
                                  </p:childTnLst>
                                </p:cTn>
                              </p:par>
                              <p:par>
                                <p:cTn id="21" presetID="1" presetClass="entr" presetSubtype="0" fill="hold" grpId="2" nodeType="withEffect">
                                  <p:stCondLst>
                                    <p:cond delay="0"/>
                                  </p:stCondLst>
                                  <p:childTnLst>
                                    <p:set>
                                      <p:cBhvr>
                                        <p:cTn id="22" dur="1" fill="hold">
                                          <p:stCondLst>
                                            <p:cond delay="0"/>
                                          </p:stCondLst>
                                        </p:cTn>
                                        <p:tgtEl>
                                          <p:spTgt spid="6557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557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5580">
                                            <p:bg/>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5580">
                                            <p:txEl>
                                              <p:pRg st="0" end="0"/>
                                            </p:txEl>
                                          </p:spTgt>
                                        </p:tgtEl>
                                        <p:attrNameLst>
                                          <p:attrName>style.visibility</p:attrName>
                                        </p:attrNameLst>
                                      </p:cBhvr>
                                      <p:to>
                                        <p:strVal val="visible"/>
                                      </p:to>
                                    </p:set>
                                  </p:childTnLst>
                                </p:cTn>
                              </p:par>
                              <p:par>
                                <p:cTn id="29" presetID="1" presetClass="entr" presetSubtype="0" fill="hold" grpId="2" nodeType="withEffect">
                                  <p:stCondLst>
                                    <p:cond delay="0"/>
                                  </p:stCondLst>
                                  <p:childTnLst>
                                    <p:set>
                                      <p:cBhvr>
                                        <p:cTn id="30" dur="1" fill="hold">
                                          <p:stCondLst>
                                            <p:cond delay="0"/>
                                          </p:stCondLst>
                                        </p:cTn>
                                        <p:tgtEl>
                                          <p:spTgt spid="65581"/>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65582"/>
                                        </p:tgtEl>
                                        <p:attrNameLst>
                                          <p:attrName>style.visibility</p:attrName>
                                        </p:attrNameLst>
                                      </p:cBhvr>
                                      <p:to>
                                        <p:strVal val="visible"/>
                                      </p:to>
                                    </p:set>
                                  </p:childTnLst>
                                </p:cTn>
                              </p:par>
                              <p:par>
                                <p:cTn id="33" presetID="1" presetClass="entr" presetSubtype="0" fill="hold" grpId="2" nodeType="withEffect">
                                  <p:stCondLst>
                                    <p:cond delay="0"/>
                                  </p:stCondLst>
                                  <p:childTnLst>
                                    <p:set>
                                      <p:cBhvr>
                                        <p:cTn id="34" dur="1" fill="hold">
                                          <p:stCondLst>
                                            <p:cond delay="0"/>
                                          </p:stCondLst>
                                        </p:cTn>
                                        <p:tgtEl>
                                          <p:spTgt spid="65584"/>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65585"/>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65612"/>
                                        </p:tgtEl>
                                        <p:attrNameLst>
                                          <p:attrName>style.visibility</p:attrName>
                                        </p:attrNameLst>
                                      </p:cBhvr>
                                      <p:to>
                                        <p:strVal val="visible"/>
                                      </p:to>
                                    </p:set>
                                  </p:childTnLst>
                                </p:cTn>
                              </p:par>
                              <p:par>
                                <p:cTn id="39" presetID="1" presetClass="entr" presetSubtype="0" fill="hold" grpId="2" nodeType="withEffect">
                                  <p:stCondLst>
                                    <p:cond delay="0"/>
                                  </p:stCondLst>
                                  <p:childTnLst>
                                    <p:set>
                                      <p:cBhvr>
                                        <p:cTn id="40" dur="1" fill="hold">
                                          <p:stCondLst>
                                            <p:cond delay="0"/>
                                          </p:stCondLst>
                                        </p:cTn>
                                        <p:tgtEl>
                                          <p:spTgt spid="65614"/>
                                        </p:tgtEl>
                                        <p:attrNameLst>
                                          <p:attrName>style.visibility</p:attrName>
                                        </p:attrNameLst>
                                      </p:cBhvr>
                                      <p:to>
                                        <p:strVal val="visible"/>
                                      </p:to>
                                    </p:set>
                                  </p:childTnLst>
                                </p:cTn>
                              </p:par>
                              <p:par>
                                <p:cTn id="41" presetID="1" presetClass="entr" presetSubtype="0" fill="hold" grpId="2" nodeType="withEffect">
                                  <p:stCondLst>
                                    <p:cond delay="0"/>
                                  </p:stCondLst>
                                  <p:childTnLst>
                                    <p:set>
                                      <p:cBhvr>
                                        <p:cTn id="42" dur="1" fill="hold">
                                          <p:stCondLst>
                                            <p:cond delay="0"/>
                                          </p:stCondLst>
                                        </p:cTn>
                                        <p:tgtEl>
                                          <p:spTgt spid="6561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5616">
                                            <p:bg/>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5616">
                                            <p:txEl>
                                              <p:pRg st="0" end="0"/>
                                            </p:txEl>
                                          </p:spTgt>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6561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5634"/>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mph" presetSubtype="2" fill="hold" grpId="1" nodeType="clickEffect">
                                  <p:stCondLst>
                                    <p:cond delay="0"/>
                                  </p:stCondLst>
                                  <p:childTnLst>
                                    <p:animClr clrSpc="rgb" dir="cw">
                                      <p:cBhvr override="childStyle">
                                        <p:cTn id="54" dur="1000" fill="hold"/>
                                        <p:tgtEl>
                                          <p:spTgt spid="65578"/>
                                        </p:tgtEl>
                                        <p:attrNameLst>
                                          <p:attrName>style.color</p:attrName>
                                        </p:attrNameLst>
                                      </p:cBhvr>
                                      <p:to>
                                        <a:srgbClr val="FF3300"/>
                                      </p:to>
                                    </p:animClr>
                                  </p:childTnLst>
                                </p:cTn>
                              </p:par>
                              <p:par>
                                <p:cTn id="55" presetID="26" presetClass="emph" presetSubtype="0" fill="hold" grpId="0" nodeType="withEffect">
                                  <p:stCondLst>
                                    <p:cond delay="0"/>
                                  </p:stCondLst>
                                  <p:childTnLst>
                                    <p:animEffect transition="out" filter="fade">
                                      <p:cBhvr>
                                        <p:cTn id="56" dur="1000" tmFilter="0, 0; .2, .5; .8, .5; 1, 0"/>
                                        <p:tgtEl>
                                          <p:spTgt spid="65700"/>
                                        </p:tgtEl>
                                      </p:cBhvr>
                                    </p:animEffect>
                                    <p:animScale>
                                      <p:cBhvr>
                                        <p:cTn id="57" dur="500" autoRev="1" fill="hold"/>
                                        <p:tgtEl>
                                          <p:spTgt spid="65700"/>
                                        </p:tgtEl>
                                      </p:cBhvr>
                                      <p:by x="105000" y="105000"/>
                                    </p:animScale>
                                  </p:childTnLst>
                                </p:cTn>
                              </p:par>
                              <p:par>
                                <p:cTn id="58" presetID="1" presetClass="exit" presetSubtype="0" fill="hold" nodeType="withEffect">
                                  <p:stCondLst>
                                    <p:cond delay="0"/>
                                  </p:stCondLst>
                                  <p:childTnLst>
                                    <p:set>
                                      <p:cBhvr>
                                        <p:cTn id="59" dur="1" fill="hold">
                                          <p:stCondLst>
                                            <p:cond delay="0"/>
                                          </p:stCondLst>
                                        </p:cTn>
                                        <p:tgtEl>
                                          <p:spTgt spid="65698"/>
                                        </p:tgtEl>
                                        <p:attrNameLst>
                                          <p:attrName>style.visibility</p:attrName>
                                        </p:attrNameLst>
                                      </p:cBhvr>
                                      <p:to>
                                        <p:strVal val="hidden"/>
                                      </p:to>
                                    </p:set>
                                  </p:childTnLst>
                                </p:cTn>
                              </p:par>
                              <p:par>
                                <p:cTn id="60" presetID="1" presetClass="entr" presetSubtype="0" fill="hold" nodeType="withEffect">
                                  <p:stCondLst>
                                    <p:cond delay="0"/>
                                  </p:stCondLst>
                                  <p:childTnLst>
                                    <p:set>
                                      <p:cBhvr>
                                        <p:cTn id="61" dur="1" fill="hold">
                                          <p:stCondLst>
                                            <p:cond delay="0"/>
                                          </p:stCondLst>
                                        </p:cTn>
                                        <p:tgtEl>
                                          <p:spTgt spid="65701"/>
                                        </p:tgtEl>
                                        <p:attrNameLst>
                                          <p:attrName>style.visibility</p:attrName>
                                        </p:attrNameLst>
                                      </p:cBhvr>
                                      <p:to>
                                        <p:strVal val="visible"/>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26" presetClass="emph" presetSubtype="0" fill="hold" grpId="0" nodeType="clickEffect">
                                  <p:stCondLst>
                                    <p:cond delay="0"/>
                                  </p:stCondLst>
                                  <p:childTnLst>
                                    <p:animEffect transition="out" filter="fade">
                                      <p:cBhvr>
                                        <p:cTn id="65" dur="1000" tmFilter="0, 0; .2, .5; .8, .5; 1, 0"/>
                                        <p:tgtEl>
                                          <p:spTgt spid="65678"/>
                                        </p:tgtEl>
                                      </p:cBhvr>
                                    </p:animEffect>
                                    <p:animScale>
                                      <p:cBhvr>
                                        <p:cTn id="66" dur="500" autoRev="1" fill="hold"/>
                                        <p:tgtEl>
                                          <p:spTgt spid="65678"/>
                                        </p:tgtEl>
                                      </p:cBhvr>
                                      <p:by x="105000" y="105000"/>
                                    </p:animScale>
                                  </p:childTnLst>
                                </p:cTn>
                              </p:par>
                              <p:par>
                                <p:cTn id="67" presetID="3" presetClass="emph" presetSubtype="2" fill="hold" grpId="0" nodeType="withEffect">
                                  <p:stCondLst>
                                    <p:cond delay="0"/>
                                  </p:stCondLst>
                                  <p:childTnLst>
                                    <p:animClr clrSpc="rgb" dir="cw">
                                      <p:cBhvr override="childStyle">
                                        <p:cTn id="68" dur="1000" fill="hold"/>
                                        <p:tgtEl>
                                          <p:spTgt spid="65579"/>
                                        </p:tgtEl>
                                        <p:attrNameLst>
                                          <p:attrName>style.color</p:attrName>
                                        </p:attrNameLst>
                                      </p:cBhvr>
                                      <p:to>
                                        <a:srgbClr val="FF3300"/>
                                      </p:to>
                                    </p:animClr>
                                  </p:childTnLst>
                                </p:cTn>
                              </p:par>
                              <p:par>
                                <p:cTn id="69" presetID="1" presetClass="entr" presetSubtype="0" fill="hold" nodeType="withEffect">
                                  <p:stCondLst>
                                    <p:cond delay="0"/>
                                  </p:stCondLst>
                                  <p:childTnLst>
                                    <p:set>
                                      <p:cBhvr>
                                        <p:cTn id="70" dur="1" fill="hold">
                                          <p:stCondLst>
                                            <p:cond delay="0"/>
                                          </p:stCondLst>
                                        </p:cTn>
                                        <p:tgtEl>
                                          <p:spTgt spid="65702"/>
                                        </p:tgtEl>
                                        <p:attrNameLst>
                                          <p:attrName>style.visibility</p:attrName>
                                        </p:attrNameLst>
                                      </p:cBhvr>
                                      <p:to>
                                        <p:strVal val="visible"/>
                                      </p:to>
                                    </p:set>
                                  </p:childTnLst>
                                </p:cTn>
                              </p:par>
                              <p:par>
                                <p:cTn id="71" presetID="1" presetClass="exit" presetSubtype="0" fill="hold" nodeType="withEffect">
                                  <p:stCondLst>
                                    <p:cond delay="0"/>
                                  </p:stCondLst>
                                  <p:childTnLst>
                                    <p:set>
                                      <p:cBhvr>
                                        <p:cTn id="72" dur="1" fill="hold">
                                          <p:stCondLst>
                                            <p:cond delay="0"/>
                                          </p:stCondLst>
                                        </p:cTn>
                                        <p:tgtEl>
                                          <p:spTgt spid="65701"/>
                                        </p:tgtEl>
                                        <p:attrNameLst>
                                          <p:attrName>style.visibility</p:attrName>
                                        </p:attrNameLst>
                                      </p:cBhvr>
                                      <p:to>
                                        <p:strVal val="hidden"/>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3" presetClass="emph" presetSubtype="2" fill="hold" grpId="1" nodeType="clickEffect">
                                  <p:stCondLst>
                                    <p:cond delay="0"/>
                                  </p:stCondLst>
                                  <p:childTnLst>
                                    <p:animClr clrSpc="rgb" dir="cw">
                                      <p:cBhvr override="childStyle">
                                        <p:cTn id="76" dur="1000" fill="hold"/>
                                        <p:tgtEl>
                                          <p:spTgt spid="65582"/>
                                        </p:tgtEl>
                                        <p:attrNameLst>
                                          <p:attrName>style.color</p:attrName>
                                        </p:attrNameLst>
                                      </p:cBhvr>
                                      <p:to>
                                        <a:srgbClr val="FF3300"/>
                                      </p:to>
                                    </p:animClr>
                                  </p:childTnLst>
                                </p:cTn>
                              </p:par>
                              <p:par>
                                <p:cTn id="77" presetID="26" presetClass="emph" presetSubtype="0" fill="hold" grpId="0" nodeType="withEffect">
                                  <p:stCondLst>
                                    <p:cond delay="0"/>
                                  </p:stCondLst>
                                  <p:childTnLst>
                                    <p:animEffect transition="out" filter="fade">
                                      <p:cBhvr>
                                        <p:cTn id="78" dur="1000" tmFilter="0, 0; .2, .5; .8, .5; 1, 0"/>
                                        <p:tgtEl>
                                          <p:spTgt spid="65707"/>
                                        </p:tgtEl>
                                      </p:cBhvr>
                                    </p:animEffect>
                                    <p:animScale>
                                      <p:cBhvr>
                                        <p:cTn id="79" dur="500" autoRev="1" fill="hold"/>
                                        <p:tgtEl>
                                          <p:spTgt spid="65707"/>
                                        </p:tgtEl>
                                      </p:cBhvr>
                                      <p:by x="105000" y="105000"/>
                                    </p:animScale>
                                  </p:childTnLst>
                                </p:cTn>
                              </p:par>
                              <p:par>
                                <p:cTn id="80" presetID="1" presetClass="entr" presetSubtype="0" fill="hold" grpId="0" nodeType="withEffect">
                                  <p:stCondLst>
                                    <p:cond delay="0"/>
                                  </p:stCondLst>
                                  <p:childTnLst>
                                    <p:set>
                                      <p:cBhvr>
                                        <p:cTn id="81" dur="1" fill="hold">
                                          <p:stCondLst>
                                            <p:cond delay="0"/>
                                          </p:stCondLst>
                                        </p:cTn>
                                        <p:tgtEl>
                                          <p:spTgt spid="65708"/>
                                        </p:tgtEl>
                                        <p:attrNameLst>
                                          <p:attrName>style.visibility</p:attrName>
                                        </p:attrNameLst>
                                      </p:cBhvr>
                                      <p:to>
                                        <p:strVal val="visible"/>
                                      </p:to>
                                    </p:set>
                                  </p:childTnLst>
                                </p:cTn>
                              </p:par>
                            </p:childTnLst>
                          </p:cTn>
                        </p:par>
                      </p:childTnLst>
                    </p:cTn>
                  </p:par>
                  <p:par>
                    <p:cTn id="82" fill="hold" nodeType="clickPar">
                      <p:stCondLst>
                        <p:cond delay="indefinite"/>
                      </p:stCondLst>
                      <p:childTnLst>
                        <p:par>
                          <p:cTn id="83" fill="hold" nodeType="withGroup">
                            <p:stCondLst>
                              <p:cond delay="0"/>
                            </p:stCondLst>
                            <p:childTnLst>
                              <p:par>
                                <p:cTn id="84" presetID="3" presetClass="emph" presetSubtype="2" fill="hold" nodeType="clickEffect">
                                  <p:stCondLst>
                                    <p:cond delay="0"/>
                                  </p:stCondLst>
                                  <p:childTnLst>
                                    <p:animClr clrSpc="rgb" dir="cw">
                                      <p:cBhvr override="childStyle">
                                        <p:cTn id="85" dur="1000" fill="hold"/>
                                        <p:tgtEl>
                                          <p:spTgt spid="65580">
                                            <p:txEl>
                                              <p:pRg st="0" end="0"/>
                                            </p:txEl>
                                          </p:spTgt>
                                        </p:tgtEl>
                                        <p:attrNameLst>
                                          <p:attrName>style.color</p:attrName>
                                        </p:attrNameLst>
                                      </p:cBhvr>
                                      <p:to>
                                        <a:srgbClr val="FF3300"/>
                                      </p:to>
                                    </p:animClr>
                                  </p:childTnLst>
                                </p:cTn>
                              </p:par>
                              <p:par>
                                <p:cTn id="86" presetID="26" presetClass="emph" presetSubtype="0" fill="hold" grpId="0" nodeType="withEffect">
                                  <p:stCondLst>
                                    <p:cond delay="0"/>
                                  </p:stCondLst>
                                  <p:childTnLst>
                                    <p:animEffect transition="out" filter="fade">
                                      <p:cBhvr>
                                        <p:cTn id="87" dur="1000" tmFilter="0, 0; .2, .5; .8, .5; 1, 0"/>
                                        <p:tgtEl>
                                          <p:spTgt spid="65675"/>
                                        </p:tgtEl>
                                      </p:cBhvr>
                                    </p:animEffect>
                                    <p:animScale>
                                      <p:cBhvr>
                                        <p:cTn id="88" dur="500" autoRev="1" fill="hold"/>
                                        <p:tgtEl>
                                          <p:spTgt spid="65675"/>
                                        </p:tgtEl>
                                      </p:cBhvr>
                                      <p:by x="105000" y="105000"/>
                                    </p:animScale>
                                  </p:childTnLst>
                                </p:cTn>
                              </p:par>
                              <p:par>
                                <p:cTn id="89" presetID="1" presetClass="exit" presetSubtype="0" fill="hold" nodeType="withEffect">
                                  <p:stCondLst>
                                    <p:cond delay="0"/>
                                  </p:stCondLst>
                                  <p:childTnLst>
                                    <p:set>
                                      <p:cBhvr>
                                        <p:cTn id="90" dur="1" fill="hold">
                                          <p:stCondLst>
                                            <p:cond delay="0"/>
                                          </p:stCondLst>
                                        </p:cTn>
                                        <p:tgtEl>
                                          <p:spTgt spid="65702"/>
                                        </p:tgtEl>
                                        <p:attrNameLst>
                                          <p:attrName>style.visibility</p:attrName>
                                        </p:attrNameLst>
                                      </p:cBhvr>
                                      <p:to>
                                        <p:strVal val="hidden"/>
                                      </p:to>
                                    </p:set>
                                  </p:childTnLst>
                                </p:cTn>
                              </p:par>
                              <p:par>
                                <p:cTn id="91" presetID="1" presetClass="entr" presetSubtype="0" fill="hold" nodeType="withEffect">
                                  <p:stCondLst>
                                    <p:cond delay="0"/>
                                  </p:stCondLst>
                                  <p:childTnLst>
                                    <p:set>
                                      <p:cBhvr>
                                        <p:cTn id="92" dur="1" fill="hold">
                                          <p:stCondLst>
                                            <p:cond delay="0"/>
                                          </p:stCondLst>
                                        </p:cTn>
                                        <p:tgtEl>
                                          <p:spTgt spid="65709"/>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26" presetClass="emph" presetSubtype="0" fill="hold" grpId="0" nodeType="clickEffect">
                                  <p:stCondLst>
                                    <p:cond delay="0"/>
                                  </p:stCondLst>
                                  <p:childTnLst>
                                    <p:animEffect transition="out" filter="fade">
                                      <p:cBhvr>
                                        <p:cTn id="96" dur="1000" tmFilter="0, 0; .2, .5; .8, .5; 1, 0"/>
                                        <p:tgtEl>
                                          <p:spTgt spid="65676"/>
                                        </p:tgtEl>
                                      </p:cBhvr>
                                    </p:animEffect>
                                    <p:animScale>
                                      <p:cBhvr>
                                        <p:cTn id="97" dur="500" autoRev="1" fill="hold"/>
                                        <p:tgtEl>
                                          <p:spTgt spid="65676"/>
                                        </p:tgtEl>
                                      </p:cBhvr>
                                      <p:by x="105000" y="105000"/>
                                    </p:animScale>
                                  </p:childTnLst>
                                </p:cTn>
                              </p:par>
                              <p:par>
                                <p:cTn id="98" presetID="3" presetClass="emph" presetSubtype="2" fill="hold" grpId="0" nodeType="withEffect">
                                  <p:stCondLst>
                                    <p:cond delay="0"/>
                                  </p:stCondLst>
                                  <p:childTnLst>
                                    <p:animClr clrSpc="rgb" dir="cw">
                                      <p:cBhvr override="childStyle">
                                        <p:cTn id="99" dur="1000" fill="hold"/>
                                        <p:tgtEl>
                                          <p:spTgt spid="65617"/>
                                        </p:tgtEl>
                                        <p:attrNameLst>
                                          <p:attrName>style.color</p:attrName>
                                        </p:attrNameLst>
                                      </p:cBhvr>
                                      <p:to>
                                        <a:srgbClr val="FF3300"/>
                                      </p:to>
                                    </p:animClr>
                                  </p:childTnLst>
                                </p:cTn>
                              </p:par>
                              <p:par>
                                <p:cTn id="100" presetID="1" presetClass="entr" presetSubtype="0" fill="hold" nodeType="withEffect">
                                  <p:stCondLst>
                                    <p:cond delay="0"/>
                                  </p:stCondLst>
                                  <p:childTnLst>
                                    <p:set>
                                      <p:cBhvr>
                                        <p:cTn id="101" dur="1" fill="hold">
                                          <p:stCondLst>
                                            <p:cond delay="0"/>
                                          </p:stCondLst>
                                        </p:cTn>
                                        <p:tgtEl>
                                          <p:spTgt spid="65715"/>
                                        </p:tgtEl>
                                        <p:attrNameLst>
                                          <p:attrName>style.visibility</p:attrName>
                                        </p:attrNameLst>
                                      </p:cBhvr>
                                      <p:to>
                                        <p:strVal val="visible"/>
                                      </p:to>
                                    </p:set>
                                  </p:childTnLst>
                                </p:cTn>
                              </p:par>
                              <p:par>
                                <p:cTn id="102" presetID="1" presetClass="exit" presetSubtype="0" fill="hold" nodeType="withEffect">
                                  <p:stCondLst>
                                    <p:cond delay="0"/>
                                  </p:stCondLst>
                                  <p:childTnLst>
                                    <p:set>
                                      <p:cBhvr>
                                        <p:cTn id="103" dur="1" fill="hold">
                                          <p:stCondLst>
                                            <p:cond delay="0"/>
                                          </p:stCondLst>
                                        </p:cTn>
                                        <p:tgtEl>
                                          <p:spTgt spid="65709"/>
                                        </p:tgtEl>
                                        <p:attrNameLst>
                                          <p:attrName>style.visibility</p:attrName>
                                        </p:attrNameLst>
                                      </p:cBhvr>
                                      <p:to>
                                        <p:strVal val="hidden"/>
                                      </p:to>
                                    </p:se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6" presetClass="emph" presetSubtype="0" fill="hold" grpId="2" nodeType="clickEffect">
                                  <p:stCondLst>
                                    <p:cond delay="0"/>
                                  </p:stCondLst>
                                  <p:childTnLst>
                                    <p:animEffect transition="out" filter="fade">
                                      <p:cBhvr>
                                        <p:cTn id="107" dur="1000" tmFilter="0, 0; .2, .5; .8, .5; 1, 0"/>
                                        <p:tgtEl>
                                          <p:spTgt spid="65688"/>
                                        </p:tgtEl>
                                      </p:cBhvr>
                                    </p:animEffect>
                                    <p:animScale>
                                      <p:cBhvr>
                                        <p:cTn id="108" dur="500" autoRev="1" fill="hold"/>
                                        <p:tgtEl>
                                          <p:spTgt spid="65688"/>
                                        </p:tgtEl>
                                      </p:cBhvr>
                                      <p:by x="105000" y="105000"/>
                                    </p:animScale>
                                  </p:childTnLst>
                                </p:cTn>
                              </p:par>
                              <p:par>
                                <p:cTn id="109" presetID="3" presetClass="emph" presetSubtype="2" fill="hold" grpId="1" nodeType="withEffect">
                                  <p:stCondLst>
                                    <p:cond delay="0"/>
                                  </p:stCondLst>
                                  <p:childTnLst>
                                    <p:animClr clrSpc="rgb" dir="cw">
                                      <p:cBhvr override="childStyle">
                                        <p:cTn id="110" dur="1000" fill="hold"/>
                                        <p:tgtEl>
                                          <p:spTgt spid="65612"/>
                                        </p:tgtEl>
                                        <p:attrNameLst>
                                          <p:attrName>style.color</p:attrName>
                                        </p:attrNameLst>
                                      </p:cBhvr>
                                      <p:to>
                                        <a:srgbClr val="FF3300"/>
                                      </p:to>
                                    </p:animClr>
                                  </p:childTnLst>
                                </p:cTn>
                              </p:par>
                              <p:par>
                                <p:cTn id="111" presetID="1" presetClass="exit" presetSubtype="0" fill="hold" nodeType="withEffect">
                                  <p:stCondLst>
                                    <p:cond delay="0"/>
                                  </p:stCondLst>
                                  <p:childTnLst>
                                    <p:set>
                                      <p:cBhvr>
                                        <p:cTn id="112" dur="1" fill="hold">
                                          <p:stCondLst>
                                            <p:cond delay="0"/>
                                          </p:stCondLst>
                                        </p:cTn>
                                        <p:tgtEl>
                                          <p:spTgt spid="65715"/>
                                        </p:tgtEl>
                                        <p:attrNameLst>
                                          <p:attrName>style.visibility</p:attrName>
                                        </p:attrNameLst>
                                      </p:cBhvr>
                                      <p:to>
                                        <p:strVal val="hidden"/>
                                      </p:to>
                                    </p:set>
                                  </p:childTnLst>
                                </p:cTn>
                              </p:par>
                              <p:par>
                                <p:cTn id="113" presetID="1" presetClass="exit" presetSubtype="0" fill="hold" grpId="1" nodeType="withEffect">
                                  <p:stCondLst>
                                    <p:cond delay="0"/>
                                  </p:stCondLst>
                                  <p:childTnLst>
                                    <p:set>
                                      <p:cBhvr>
                                        <p:cTn id="114" dur="1" fill="hold">
                                          <p:stCondLst>
                                            <p:cond delay="0"/>
                                          </p:stCondLst>
                                        </p:cTn>
                                        <p:tgtEl>
                                          <p:spTgt spid="65708"/>
                                        </p:tgtEl>
                                        <p:attrNameLst>
                                          <p:attrName>style.visibility</p:attrName>
                                        </p:attrNameLst>
                                      </p:cBhvr>
                                      <p:to>
                                        <p:strVal val="hidden"/>
                                      </p:to>
                                    </p:set>
                                  </p:childTnLst>
                                </p:cTn>
                              </p:par>
                              <p:par>
                                <p:cTn id="115" presetID="1" presetClass="entr" presetSubtype="0" fill="hold" nodeType="withEffect">
                                  <p:stCondLst>
                                    <p:cond delay="0"/>
                                  </p:stCondLst>
                                  <p:childTnLst>
                                    <p:set>
                                      <p:cBhvr>
                                        <p:cTn id="116" dur="1" fill="hold">
                                          <p:stCondLst>
                                            <p:cond delay="0"/>
                                          </p:stCondLst>
                                        </p:cTn>
                                        <p:tgtEl>
                                          <p:spTgt spid="65718"/>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65725"/>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65726"/>
                                        </p:tgtEl>
                                        <p:attrNameLst>
                                          <p:attrName>style.visibility</p:attrName>
                                        </p:attrNameLst>
                                      </p:cBhvr>
                                      <p:to>
                                        <p:strVal val="visible"/>
                                      </p:to>
                                    </p:set>
                                  </p:childTnLst>
                                </p:cTn>
                              </p:par>
                            </p:childTnLst>
                          </p:cTn>
                        </p:par>
                        <p:par>
                          <p:cTn id="121" fill="hold" nodeType="afterGroup">
                            <p:stCondLst>
                              <p:cond delay="1000"/>
                            </p:stCondLst>
                            <p:childTnLst>
                              <p:par>
                                <p:cTn id="122" presetID="1" presetClass="entr" presetSubtype="0" fill="hold" nodeType="afterEffect">
                                  <p:stCondLst>
                                    <p:cond delay="0"/>
                                  </p:stCondLst>
                                  <p:childTnLst>
                                    <p:set>
                                      <p:cBhvr>
                                        <p:cTn id="123" dur="1" fill="hold">
                                          <p:stCondLst>
                                            <p:cond delay="0"/>
                                          </p:stCondLst>
                                        </p:cTn>
                                        <p:tgtEl>
                                          <p:spTgt spid="65635"/>
                                        </p:tgtEl>
                                        <p:attrNameLst>
                                          <p:attrName>style.visibility</p:attrName>
                                        </p:attrNameLst>
                                      </p:cBhvr>
                                      <p:to>
                                        <p:strVal val="visible"/>
                                      </p:to>
                                    </p:set>
                                  </p:childTnLst>
                                </p:cTn>
                              </p:par>
                              <p:par>
                                <p:cTn id="124" presetID="49" presetClass="path" presetSubtype="0" accel="50000" decel="50000" fill="hold" nodeType="withEffect">
                                  <p:stCondLst>
                                    <p:cond delay="0"/>
                                  </p:stCondLst>
                                  <p:childTnLst>
                                    <p:animMotion origin="layout" path="M -0.19115 -0.59893 L -2.77778E-7 6.95088E-7 " pathEditMode="relative" rAng="0" ptsTypes="AA">
                                      <p:cBhvr>
                                        <p:cTn id="125" dur="1000" fill="hold"/>
                                        <p:tgtEl>
                                          <p:spTgt spid="65635"/>
                                        </p:tgtEl>
                                        <p:attrNameLst>
                                          <p:attrName>ppt_x</p:attrName>
                                          <p:attrName>ppt_y</p:attrName>
                                        </p:attrNameLst>
                                      </p:cBhvr>
                                      <p:rCtr x="9549" y="29935"/>
                                    </p:animMotion>
                                  </p:childTnLst>
                                </p:cTn>
                              </p:par>
                            </p:childTnLst>
                          </p:cTn>
                        </p:par>
                      </p:childTnLst>
                    </p:cTn>
                  </p:par>
                  <p:par>
                    <p:cTn id="126" fill="hold" nodeType="clickPar">
                      <p:stCondLst>
                        <p:cond delay="indefinite"/>
                      </p:stCondLst>
                      <p:childTnLst>
                        <p:par>
                          <p:cTn id="127" fill="hold" nodeType="withGroup">
                            <p:stCondLst>
                              <p:cond delay="0"/>
                            </p:stCondLst>
                            <p:childTnLst>
                              <p:par>
                                <p:cTn id="128" presetID="26" presetClass="emph" presetSubtype="0" fill="hold" grpId="1" nodeType="clickEffect">
                                  <p:stCondLst>
                                    <p:cond delay="0"/>
                                  </p:stCondLst>
                                  <p:childTnLst>
                                    <p:animEffect transition="out" filter="fade">
                                      <p:cBhvr>
                                        <p:cTn id="129" dur="1000" tmFilter="0, 0; .2, .5; .8, .5; 1, 0"/>
                                        <p:tgtEl>
                                          <p:spTgt spid="65675"/>
                                        </p:tgtEl>
                                      </p:cBhvr>
                                    </p:animEffect>
                                    <p:animScale>
                                      <p:cBhvr>
                                        <p:cTn id="130" dur="500" autoRev="1" fill="hold"/>
                                        <p:tgtEl>
                                          <p:spTgt spid="65675"/>
                                        </p:tgtEl>
                                      </p:cBhvr>
                                      <p:by x="105000" y="105000"/>
                                    </p:animScale>
                                  </p:childTnLst>
                                </p:cTn>
                              </p:par>
                              <p:par>
                                <p:cTn id="131" presetID="3" presetClass="emph" presetSubtype="2" fill="hold" nodeType="withEffect">
                                  <p:stCondLst>
                                    <p:cond delay="0"/>
                                  </p:stCondLst>
                                  <p:childTnLst>
                                    <p:animClr clrSpc="rgb" dir="cw">
                                      <p:cBhvr override="childStyle">
                                        <p:cTn id="132" dur="1000" fill="hold"/>
                                        <p:tgtEl>
                                          <p:spTgt spid="65616">
                                            <p:txEl>
                                              <p:pRg st="0" end="0"/>
                                            </p:txEl>
                                          </p:spTgt>
                                        </p:tgtEl>
                                        <p:attrNameLst>
                                          <p:attrName>style.color</p:attrName>
                                        </p:attrNameLst>
                                      </p:cBhvr>
                                      <p:to>
                                        <a:srgbClr val="FF3300"/>
                                      </p:to>
                                    </p:animClr>
                                  </p:childTnLst>
                                </p:cTn>
                              </p:par>
                              <p:par>
                                <p:cTn id="133" presetID="1" presetClass="entr" presetSubtype="0" fill="hold" nodeType="withEffect">
                                  <p:stCondLst>
                                    <p:cond delay="0"/>
                                  </p:stCondLst>
                                  <p:childTnLst>
                                    <p:set>
                                      <p:cBhvr>
                                        <p:cTn id="134" dur="1" fill="hold">
                                          <p:stCondLst>
                                            <p:cond delay="0"/>
                                          </p:stCondLst>
                                        </p:cTn>
                                        <p:tgtEl>
                                          <p:spTgt spid="65721"/>
                                        </p:tgtEl>
                                        <p:attrNameLst>
                                          <p:attrName>style.visibility</p:attrName>
                                        </p:attrNameLst>
                                      </p:cBhvr>
                                      <p:to>
                                        <p:strVal val="visible"/>
                                      </p:to>
                                    </p:set>
                                  </p:childTnLst>
                                </p:cTn>
                              </p:par>
                              <p:par>
                                <p:cTn id="135" presetID="1" presetClass="exit" presetSubtype="0" fill="hold" nodeType="withEffect">
                                  <p:stCondLst>
                                    <p:cond delay="0"/>
                                  </p:stCondLst>
                                  <p:childTnLst>
                                    <p:set>
                                      <p:cBhvr>
                                        <p:cTn id="136" dur="1" fill="hold">
                                          <p:stCondLst>
                                            <p:cond delay="0"/>
                                          </p:stCondLst>
                                        </p:cTn>
                                        <p:tgtEl>
                                          <p:spTgt spid="65726"/>
                                        </p:tgtEl>
                                        <p:attrNameLst>
                                          <p:attrName>style.visibility</p:attrName>
                                        </p:attrNameLst>
                                      </p:cBhvr>
                                      <p:to>
                                        <p:strVal val="hidden"/>
                                      </p:to>
                                    </p:set>
                                  </p:childTnLst>
                                </p:cTn>
                              </p:par>
                              <p:par>
                                <p:cTn id="137" presetID="1" presetClass="exit" presetSubtype="0" fill="hold" nodeType="withEffect">
                                  <p:stCondLst>
                                    <p:cond delay="0"/>
                                  </p:stCondLst>
                                  <p:childTnLst>
                                    <p:set>
                                      <p:cBhvr>
                                        <p:cTn id="138" dur="1" fill="hold">
                                          <p:stCondLst>
                                            <p:cond delay="0"/>
                                          </p:stCondLst>
                                        </p:cTn>
                                        <p:tgtEl>
                                          <p:spTgt spid="65718"/>
                                        </p:tgtEl>
                                        <p:attrNameLst>
                                          <p:attrName>style.visibility</p:attrName>
                                        </p:attrNameLst>
                                      </p:cBhvr>
                                      <p:to>
                                        <p:strVal val="hidden"/>
                                      </p:to>
                                    </p:se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26" presetClass="emph" presetSubtype="0" fill="hold" grpId="0" nodeType="clickEffect">
                                  <p:stCondLst>
                                    <p:cond delay="0"/>
                                  </p:stCondLst>
                                  <p:childTnLst>
                                    <p:animEffect transition="out" filter="fade">
                                      <p:cBhvr>
                                        <p:cTn id="142" dur="1000" tmFilter="0, 0; .2, .5; .8, .5; 1, 0"/>
                                        <p:tgtEl>
                                          <p:spTgt spid="65682"/>
                                        </p:tgtEl>
                                      </p:cBhvr>
                                    </p:animEffect>
                                    <p:animScale>
                                      <p:cBhvr>
                                        <p:cTn id="143" dur="500" autoRev="1" fill="hold"/>
                                        <p:tgtEl>
                                          <p:spTgt spid="65682"/>
                                        </p:tgtEl>
                                      </p:cBhvr>
                                      <p:by x="105000" y="105000"/>
                                    </p:animScale>
                                  </p:childTnLst>
                                </p:cTn>
                              </p:par>
                              <p:par>
                                <p:cTn id="144" presetID="3" presetClass="emph" presetSubtype="2" fill="hold" grpId="1" nodeType="withEffect">
                                  <p:stCondLst>
                                    <p:cond delay="0"/>
                                  </p:stCondLst>
                                  <p:childTnLst>
                                    <p:animClr clrSpc="rgb" dir="cw">
                                      <p:cBhvr override="childStyle">
                                        <p:cTn id="145" dur="1000" fill="hold"/>
                                        <p:tgtEl>
                                          <p:spTgt spid="65584"/>
                                        </p:tgtEl>
                                        <p:attrNameLst>
                                          <p:attrName>style.color</p:attrName>
                                        </p:attrNameLst>
                                      </p:cBhvr>
                                      <p:to>
                                        <a:srgbClr val="FF3300"/>
                                      </p:to>
                                    </p:animClr>
                                  </p:childTnLst>
                                </p:cTn>
                              </p:par>
                              <p:par>
                                <p:cTn id="146" presetID="1" presetClass="entr" presetSubtype="0" fill="hold" nodeType="withEffect">
                                  <p:stCondLst>
                                    <p:cond delay="0"/>
                                  </p:stCondLst>
                                  <p:childTnLst>
                                    <p:set>
                                      <p:cBhvr>
                                        <p:cTn id="147" dur="1" fill="hold">
                                          <p:stCondLst>
                                            <p:cond delay="0"/>
                                          </p:stCondLst>
                                        </p:cTn>
                                        <p:tgtEl>
                                          <p:spTgt spid="65722"/>
                                        </p:tgtEl>
                                        <p:attrNameLst>
                                          <p:attrName>style.visibility</p:attrName>
                                        </p:attrNameLst>
                                      </p:cBhvr>
                                      <p:to>
                                        <p:strVal val="visible"/>
                                      </p:to>
                                    </p:set>
                                  </p:childTnLst>
                                </p:cTn>
                              </p:par>
                              <p:par>
                                <p:cTn id="148" presetID="1" presetClass="exit" presetSubtype="0" fill="hold" nodeType="withEffect">
                                  <p:stCondLst>
                                    <p:cond delay="0"/>
                                  </p:stCondLst>
                                  <p:childTnLst>
                                    <p:set>
                                      <p:cBhvr>
                                        <p:cTn id="149" dur="1" fill="hold">
                                          <p:stCondLst>
                                            <p:cond delay="0"/>
                                          </p:stCondLst>
                                        </p:cTn>
                                        <p:tgtEl>
                                          <p:spTgt spid="65721"/>
                                        </p:tgtEl>
                                        <p:attrNameLst>
                                          <p:attrName>style.visibility</p:attrName>
                                        </p:attrNameLst>
                                      </p:cBhvr>
                                      <p:to>
                                        <p:strVal val="hidden"/>
                                      </p:to>
                                    </p:se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26" presetClass="emph" presetSubtype="0" fill="hold" grpId="0" nodeType="clickEffect">
                                  <p:stCondLst>
                                    <p:cond delay="0"/>
                                  </p:stCondLst>
                                  <p:childTnLst>
                                    <p:animEffect transition="out" filter="fade">
                                      <p:cBhvr>
                                        <p:cTn id="153" dur="1000" tmFilter="0, 0; .2, .5; .8, .5; 1, 0"/>
                                        <p:tgtEl>
                                          <p:spTgt spid="65705"/>
                                        </p:tgtEl>
                                      </p:cBhvr>
                                    </p:animEffect>
                                    <p:animScale>
                                      <p:cBhvr>
                                        <p:cTn id="154" dur="500" autoRev="1" fill="hold"/>
                                        <p:tgtEl>
                                          <p:spTgt spid="65705"/>
                                        </p:tgtEl>
                                      </p:cBhvr>
                                      <p:by x="105000" y="105000"/>
                                    </p:animScale>
                                  </p:childTnLst>
                                </p:cTn>
                              </p:par>
                              <p:par>
                                <p:cTn id="155" presetID="3" presetClass="emph" presetSubtype="2" fill="hold" grpId="1" nodeType="withEffect">
                                  <p:stCondLst>
                                    <p:cond delay="0"/>
                                  </p:stCondLst>
                                  <p:childTnLst>
                                    <p:animClr clrSpc="rgb" dir="cw">
                                      <p:cBhvr override="childStyle">
                                        <p:cTn id="156" dur="1000" fill="hold"/>
                                        <p:tgtEl>
                                          <p:spTgt spid="65585"/>
                                        </p:tgtEl>
                                        <p:attrNameLst>
                                          <p:attrName>style.color</p:attrName>
                                        </p:attrNameLst>
                                      </p:cBhvr>
                                      <p:to>
                                        <a:srgbClr val="FF3300"/>
                                      </p:to>
                                    </p:animClr>
                                  </p:childTnLst>
                                </p:cTn>
                              </p:par>
                              <p:par>
                                <p:cTn id="157" presetID="1" presetClass="entr" presetSubtype="0" fill="hold" grpId="0" nodeType="withEffect">
                                  <p:stCondLst>
                                    <p:cond delay="0"/>
                                  </p:stCondLst>
                                  <p:childTnLst>
                                    <p:set>
                                      <p:cBhvr>
                                        <p:cTn id="158" dur="1" fill="hold">
                                          <p:stCondLst>
                                            <p:cond delay="0"/>
                                          </p:stCondLst>
                                        </p:cTn>
                                        <p:tgtEl>
                                          <p:spTgt spid="65706"/>
                                        </p:tgtEl>
                                        <p:attrNameLst>
                                          <p:attrName>style.visibility</p:attrName>
                                        </p:attrNameLst>
                                      </p:cBhvr>
                                      <p:to>
                                        <p:strVal val="visible"/>
                                      </p:to>
                                    </p:se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3" presetClass="emph" presetSubtype="2" fill="hold" grpId="1" nodeType="clickEffect">
                                  <p:stCondLst>
                                    <p:cond delay="0"/>
                                  </p:stCondLst>
                                  <p:childTnLst>
                                    <p:animClr clrSpc="rgb" dir="cw">
                                      <p:cBhvr override="childStyle">
                                        <p:cTn id="162" dur="1000" fill="hold"/>
                                        <p:tgtEl>
                                          <p:spTgt spid="65581"/>
                                        </p:tgtEl>
                                        <p:attrNameLst>
                                          <p:attrName>style.color</p:attrName>
                                        </p:attrNameLst>
                                      </p:cBhvr>
                                      <p:to>
                                        <a:srgbClr val="FF3300"/>
                                      </p:to>
                                    </p:animClr>
                                  </p:childTnLst>
                                </p:cTn>
                              </p:par>
                              <p:par>
                                <p:cTn id="163" presetID="26" presetClass="emph" presetSubtype="0" fill="hold" grpId="0" nodeType="withEffect">
                                  <p:stCondLst>
                                    <p:cond delay="0"/>
                                  </p:stCondLst>
                                  <p:childTnLst>
                                    <p:animEffect transition="out" filter="fade">
                                      <p:cBhvr>
                                        <p:cTn id="164" dur="1000" tmFilter="0, 0; .2, .5; .8, .5; 1, 0"/>
                                        <p:tgtEl>
                                          <p:spTgt spid="65679"/>
                                        </p:tgtEl>
                                      </p:cBhvr>
                                    </p:animEffect>
                                    <p:animScale>
                                      <p:cBhvr>
                                        <p:cTn id="165" dur="500" autoRev="1" fill="hold"/>
                                        <p:tgtEl>
                                          <p:spTgt spid="65679"/>
                                        </p:tgtEl>
                                      </p:cBhvr>
                                      <p:by x="105000" y="105000"/>
                                    </p:animScale>
                                  </p:childTnLst>
                                </p:cTn>
                              </p:par>
                              <p:par>
                                <p:cTn id="166" presetID="1" presetClass="exit" presetSubtype="0" fill="hold" nodeType="withEffect">
                                  <p:stCondLst>
                                    <p:cond delay="0"/>
                                  </p:stCondLst>
                                  <p:childTnLst>
                                    <p:set>
                                      <p:cBhvr>
                                        <p:cTn id="167" dur="1" fill="hold">
                                          <p:stCondLst>
                                            <p:cond delay="0"/>
                                          </p:stCondLst>
                                        </p:cTn>
                                        <p:tgtEl>
                                          <p:spTgt spid="65722"/>
                                        </p:tgtEl>
                                        <p:attrNameLst>
                                          <p:attrName>style.visibility</p:attrName>
                                        </p:attrNameLst>
                                      </p:cBhvr>
                                      <p:to>
                                        <p:strVal val="hidden"/>
                                      </p:to>
                                    </p:set>
                                  </p:childTnLst>
                                </p:cTn>
                              </p:par>
                              <p:par>
                                <p:cTn id="168" presetID="1" presetClass="entr" presetSubtype="0" fill="hold" nodeType="withEffect">
                                  <p:stCondLst>
                                    <p:cond delay="0"/>
                                  </p:stCondLst>
                                  <p:childTnLst>
                                    <p:set>
                                      <p:cBhvr>
                                        <p:cTn id="169" dur="1" fill="hold">
                                          <p:stCondLst>
                                            <p:cond delay="0"/>
                                          </p:stCondLst>
                                        </p:cTn>
                                        <p:tgtEl>
                                          <p:spTgt spid="65710"/>
                                        </p:tgtEl>
                                        <p:attrNameLst>
                                          <p:attrName>style.visibility</p:attrName>
                                        </p:attrNameLst>
                                      </p:cBhvr>
                                      <p:to>
                                        <p:strVal val="visible"/>
                                      </p:to>
                                    </p:set>
                                  </p:childTnLst>
                                </p:cTn>
                              </p:par>
                            </p:childTnLst>
                          </p:cTn>
                        </p:par>
                      </p:childTnLst>
                    </p:cTn>
                  </p:par>
                  <p:par>
                    <p:cTn id="170" fill="hold" nodeType="clickPar">
                      <p:stCondLst>
                        <p:cond delay="indefinite"/>
                      </p:stCondLst>
                      <p:childTnLst>
                        <p:par>
                          <p:cTn id="171" fill="hold" nodeType="withGroup">
                            <p:stCondLst>
                              <p:cond delay="0"/>
                            </p:stCondLst>
                            <p:childTnLst>
                              <p:par>
                                <p:cTn id="172" presetID="26" presetClass="emph" presetSubtype="0" fill="hold" grpId="2" nodeType="clickEffect">
                                  <p:stCondLst>
                                    <p:cond delay="0"/>
                                  </p:stCondLst>
                                  <p:childTnLst>
                                    <p:animEffect transition="out" filter="fade">
                                      <p:cBhvr>
                                        <p:cTn id="173" dur="1000" tmFilter="0, 0; .2, .5; .8, .5; 1, 0"/>
                                        <p:tgtEl>
                                          <p:spTgt spid="65683"/>
                                        </p:tgtEl>
                                      </p:cBhvr>
                                    </p:animEffect>
                                    <p:animScale>
                                      <p:cBhvr>
                                        <p:cTn id="174" dur="500" autoRev="1" fill="hold"/>
                                        <p:tgtEl>
                                          <p:spTgt spid="65683"/>
                                        </p:tgtEl>
                                      </p:cBhvr>
                                      <p:by x="105000" y="105000"/>
                                    </p:animScale>
                                  </p:childTnLst>
                                </p:cTn>
                              </p:par>
                              <p:par>
                                <p:cTn id="175" presetID="3" presetClass="emph" presetSubtype="2" fill="hold" grpId="1" nodeType="withEffect">
                                  <p:stCondLst>
                                    <p:cond delay="0"/>
                                  </p:stCondLst>
                                  <p:childTnLst>
                                    <p:animClr clrSpc="rgb" dir="cw">
                                      <p:cBhvr override="childStyle">
                                        <p:cTn id="176" dur="1000" fill="hold"/>
                                        <p:tgtEl>
                                          <p:spTgt spid="65614"/>
                                        </p:tgtEl>
                                        <p:attrNameLst>
                                          <p:attrName>style.color</p:attrName>
                                        </p:attrNameLst>
                                      </p:cBhvr>
                                      <p:to>
                                        <a:srgbClr val="FF3300"/>
                                      </p:to>
                                    </p:animClr>
                                  </p:childTnLst>
                                </p:cTn>
                              </p:par>
                              <p:par>
                                <p:cTn id="177" presetID="1" presetClass="exit" presetSubtype="0" fill="hold" grpId="1" nodeType="withEffect">
                                  <p:stCondLst>
                                    <p:cond delay="0"/>
                                  </p:stCondLst>
                                  <p:childTnLst>
                                    <p:set>
                                      <p:cBhvr>
                                        <p:cTn id="178" dur="1" fill="hold">
                                          <p:stCondLst>
                                            <p:cond delay="0"/>
                                          </p:stCondLst>
                                        </p:cTn>
                                        <p:tgtEl>
                                          <p:spTgt spid="65706"/>
                                        </p:tgtEl>
                                        <p:attrNameLst>
                                          <p:attrName>style.visibility</p:attrName>
                                        </p:attrNameLst>
                                      </p:cBhvr>
                                      <p:to>
                                        <p:strVal val="hidden"/>
                                      </p:to>
                                    </p:set>
                                  </p:childTnLst>
                                </p:cTn>
                              </p:par>
                              <p:par>
                                <p:cTn id="179" presetID="1" presetClass="entr" presetSubtype="0" fill="hold" nodeType="withEffect">
                                  <p:stCondLst>
                                    <p:cond delay="0"/>
                                  </p:stCondLst>
                                  <p:childTnLst>
                                    <p:set>
                                      <p:cBhvr>
                                        <p:cTn id="180" dur="1" fill="hold">
                                          <p:stCondLst>
                                            <p:cond delay="0"/>
                                          </p:stCondLst>
                                        </p:cTn>
                                        <p:tgtEl>
                                          <p:spTgt spid="65711"/>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65727"/>
                                        </p:tgtEl>
                                        <p:attrNameLst>
                                          <p:attrName>style.visibility</p:attrName>
                                        </p:attrNameLst>
                                      </p:cBhvr>
                                      <p:to>
                                        <p:strVal val="visible"/>
                                      </p:to>
                                    </p:set>
                                  </p:childTnLst>
                                </p:cTn>
                              </p:par>
                              <p:par>
                                <p:cTn id="183" presetID="1" presetClass="exit" presetSubtype="0" fill="hold" nodeType="withEffect">
                                  <p:stCondLst>
                                    <p:cond delay="0"/>
                                  </p:stCondLst>
                                  <p:childTnLst>
                                    <p:set>
                                      <p:cBhvr>
                                        <p:cTn id="184" dur="1" fill="hold">
                                          <p:stCondLst>
                                            <p:cond delay="0"/>
                                          </p:stCondLst>
                                        </p:cTn>
                                        <p:tgtEl>
                                          <p:spTgt spid="65710"/>
                                        </p:tgtEl>
                                        <p:attrNameLst>
                                          <p:attrName>style.visibility</p:attrName>
                                        </p:attrNameLst>
                                      </p:cBhvr>
                                      <p:to>
                                        <p:strVal val="hidden"/>
                                      </p:to>
                                    </p:set>
                                  </p:childTnLst>
                                </p:cTn>
                              </p:par>
                            </p:childTnLst>
                          </p:cTn>
                        </p:par>
                        <p:par>
                          <p:cTn id="185" fill="hold" nodeType="afterGroup">
                            <p:stCondLst>
                              <p:cond delay="1000"/>
                            </p:stCondLst>
                            <p:childTnLst>
                              <p:par>
                                <p:cTn id="186" presetID="1" presetClass="entr" presetSubtype="0" fill="hold" nodeType="afterEffect">
                                  <p:stCondLst>
                                    <p:cond delay="0"/>
                                  </p:stCondLst>
                                  <p:childTnLst>
                                    <p:set>
                                      <p:cBhvr>
                                        <p:cTn id="187" dur="1" fill="hold">
                                          <p:stCondLst>
                                            <p:cond delay="0"/>
                                          </p:stCondLst>
                                        </p:cTn>
                                        <p:tgtEl>
                                          <p:spTgt spid="65640"/>
                                        </p:tgtEl>
                                        <p:attrNameLst>
                                          <p:attrName>style.visibility</p:attrName>
                                        </p:attrNameLst>
                                      </p:cBhvr>
                                      <p:to>
                                        <p:strVal val="visible"/>
                                      </p:to>
                                    </p:set>
                                  </p:childTnLst>
                                </p:cTn>
                              </p:par>
                              <p:par>
                                <p:cTn id="188" presetID="49" presetClass="path" presetSubtype="0" accel="50000" decel="50000" fill="hold" nodeType="withEffect">
                                  <p:stCondLst>
                                    <p:cond delay="0"/>
                                  </p:stCondLst>
                                  <p:childTnLst>
                                    <p:animMotion origin="layout" path="M -0.30937 -0.59893 L -3.33333E-6 6.95088E-7 " pathEditMode="relative" rAng="0" ptsTypes="AA">
                                      <p:cBhvr>
                                        <p:cTn id="189" dur="1000" fill="hold"/>
                                        <p:tgtEl>
                                          <p:spTgt spid="65640"/>
                                        </p:tgtEl>
                                        <p:attrNameLst>
                                          <p:attrName>ppt_x</p:attrName>
                                          <p:attrName>ppt_y</p:attrName>
                                        </p:attrNameLst>
                                      </p:cBhvr>
                                      <p:rCtr x="15469" y="29935"/>
                                    </p:animMotion>
                                  </p:childTnLst>
                                </p:cTn>
                              </p:par>
                            </p:childTnLst>
                          </p:cTn>
                        </p:par>
                      </p:childTnLst>
                    </p:cTn>
                  </p:par>
                  <p:par>
                    <p:cTn id="190" fill="hold" nodeType="clickPar">
                      <p:stCondLst>
                        <p:cond delay="indefinite"/>
                      </p:stCondLst>
                      <p:childTnLst>
                        <p:par>
                          <p:cTn id="191" fill="hold" nodeType="withGroup">
                            <p:stCondLst>
                              <p:cond delay="0"/>
                            </p:stCondLst>
                            <p:childTnLst>
                              <p:par>
                                <p:cTn id="192" presetID="3" presetClass="emph" presetSubtype="2" fill="hold" grpId="1" nodeType="clickEffect">
                                  <p:stCondLst>
                                    <p:cond delay="0"/>
                                  </p:stCondLst>
                                  <p:childTnLst>
                                    <p:animClr clrSpc="rgb" dir="cw">
                                      <p:cBhvr override="childStyle">
                                        <p:cTn id="193" dur="1000" fill="hold"/>
                                        <p:tgtEl>
                                          <p:spTgt spid="65615"/>
                                        </p:tgtEl>
                                        <p:attrNameLst>
                                          <p:attrName>style.color</p:attrName>
                                        </p:attrNameLst>
                                      </p:cBhvr>
                                      <p:to>
                                        <a:srgbClr val="FF3300"/>
                                      </p:to>
                                    </p:animClr>
                                  </p:childTnLst>
                                </p:cTn>
                              </p:par>
                              <p:par>
                                <p:cTn id="194" presetID="1" presetClass="exit" presetSubtype="0" fill="hold" nodeType="withEffect">
                                  <p:stCondLst>
                                    <p:cond delay="0"/>
                                  </p:stCondLst>
                                  <p:childTnLst>
                                    <p:set>
                                      <p:cBhvr>
                                        <p:cTn id="195" dur="1" fill="hold">
                                          <p:stCondLst>
                                            <p:cond delay="0"/>
                                          </p:stCondLst>
                                        </p:cTn>
                                        <p:tgtEl>
                                          <p:spTgt spid="65711"/>
                                        </p:tgtEl>
                                        <p:attrNameLst>
                                          <p:attrName>style.visibility</p:attrName>
                                        </p:attrNameLst>
                                      </p:cBhvr>
                                      <p:to>
                                        <p:strVal val="hidden"/>
                                      </p:to>
                                    </p:set>
                                  </p:childTnLst>
                                </p:cTn>
                              </p:par>
                              <p:par>
                                <p:cTn id="196" presetID="26" presetClass="emph" presetSubtype="0" fill="hold" grpId="2" nodeType="withEffect">
                                  <p:stCondLst>
                                    <p:cond delay="0"/>
                                  </p:stCondLst>
                                  <p:childTnLst>
                                    <p:animEffect transition="out" filter="fade">
                                      <p:cBhvr>
                                        <p:cTn id="197" dur="1000" tmFilter="0, 0; .2, .5; .8, .5; 1, 0"/>
                                        <p:tgtEl>
                                          <p:spTgt spid="65684"/>
                                        </p:tgtEl>
                                      </p:cBhvr>
                                    </p:animEffect>
                                    <p:animScale>
                                      <p:cBhvr>
                                        <p:cTn id="198" dur="500" autoRev="1" fill="hold"/>
                                        <p:tgtEl>
                                          <p:spTgt spid="65684"/>
                                        </p:tgtEl>
                                      </p:cBhvr>
                                      <p:by x="105000" y="105000"/>
                                    </p:animScale>
                                  </p:childTnLst>
                                </p:cTn>
                              </p:par>
                              <p:par>
                                <p:cTn id="199" presetID="1" presetClass="entr" presetSubtype="0" fill="hold" nodeType="withEffect">
                                  <p:stCondLst>
                                    <p:cond delay="0"/>
                                  </p:stCondLst>
                                  <p:childTnLst>
                                    <p:set>
                                      <p:cBhvr>
                                        <p:cTn id="200" dur="1" fill="hold">
                                          <p:stCondLst>
                                            <p:cond delay="0"/>
                                          </p:stCondLst>
                                        </p:cTn>
                                        <p:tgtEl>
                                          <p:spTgt spid="65714"/>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65728"/>
                                        </p:tgtEl>
                                        <p:attrNameLst>
                                          <p:attrName>style.visibility</p:attrName>
                                        </p:attrNameLst>
                                      </p:cBhvr>
                                      <p:to>
                                        <p:strVal val="visible"/>
                                      </p:to>
                                    </p:set>
                                  </p:childTnLst>
                                </p:cTn>
                              </p:par>
                              <p:par>
                                <p:cTn id="203" presetID="1" presetClass="exit" presetSubtype="0" fill="hold" nodeType="withEffect">
                                  <p:stCondLst>
                                    <p:cond delay="0"/>
                                  </p:stCondLst>
                                  <p:childTnLst>
                                    <p:set>
                                      <p:cBhvr>
                                        <p:cTn id="204" dur="1" fill="hold">
                                          <p:stCondLst>
                                            <p:cond delay="0"/>
                                          </p:stCondLst>
                                        </p:cTn>
                                        <p:tgtEl>
                                          <p:spTgt spid="65727"/>
                                        </p:tgtEl>
                                        <p:attrNameLst>
                                          <p:attrName>style.visibility</p:attrName>
                                        </p:attrNameLst>
                                      </p:cBhvr>
                                      <p:to>
                                        <p:strVal val="hidden"/>
                                      </p:to>
                                    </p:set>
                                  </p:childTnLst>
                                </p:cTn>
                              </p:par>
                            </p:childTnLst>
                          </p:cTn>
                        </p:par>
                        <p:par>
                          <p:cTn id="205" fill="hold" nodeType="afterGroup">
                            <p:stCondLst>
                              <p:cond delay="1000"/>
                            </p:stCondLst>
                            <p:childTnLst>
                              <p:par>
                                <p:cTn id="206" presetID="1" presetClass="entr" presetSubtype="0" fill="hold" nodeType="afterEffect">
                                  <p:stCondLst>
                                    <p:cond delay="0"/>
                                  </p:stCondLst>
                                  <p:childTnLst>
                                    <p:set>
                                      <p:cBhvr>
                                        <p:cTn id="207" dur="1" fill="hold">
                                          <p:stCondLst>
                                            <p:cond delay="0"/>
                                          </p:stCondLst>
                                        </p:cTn>
                                        <p:tgtEl>
                                          <p:spTgt spid="65646"/>
                                        </p:tgtEl>
                                        <p:attrNameLst>
                                          <p:attrName>style.visibility</p:attrName>
                                        </p:attrNameLst>
                                      </p:cBhvr>
                                      <p:to>
                                        <p:strVal val="visible"/>
                                      </p:to>
                                    </p:set>
                                  </p:childTnLst>
                                </p:cTn>
                              </p:par>
                              <p:par>
                                <p:cTn id="208" presetID="1" presetClass="entr" presetSubtype="0" fill="hold" grpId="0" nodeType="withEffect">
                                  <p:stCondLst>
                                    <p:cond delay="0"/>
                                  </p:stCondLst>
                                  <p:childTnLst>
                                    <p:set>
                                      <p:cBhvr>
                                        <p:cTn id="209" dur="1" fill="hold">
                                          <p:stCondLst>
                                            <p:cond delay="0"/>
                                          </p:stCondLst>
                                        </p:cTn>
                                        <p:tgtEl>
                                          <p:spTgt spid="65647"/>
                                        </p:tgtEl>
                                        <p:attrNameLst>
                                          <p:attrName>style.visibility</p:attrName>
                                        </p:attrNameLst>
                                      </p:cBhvr>
                                      <p:to>
                                        <p:strVal val="visible"/>
                                      </p:to>
                                    </p:set>
                                  </p:childTnLst>
                                </p:cTn>
                              </p:par>
                              <p:par>
                                <p:cTn id="210" presetID="49" presetClass="path" presetSubtype="0" accel="50000" decel="50000" fill="hold" nodeType="withEffect">
                                  <p:stCondLst>
                                    <p:cond delay="0"/>
                                  </p:stCondLst>
                                  <p:childTnLst>
                                    <p:animMotion origin="layout" path="M -0.43837 -0.59847 L -2.5E-6 4.08712E-6 " pathEditMode="relative" rAng="0" ptsTypes="AA">
                                      <p:cBhvr>
                                        <p:cTn id="211" dur="1000" fill="hold"/>
                                        <p:tgtEl>
                                          <p:spTgt spid="65646"/>
                                        </p:tgtEl>
                                        <p:attrNameLst>
                                          <p:attrName>ppt_x</p:attrName>
                                          <p:attrName>ppt_y</p:attrName>
                                        </p:attrNameLst>
                                      </p:cBhvr>
                                      <p:rCtr x="21910" y="29912"/>
                                    </p:animMotion>
                                  </p:childTnLst>
                                </p:cTn>
                              </p:par>
                            </p:childTnLst>
                          </p:cTn>
                        </p:par>
                        <p:par>
                          <p:cTn id="212" fill="hold" nodeType="afterGroup">
                            <p:stCondLst>
                              <p:cond delay="2000"/>
                            </p:stCondLst>
                            <p:childTnLst>
                              <p:par>
                                <p:cTn id="213" presetID="6" presetClass="emph" presetSubtype="0" fill="hold" nodeType="afterEffect">
                                  <p:stCondLst>
                                    <p:cond delay="0"/>
                                  </p:stCondLst>
                                  <p:childTnLst>
                                    <p:animScale>
                                      <p:cBhvr>
                                        <p:cTn id="214" dur="1000" fill="hold"/>
                                        <p:tgtEl>
                                          <p:spTgt spid="6564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634" grpId="0" animBg="1"/>
      <p:bldP spid="65675" grpId="0" animBg="1"/>
      <p:bldP spid="65675" grpId="1" animBg="1"/>
      <p:bldP spid="65676" grpId="0" animBg="1"/>
      <p:bldP spid="65678" grpId="0" animBg="1"/>
      <p:bldP spid="65679" grpId="0" animBg="1"/>
      <p:bldP spid="65682" grpId="0" animBg="1"/>
      <p:bldP spid="65683" grpId="2" animBg="1"/>
      <p:bldP spid="65684" grpId="2" animBg="1"/>
      <p:bldP spid="65688" grpId="2" animBg="1"/>
      <p:bldP spid="65700" grpId="0" animBg="1"/>
      <p:bldP spid="65705" grpId="0" animBg="1"/>
      <p:bldP spid="65706" grpId="0" animBg="1"/>
      <p:bldP spid="65706" grpId="1" animBg="1"/>
      <p:bldP spid="65707" grpId="0" animBg="1"/>
      <p:bldP spid="65708" grpId="0" animBg="1"/>
      <p:bldP spid="65708" grpId="1" animBg="1"/>
      <p:bldP spid="65725" grpId="0" animBg="1"/>
      <p:bldP spid="65726" grpId="0" animBg="1"/>
      <p:bldP spid="65727" grpId="0" animBg="1"/>
      <p:bldP spid="65728" grpId="0" animBg="1"/>
      <p:bldP spid="65729" grpId="0" animBg="1"/>
      <p:bldP spid="65729" grpId="1" animBg="1"/>
      <p:bldP spid="65647" grpId="0" animBg="1"/>
      <p:bldP spid="65730" grpId="0" animBg="1"/>
      <p:bldP spid="65731" grpId="0"/>
      <p:bldP spid="65578" grpId="1" animBg="1"/>
      <p:bldP spid="65578" grpId="2" animBg="1"/>
      <p:bldP spid="65579" grpId="0" animBg="1"/>
      <p:bldP spid="65579" grpId="1" animBg="1"/>
      <p:bldP spid="65580" grpId="0" build="allAtOnce" animBg="1"/>
      <p:bldP spid="65581" grpId="1" animBg="1"/>
      <p:bldP spid="65581" grpId="2" animBg="1"/>
      <p:bldP spid="65582" grpId="1" animBg="1"/>
      <p:bldP spid="65582" grpId="2" animBg="1"/>
      <p:bldP spid="65584" grpId="1" animBg="1"/>
      <p:bldP spid="65584" grpId="2" animBg="1"/>
      <p:bldP spid="65585" grpId="1" animBg="1"/>
      <p:bldP spid="65585" grpId="2" animBg="1"/>
      <p:bldP spid="65612" grpId="1" animBg="1"/>
      <p:bldP spid="65612" grpId="2" animBg="1"/>
      <p:bldP spid="65614" grpId="1" animBg="1"/>
      <p:bldP spid="65614" grpId="2" animBg="1"/>
      <p:bldP spid="65615" grpId="1" animBg="1"/>
      <p:bldP spid="65615" grpId="2" animBg="1"/>
      <p:bldP spid="65616" grpId="0" build="allAtOnce" animBg="1"/>
      <p:bldP spid="65617" grpId="0" animBg="1"/>
      <p:bldP spid="65617"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84" name="Text Box 28"/>
          <p:cNvSpPr txBox="1">
            <a:spLocks noChangeArrowheads="1"/>
          </p:cNvSpPr>
          <p:nvPr/>
        </p:nvSpPr>
        <p:spPr bwMode="auto">
          <a:xfrm>
            <a:off x="395288" y="260350"/>
            <a:ext cx="4176712"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4400" b="0">
                <a:solidFill>
                  <a:srgbClr val="FF9900"/>
                </a:solidFill>
                <a:effectLst>
                  <a:outerShdw blurRad="38100" dist="38100" dir="2700000" algn="tl">
                    <a:srgbClr val="000000"/>
                  </a:outerShdw>
                </a:effectLst>
              </a:rPr>
              <a:t>（</a:t>
            </a:r>
            <a:r>
              <a:rPr lang="en-US" altLang="ja-JP" sz="4400" b="0">
                <a:solidFill>
                  <a:srgbClr val="FF9900"/>
                </a:solidFill>
                <a:effectLst>
                  <a:outerShdw blurRad="38100" dist="38100" dir="2700000" algn="tl">
                    <a:srgbClr val="000000"/>
                  </a:outerShdw>
                </a:effectLst>
              </a:rPr>
              <a:t>11</a:t>
            </a:r>
            <a:r>
              <a:rPr lang="ja-JP" altLang="en-US" sz="4400" b="0">
                <a:solidFill>
                  <a:srgbClr val="FF9900"/>
                </a:solidFill>
                <a:effectLst>
                  <a:outerShdw blurRad="38100" dist="38100" dir="2700000" algn="tl">
                    <a:srgbClr val="000000"/>
                  </a:outerShdw>
                </a:effectLst>
              </a:rPr>
              <a:t>）定数加算</a:t>
            </a:r>
          </a:p>
        </p:txBody>
      </p:sp>
      <p:sp>
        <p:nvSpPr>
          <p:cNvPr id="70753" name="Rectangle 97"/>
          <p:cNvSpPr>
            <a:spLocks noChangeArrowheads="1"/>
          </p:cNvSpPr>
          <p:nvPr/>
        </p:nvSpPr>
        <p:spPr bwMode="auto">
          <a:xfrm>
            <a:off x="395288" y="1268413"/>
            <a:ext cx="3600450" cy="5111750"/>
          </a:xfrm>
          <a:prstGeom prst="rect">
            <a:avLst/>
          </a:prstGeom>
          <a:solidFill>
            <a:schemeClr val="hlink"/>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0754" name="Rectangle 98"/>
          <p:cNvSpPr>
            <a:spLocks noChangeArrowheads="1"/>
          </p:cNvSpPr>
          <p:nvPr/>
        </p:nvSpPr>
        <p:spPr bwMode="auto">
          <a:xfrm>
            <a:off x="611188" y="1555750"/>
            <a:ext cx="3225800" cy="604838"/>
          </a:xfrm>
          <a:prstGeom prst="rect">
            <a:avLst/>
          </a:prstGeom>
          <a:solidFill>
            <a:srgbClr val="00000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70755" name="AutoShape 99"/>
          <p:cNvSpPr>
            <a:spLocks noChangeArrowheads="1"/>
          </p:cNvSpPr>
          <p:nvPr/>
        </p:nvSpPr>
        <p:spPr bwMode="auto">
          <a:xfrm>
            <a:off x="12588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200" b="0"/>
              <a:t>00</a:t>
            </a:r>
          </a:p>
        </p:txBody>
      </p:sp>
      <p:sp>
        <p:nvSpPr>
          <p:cNvPr id="70756" name="AutoShape 100"/>
          <p:cNvSpPr>
            <a:spLocks noChangeArrowheads="1"/>
          </p:cNvSpPr>
          <p:nvPr/>
        </p:nvSpPr>
        <p:spPr bwMode="auto">
          <a:xfrm>
            <a:off x="574675" y="5661025"/>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０</a:t>
            </a:r>
          </a:p>
        </p:txBody>
      </p:sp>
      <p:sp>
        <p:nvSpPr>
          <p:cNvPr id="70757" name="AutoShape 101"/>
          <p:cNvSpPr>
            <a:spLocks noChangeArrowheads="1"/>
          </p:cNvSpPr>
          <p:nvPr/>
        </p:nvSpPr>
        <p:spPr bwMode="auto">
          <a:xfrm>
            <a:off x="12588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１</a:t>
            </a:r>
          </a:p>
        </p:txBody>
      </p:sp>
      <p:sp>
        <p:nvSpPr>
          <p:cNvPr id="70758" name="AutoShape 102"/>
          <p:cNvSpPr>
            <a:spLocks noChangeArrowheads="1"/>
          </p:cNvSpPr>
          <p:nvPr/>
        </p:nvSpPr>
        <p:spPr bwMode="auto">
          <a:xfrm>
            <a:off x="19065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２</a:t>
            </a:r>
          </a:p>
        </p:txBody>
      </p:sp>
      <p:sp>
        <p:nvSpPr>
          <p:cNvPr id="70759" name="AutoShape 103"/>
          <p:cNvSpPr>
            <a:spLocks noChangeArrowheads="1"/>
          </p:cNvSpPr>
          <p:nvPr/>
        </p:nvSpPr>
        <p:spPr bwMode="auto">
          <a:xfrm>
            <a:off x="2555875" y="4508500"/>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６</a:t>
            </a:r>
          </a:p>
        </p:txBody>
      </p:sp>
      <p:sp>
        <p:nvSpPr>
          <p:cNvPr id="70760" name="AutoShape 104"/>
          <p:cNvSpPr>
            <a:spLocks noChangeArrowheads="1"/>
          </p:cNvSpPr>
          <p:nvPr/>
        </p:nvSpPr>
        <p:spPr bwMode="auto">
          <a:xfrm>
            <a:off x="19065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300" b="0"/>
              <a:t>⑤</a:t>
            </a:r>
          </a:p>
        </p:txBody>
      </p:sp>
      <p:sp>
        <p:nvSpPr>
          <p:cNvPr id="70761" name="AutoShape 105"/>
          <p:cNvSpPr>
            <a:spLocks noChangeArrowheads="1"/>
          </p:cNvSpPr>
          <p:nvPr/>
        </p:nvSpPr>
        <p:spPr bwMode="auto">
          <a:xfrm>
            <a:off x="12588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４</a:t>
            </a:r>
          </a:p>
        </p:txBody>
      </p:sp>
      <p:sp>
        <p:nvSpPr>
          <p:cNvPr id="70762" name="AutoShape 106"/>
          <p:cNvSpPr>
            <a:spLocks noChangeArrowheads="1"/>
          </p:cNvSpPr>
          <p:nvPr/>
        </p:nvSpPr>
        <p:spPr bwMode="auto">
          <a:xfrm>
            <a:off x="2555875" y="3932238"/>
            <a:ext cx="554038"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９</a:t>
            </a:r>
          </a:p>
        </p:txBody>
      </p:sp>
      <p:sp>
        <p:nvSpPr>
          <p:cNvPr id="70763" name="AutoShape 107"/>
          <p:cNvSpPr>
            <a:spLocks noChangeArrowheads="1"/>
          </p:cNvSpPr>
          <p:nvPr/>
        </p:nvSpPr>
        <p:spPr bwMode="auto">
          <a:xfrm>
            <a:off x="19065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８</a:t>
            </a:r>
          </a:p>
        </p:txBody>
      </p:sp>
      <p:sp>
        <p:nvSpPr>
          <p:cNvPr id="70764" name="AutoShape 108"/>
          <p:cNvSpPr>
            <a:spLocks noChangeArrowheads="1"/>
          </p:cNvSpPr>
          <p:nvPr/>
        </p:nvSpPr>
        <p:spPr bwMode="auto">
          <a:xfrm>
            <a:off x="12588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７</a:t>
            </a:r>
          </a:p>
        </p:txBody>
      </p:sp>
      <p:sp>
        <p:nvSpPr>
          <p:cNvPr id="70765" name="AutoShape 109"/>
          <p:cNvSpPr>
            <a:spLocks noChangeArrowheads="1"/>
          </p:cNvSpPr>
          <p:nvPr/>
        </p:nvSpPr>
        <p:spPr bwMode="auto">
          <a:xfrm>
            <a:off x="19065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70766" name="AutoShape 110"/>
          <p:cNvSpPr>
            <a:spLocks noChangeArrowheads="1"/>
          </p:cNvSpPr>
          <p:nvPr/>
        </p:nvSpPr>
        <p:spPr bwMode="auto">
          <a:xfrm>
            <a:off x="12588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MR</a:t>
            </a:r>
          </a:p>
        </p:txBody>
      </p:sp>
      <p:sp>
        <p:nvSpPr>
          <p:cNvPr id="70767" name="AutoShape 111"/>
          <p:cNvSpPr>
            <a:spLocks noChangeArrowheads="1"/>
          </p:cNvSpPr>
          <p:nvPr/>
        </p:nvSpPr>
        <p:spPr bwMode="auto">
          <a:xfrm>
            <a:off x="5746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MC</a:t>
            </a:r>
          </a:p>
        </p:txBody>
      </p:sp>
      <p:sp>
        <p:nvSpPr>
          <p:cNvPr id="70768" name="AutoShape 112"/>
          <p:cNvSpPr>
            <a:spLocks noChangeArrowheads="1"/>
          </p:cNvSpPr>
          <p:nvPr/>
        </p:nvSpPr>
        <p:spPr bwMode="auto">
          <a:xfrm>
            <a:off x="32035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70769" name="AutoShape 113"/>
          <p:cNvSpPr>
            <a:spLocks noChangeArrowheads="1"/>
          </p:cNvSpPr>
          <p:nvPr/>
        </p:nvSpPr>
        <p:spPr bwMode="auto">
          <a:xfrm>
            <a:off x="1258888" y="2852738"/>
            <a:ext cx="554037"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70770" name="AutoShape 114"/>
          <p:cNvSpPr>
            <a:spLocks noChangeArrowheads="1"/>
          </p:cNvSpPr>
          <p:nvPr/>
        </p:nvSpPr>
        <p:spPr bwMode="auto">
          <a:xfrm>
            <a:off x="25558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70771" name="AutoShape 115"/>
          <p:cNvSpPr>
            <a:spLocks noChangeArrowheads="1"/>
          </p:cNvSpPr>
          <p:nvPr/>
        </p:nvSpPr>
        <p:spPr bwMode="auto">
          <a:xfrm>
            <a:off x="2554288" y="5661025"/>
            <a:ext cx="554037"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70772" name="AutoShape 116"/>
          <p:cNvSpPr>
            <a:spLocks noChangeArrowheads="1"/>
          </p:cNvSpPr>
          <p:nvPr/>
        </p:nvSpPr>
        <p:spPr bwMode="auto">
          <a:xfrm>
            <a:off x="3203575" y="3357563"/>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70773" name="AutoShape 117"/>
          <p:cNvSpPr>
            <a:spLocks noChangeArrowheads="1"/>
          </p:cNvSpPr>
          <p:nvPr/>
        </p:nvSpPr>
        <p:spPr bwMode="auto">
          <a:xfrm>
            <a:off x="574675" y="5084763"/>
            <a:ext cx="554038" cy="503237"/>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C</a:t>
            </a:r>
          </a:p>
        </p:txBody>
      </p:sp>
      <p:sp>
        <p:nvSpPr>
          <p:cNvPr id="70774" name="AutoShape 118"/>
          <p:cNvSpPr>
            <a:spLocks noChangeArrowheads="1"/>
          </p:cNvSpPr>
          <p:nvPr/>
        </p:nvSpPr>
        <p:spPr bwMode="auto">
          <a:xfrm>
            <a:off x="25558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70775" name="AutoShape 119"/>
          <p:cNvSpPr>
            <a:spLocks noChangeArrowheads="1"/>
          </p:cNvSpPr>
          <p:nvPr/>
        </p:nvSpPr>
        <p:spPr bwMode="auto">
          <a:xfrm>
            <a:off x="5746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70776" name="AutoShape 120"/>
          <p:cNvSpPr>
            <a:spLocks noChangeArrowheads="1"/>
          </p:cNvSpPr>
          <p:nvPr/>
        </p:nvSpPr>
        <p:spPr bwMode="auto">
          <a:xfrm>
            <a:off x="32035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GT</a:t>
            </a:r>
          </a:p>
        </p:txBody>
      </p:sp>
      <p:sp>
        <p:nvSpPr>
          <p:cNvPr id="70777" name="AutoShape 121"/>
          <p:cNvSpPr>
            <a:spLocks noChangeArrowheads="1"/>
          </p:cNvSpPr>
          <p:nvPr/>
        </p:nvSpPr>
        <p:spPr bwMode="auto">
          <a:xfrm rot="5400000">
            <a:off x="1981994" y="2777332"/>
            <a:ext cx="403225" cy="5540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ea typeface="@ＭＳ Ｐゴシック" panose="020B0600070205080204" pitchFamily="50" charset="-128"/>
                <a:cs typeface="@ＭＳ Ｐゴシック" panose="020B0600070205080204" pitchFamily="50" charset="-128"/>
              </a:rPr>
              <a:t>▲</a:t>
            </a:r>
          </a:p>
        </p:txBody>
      </p:sp>
      <p:sp>
        <p:nvSpPr>
          <p:cNvPr id="70778" name="AutoShape 122"/>
          <p:cNvSpPr>
            <a:spLocks noChangeArrowheads="1"/>
          </p:cNvSpPr>
          <p:nvPr/>
        </p:nvSpPr>
        <p:spPr bwMode="auto">
          <a:xfrm>
            <a:off x="574675" y="4508500"/>
            <a:ext cx="554038" cy="503238"/>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AC</a:t>
            </a:r>
          </a:p>
        </p:txBody>
      </p:sp>
      <p:sp>
        <p:nvSpPr>
          <p:cNvPr id="70779" name="AutoShape 123"/>
          <p:cNvSpPr>
            <a:spLocks noChangeArrowheads="1"/>
          </p:cNvSpPr>
          <p:nvPr/>
        </p:nvSpPr>
        <p:spPr bwMode="auto">
          <a:xfrm>
            <a:off x="19065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a:t>
            </a:r>
          </a:p>
        </p:txBody>
      </p:sp>
      <p:pic>
        <p:nvPicPr>
          <p:cNvPr id="70780" name="Picture 124" descr="0EVA01"/>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3425" y="1628775"/>
            <a:ext cx="239713" cy="427038"/>
          </a:xfrm>
          <a:prstGeom prst="rect">
            <a:avLst/>
          </a:prstGeom>
          <a:noFill/>
          <a:extLst>
            <a:ext uri="{909E8E84-426E-40DD-AFC4-6F175D3DCCD1}">
              <a14:hiddenFill xmlns:a14="http://schemas.microsoft.com/office/drawing/2010/main">
                <a:solidFill>
                  <a:srgbClr val="FFFFFF"/>
                </a:solidFill>
              </a14:hiddenFill>
            </a:ext>
          </a:extLst>
        </p:spPr>
      </p:pic>
      <p:sp>
        <p:nvSpPr>
          <p:cNvPr id="70781" name="Rectangle 125"/>
          <p:cNvSpPr>
            <a:spLocks noChangeArrowheads="1"/>
          </p:cNvSpPr>
          <p:nvPr/>
        </p:nvSpPr>
        <p:spPr bwMode="auto">
          <a:xfrm flipH="1" flipV="1">
            <a:off x="3562350" y="1916113"/>
            <a:ext cx="69850" cy="6985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lIns="0" tIns="0" rIns="0" bIns="396000"/>
          <a:lstStyle/>
          <a:p>
            <a:r>
              <a:rPr lang="en-US" altLang="ja-JP" sz="1200">
                <a:solidFill>
                  <a:srgbClr val="FF930B"/>
                </a:solidFill>
                <a:latin typeface="Arial Black" panose="020B0A04020102020204" pitchFamily="34" charset="0"/>
                <a:ea typeface="ＭＳ ゴシック" panose="020B0609070205080204" pitchFamily="49" charset="-128"/>
              </a:rPr>
              <a:t>.</a:t>
            </a:r>
          </a:p>
        </p:txBody>
      </p:sp>
      <p:sp>
        <p:nvSpPr>
          <p:cNvPr id="70782" name="AutoShape 126"/>
          <p:cNvSpPr>
            <a:spLocks noChangeArrowheads="1"/>
          </p:cNvSpPr>
          <p:nvPr/>
        </p:nvSpPr>
        <p:spPr bwMode="auto">
          <a:xfrm>
            <a:off x="25542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３</a:t>
            </a:r>
          </a:p>
        </p:txBody>
      </p:sp>
      <p:pic>
        <p:nvPicPr>
          <p:cNvPr id="70783" name="Picture 127" descr="3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70784" name="Group 128"/>
          <p:cNvGrpSpPr>
            <a:grpSpLocks/>
          </p:cNvGrpSpPr>
          <p:nvPr/>
        </p:nvGrpSpPr>
        <p:grpSpPr bwMode="auto">
          <a:xfrm>
            <a:off x="2986088" y="1628775"/>
            <a:ext cx="550862" cy="427038"/>
            <a:chOff x="2744" y="1480"/>
            <a:chExt cx="347" cy="269"/>
          </a:xfrm>
        </p:grpSpPr>
        <p:pic>
          <p:nvPicPr>
            <p:cNvPr id="70785" name="Picture 129" descr="3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4" y="1480"/>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70786" name="Picture 130" descr="5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40" y="1480"/>
              <a:ext cx="151" cy="269"/>
            </a:xfrm>
            <a:prstGeom prst="rect">
              <a:avLst/>
            </a:prstGeom>
            <a:noFill/>
            <a:extLst>
              <a:ext uri="{909E8E84-426E-40DD-AFC4-6F175D3DCCD1}">
                <a14:hiddenFill xmlns:a14="http://schemas.microsoft.com/office/drawing/2010/main">
                  <a:solidFill>
                    <a:srgbClr val="FFFFFF"/>
                  </a:solidFill>
                </a14:hiddenFill>
              </a:ext>
            </a:extLst>
          </p:spPr>
        </p:pic>
      </p:grpSp>
      <p:sp>
        <p:nvSpPr>
          <p:cNvPr id="70787" name="AutoShape 131"/>
          <p:cNvSpPr>
            <a:spLocks noChangeArrowheads="1"/>
          </p:cNvSpPr>
          <p:nvPr/>
        </p:nvSpPr>
        <p:spPr bwMode="auto">
          <a:xfrm>
            <a:off x="3203575" y="5084763"/>
            <a:ext cx="554038" cy="1109662"/>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70788" name="Rectangle 132"/>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ja-JP" altLang="en-US">
                <a:solidFill>
                  <a:srgbClr val="FF930B"/>
                </a:solidFill>
                <a:latin typeface="Impact" panose="020B0806030902050204" pitchFamily="34" charset="0"/>
                <a:ea typeface="ＭＳ ゴシック" panose="020B0609070205080204" pitchFamily="49" charset="-128"/>
              </a:rPr>
              <a:t>＋</a:t>
            </a:r>
          </a:p>
        </p:txBody>
      </p:sp>
      <p:sp>
        <p:nvSpPr>
          <p:cNvPr id="70789" name="AutoShape 133"/>
          <p:cNvSpPr>
            <a:spLocks noChangeArrowheads="1"/>
          </p:cNvSpPr>
          <p:nvPr/>
        </p:nvSpPr>
        <p:spPr bwMode="auto">
          <a:xfrm>
            <a:off x="3203575" y="4508500"/>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pic>
        <p:nvPicPr>
          <p:cNvPr id="70790" name="Picture 134" descr="1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70791" name="Group 135"/>
          <p:cNvGrpSpPr>
            <a:grpSpLocks/>
          </p:cNvGrpSpPr>
          <p:nvPr/>
        </p:nvGrpSpPr>
        <p:grpSpPr bwMode="auto">
          <a:xfrm>
            <a:off x="2986088" y="1628775"/>
            <a:ext cx="542925" cy="427038"/>
            <a:chOff x="2042" y="799"/>
            <a:chExt cx="488" cy="384"/>
          </a:xfrm>
        </p:grpSpPr>
        <p:pic>
          <p:nvPicPr>
            <p:cNvPr id="70792" name="Picture 136" descr="1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2" y="799"/>
              <a:ext cx="216" cy="384"/>
            </a:xfrm>
            <a:prstGeom prst="rect">
              <a:avLst/>
            </a:prstGeom>
            <a:noFill/>
            <a:extLst>
              <a:ext uri="{909E8E84-426E-40DD-AFC4-6F175D3DCCD1}">
                <a14:hiddenFill xmlns:a14="http://schemas.microsoft.com/office/drawing/2010/main">
                  <a:solidFill>
                    <a:srgbClr val="FFFFFF"/>
                  </a:solidFill>
                </a14:hiddenFill>
              </a:ext>
            </a:extLst>
          </p:spPr>
        </p:pic>
        <p:pic>
          <p:nvPicPr>
            <p:cNvPr id="70793" name="Picture 137" descr="4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14" y="799"/>
              <a:ext cx="216" cy="384"/>
            </a:xfrm>
            <a:prstGeom prst="rect">
              <a:avLst/>
            </a:prstGeom>
            <a:noFill/>
            <a:extLst>
              <a:ext uri="{909E8E84-426E-40DD-AFC4-6F175D3DCCD1}">
                <a14:hiddenFill xmlns:a14="http://schemas.microsoft.com/office/drawing/2010/main">
                  <a:solidFill>
                    <a:srgbClr val="FFFFFF"/>
                  </a:solidFill>
                </a14:hiddenFill>
              </a:ext>
            </a:extLst>
          </p:spPr>
        </p:pic>
      </p:grpSp>
      <p:pic>
        <p:nvPicPr>
          <p:cNvPr id="70794" name="Picture 138" descr="2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70795" name="Group 139"/>
          <p:cNvGrpSpPr>
            <a:grpSpLocks/>
          </p:cNvGrpSpPr>
          <p:nvPr/>
        </p:nvGrpSpPr>
        <p:grpSpPr bwMode="auto">
          <a:xfrm>
            <a:off x="2986088" y="1628775"/>
            <a:ext cx="542925" cy="427038"/>
            <a:chOff x="4014" y="1253"/>
            <a:chExt cx="488" cy="384"/>
          </a:xfrm>
        </p:grpSpPr>
        <p:pic>
          <p:nvPicPr>
            <p:cNvPr id="70796" name="Picture 140" descr="7EVA01"/>
            <p:cNvPicPr preferRelativeResize="0">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86" y="1253"/>
              <a:ext cx="216" cy="384"/>
            </a:xfrm>
            <a:prstGeom prst="rect">
              <a:avLst/>
            </a:prstGeom>
            <a:noFill/>
            <a:extLst>
              <a:ext uri="{909E8E84-426E-40DD-AFC4-6F175D3DCCD1}">
                <a14:hiddenFill xmlns:a14="http://schemas.microsoft.com/office/drawing/2010/main">
                  <a:solidFill>
                    <a:srgbClr val="FFFFFF"/>
                  </a:solidFill>
                </a14:hiddenFill>
              </a:ext>
            </a:extLst>
          </p:spPr>
        </p:pic>
        <p:pic>
          <p:nvPicPr>
            <p:cNvPr id="70797" name="Picture 141" descr="2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14" y="1253"/>
              <a:ext cx="216" cy="384"/>
            </a:xfrm>
            <a:prstGeom prst="rect">
              <a:avLst/>
            </a:prstGeom>
            <a:noFill/>
            <a:extLst>
              <a:ext uri="{909E8E84-426E-40DD-AFC4-6F175D3DCCD1}">
                <a14:hiddenFill xmlns:a14="http://schemas.microsoft.com/office/drawing/2010/main">
                  <a:solidFill>
                    <a:srgbClr val="FFFFFF"/>
                  </a:solidFill>
                </a14:hiddenFill>
              </a:ext>
            </a:extLst>
          </p:spPr>
        </p:pic>
      </p:grpSp>
      <p:sp>
        <p:nvSpPr>
          <p:cNvPr id="70798" name="Rectangle 142"/>
          <p:cNvSpPr>
            <a:spLocks noChangeArrowheads="1"/>
          </p:cNvSpPr>
          <p:nvPr/>
        </p:nvSpPr>
        <p:spPr bwMode="auto">
          <a:xfrm>
            <a:off x="3562350" y="1557338"/>
            <a:ext cx="250825" cy="25241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sz="1200" b="0">
                <a:solidFill>
                  <a:srgbClr val="FF930B"/>
                </a:solidFill>
                <a:latin typeface="Arial Black" panose="020B0A04020102020204" pitchFamily="34" charset="0"/>
                <a:ea typeface="ＭＳ ゴシック" panose="020B0609070205080204" pitchFamily="49" charset="-128"/>
              </a:rPr>
              <a:t>GT</a:t>
            </a:r>
          </a:p>
        </p:txBody>
      </p:sp>
      <p:sp>
        <p:nvSpPr>
          <p:cNvPr id="70799" name="Rectangle 143"/>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ja-JP" altLang="en-US">
                <a:solidFill>
                  <a:srgbClr val="FF930B"/>
                </a:solidFill>
                <a:latin typeface="Impact" panose="020B0806030902050204" pitchFamily="34" charset="0"/>
                <a:ea typeface="ＭＳ ゴシック" panose="020B0609070205080204" pitchFamily="49" charset="-128"/>
              </a:rPr>
              <a:t>＝</a:t>
            </a:r>
          </a:p>
        </p:txBody>
      </p:sp>
      <p:grpSp>
        <p:nvGrpSpPr>
          <p:cNvPr id="70800" name="Group 144"/>
          <p:cNvGrpSpPr>
            <a:grpSpLocks/>
          </p:cNvGrpSpPr>
          <p:nvPr/>
        </p:nvGrpSpPr>
        <p:grpSpPr bwMode="auto">
          <a:xfrm>
            <a:off x="2986088" y="1628775"/>
            <a:ext cx="527050" cy="427038"/>
            <a:chOff x="3198" y="391"/>
            <a:chExt cx="332" cy="269"/>
          </a:xfrm>
        </p:grpSpPr>
        <p:pic>
          <p:nvPicPr>
            <p:cNvPr id="70801" name="Picture 145" descr="1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9" y="391"/>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70802" name="Picture 146" descr="4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98" y="391"/>
              <a:ext cx="151" cy="26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0803" name="Group 147"/>
          <p:cNvGrpSpPr>
            <a:grpSpLocks/>
          </p:cNvGrpSpPr>
          <p:nvPr/>
        </p:nvGrpSpPr>
        <p:grpSpPr bwMode="auto">
          <a:xfrm>
            <a:off x="2986088" y="1628775"/>
            <a:ext cx="527050" cy="427038"/>
            <a:chOff x="4649" y="981"/>
            <a:chExt cx="332" cy="269"/>
          </a:xfrm>
        </p:grpSpPr>
        <p:grpSp>
          <p:nvGrpSpPr>
            <p:cNvPr id="70804" name="Group 148"/>
            <p:cNvGrpSpPr>
              <a:grpSpLocks/>
            </p:cNvGrpSpPr>
            <p:nvPr/>
          </p:nvGrpSpPr>
          <p:grpSpPr bwMode="auto">
            <a:xfrm>
              <a:off x="4649" y="981"/>
              <a:ext cx="332" cy="269"/>
              <a:chOff x="4649" y="981"/>
              <a:chExt cx="332" cy="269"/>
            </a:xfrm>
          </p:grpSpPr>
          <p:pic>
            <p:nvPicPr>
              <p:cNvPr id="70805" name="Picture 149" descr="4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9" y="981"/>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70806" name="Picture 150" descr="8EVA01"/>
              <p:cNvPicPr preferRelativeResize="0">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30" y="981"/>
                <a:ext cx="151" cy="269"/>
              </a:xfrm>
              <a:prstGeom prst="rect">
                <a:avLst/>
              </a:prstGeom>
              <a:noFill/>
              <a:extLst>
                <a:ext uri="{909E8E84-426E-40DD-AFC4-6F175D3DCCD1}">
                  <a14:hiddenFill xmlns:a14="http://schemas.microsoft.com/office/drawing/2010/main">
                    <a:solidFill>
                      <a:srgbClr val="FFFFFF"/>
                    </a:solidFill>
                  </a14:hiddenFill>
                </a:ext>
              </a:extLst>
            </p:spPr>
          </p:pic>
        </p:grpSp>
        <p:pic>
          <p:nvPicPr>
            <p:cNvPr id="70807" name="Picture 151" descr="9EVA01"/>
            <p:cNvPicPr preferRelativeResize="0">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30" y="981"/>
              <a:ext cx="151" cy="269"/>
            </a:xfrm>
            <a:prstGeom prst="rect">
              <a:avLst/>
            </a:prstGeom>
            <a:noFill/>
            <a:extLst>
              <a:ext uri="{909E8E84-426E-40DD-AFC4-6F175D3DCCD1}">
                <a14:hiddenFill xmlns:a14="http://schemas.microsoft.com/office/drawing/2010/main">
                  <a:solidFill>
                    <a:srgbClr val="FFFFFF"/>
                  </a:solidFill>
                </a14:hiddenFill>
              </a:ext>
            </a:extLst>
          </p:spPr>
        </p:pic>
      </p:grpSp>
      <p:pic>
        <p:nvPicPr>
          <p:cNvPr id="70808" name="Picture 152" descr="1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70809" name="Group 153"/>
          <p:cNvGrpSpPr>
            <a:grpSpLocks/>
          </p:cNvGrpSpPr>
          <p:nvPr/>
        </p:nvGrpSpPr>
        <p:grpSpPr bwMode="auto">
          <a:xfrm>
            <a:off x="2986088" y="1628775"/>
            <a:ext cx="527050" cy="427038"/>
            <a:chOff x="3606" y="709"/>
            <a:chExt cx="332" cy="269"/>
          </a:xfrm>
        </p:grpSpPr>
        <p:pic>
          <p:nvPicPr>
            <p:cNvPr id="70810" name="Picture 154" descr="1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6" y="709"/>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70811" name="Picture 155" descr="6EVA01"/>
            <p:cNvPicPr preferRelativeResize="0">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87" y="709"/>
              <a:ext cx="151" cy="26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0812" name="Group 156"/>
          <p:cNvGrpSpPr>
            <a:grpSpLocks/>
          </p:cNvGrpSpPr>
          <p:nvPr/>
        </p:nvGrpSpPr>
        <p:grpSpPr bwMode="auto">
          <a:xfrm>
            <a:off x="2986088" y="1628775"/>
            <a:ext cx="527050" cy="427038"/>
            <a:chOff x="4649" y="391"/>
            <a:chExt cx="332" cy="269"/>
          </a:xfrm>
        </p:grpSpPr>
        <p:pic>
          <p:nvPicPr>
            <p:cNvPr id="70813" name="Picture 157" descr="3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 y="391"/>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70814" name="Picture 158" descr="0EVA01"/>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0" y="391"/>
              <a:ext cx="151" cy="269"/>
            </a:xfrm>
            <a:prstGeom prst="rect">
              <a:avLst/>
            </a:prstGeom>
            <a:noFill/>
            <a:extLst>
              <a:ext uri="{909E8E84-426E-40DD-AFC4-6F175D3DCCD1}">
                <a14:hiddenFill xmlns:a14="http://schemas.microsoft.com/office/drawing/2010/main">
                  <a:solidFill>
                    <a:srgbClr val="FFFFFF"/>
                  </a:solidFill>
                </a14:hiddenFill>
              </a:ext>
            </a:extLst>
          </p:spPr>
        </p:pic>
      </p:grpSp>
      <p:sp>
        <p:nvSpPr>
          <p:cNvPr id="70815" name="Rectangle 159"/>
          <p:cNvSpPr>
            <a:spLocks noChangeArrowheads="1"/>
          </p:cNvSpPr>
          <p:nvPr/>
        </p:nvSpPr>
        <p:spPr bwMode="auto">
          <a:xfrm>
            <a:off x="611188" y="1916113"/>
            <a:ext cx="179387"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sz="1200" b="0">
                <a:solidFill>
                  <a:srgbClr val="FF930B"/>
                </a:solidFill>
                <a:latin typeface="Arial Black" panose="020B0A04020102020204" pitchFamily="34" charset="0"/>
                <a:ea typeface="ＭＳ ゴシック" panose="020B0609070205080204" pitchFamily="49" charset="-128"/>
              </a:rPr>
              <a:t>K</a:t>
            </a:r>
          </a:p>
        </p:txBody>
      </p:sp>
      <p:grpSp>
        <p:nvGrpSpPr>
          <p:cNvPr id="70816" name="Group 160"/>
          <p:cNvGrpSpPr>
            <a:grpSpLocks/>
          </p:cNvGrpSpPr>
          <p:nvPr/>
        </p:nvGrpSpPr>
        <p:grpSpPr bwMode="auto">
          <a:xfrm>
            <a:off x="611188" y="2347913"/>
            <a:ext cx="3095625" cy="360362"/>
            <a:chOff x="431" y="1615"/>
            <a:chExt cx="1950" cy="227"/>
          </a:xfrm>
        </p:grpSpPr>
        <p:sp>
          <p:nvSpPr>
            <p:cNvPr id="70817" name="AutoShape 161"/>
            <p:cNvSpPr>
              <a:spLocks noChangeArrowheads="1"/>
            </p:cNvSpPr>
            <p:nvPr/>
          </p:nvSpPr>
          <p:spPr bwMode="auto">
            <a:xfrm>
              <a:off x="475" y="1615"/>
              <a:ext cx="546"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l-GR" altLang="ja-JP" sz="1200" b="0">
                  <a:cs typeface="Arial" panose="020B0604020202020204" pitchFamily="34" charset="0"/>
                </a:rPr>
                <a:t>Θ</a:t>
              </a:r>
            </a:p>
          </p:txBody>
        </p:sp>
        <p:sp>
          <p:nvSpPr>
            <p:cNvPr id="70818" name="AutoShape 162"/>
            <p:cNvSpPr>
              <a:spLocks noChangeArrowheads="1"/>
            </p:cNvSpPr>
            <p:nvPr/>
          </p:nvSpPr>
          <p:spPr bwMode="auto">
            <a:xfrm>
              <a:off x="1096" y="1615"/>
              <a:ext cx="1285"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el-GR" altLang="ja-JP" sz="1200" b="0">
                  <a:cs typeface="Arial" panose="020B0604020202020204" pitchFamily="34" charset="0"/>
                </a:rPr>
                <a:t>Θ</a:t>
              </a:r>
            </a:p>
          </p:txBody>
        </p:sp>
        <p:sp>
          <p:nvSpPr>
            <p:cNvPr id="70819" name="AutoShape 163"/>
            <p:cNvSpPr>
              <a:spLocks noChangeArrowheads="1"/>
            </p:cNvSpPr>
            <p:nvPr/>
          </p:nvSpPr>
          <p:spPr bwMode="auto">
            <a:xfrm>
              <a:off x="1096" y="1706"/>
              <a:ext cx="1239" cy="46"/>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p>
          </p:txBody>
        </p:sp>
        <p:sp>
          <p:nvSpPr>
            <p:cNvPr id="70820" name="AutoShape 164"/>
            <p:cNvSpPr>
              <a:spLocks noChangeArrowheads="1"/>
            </p:cNvSpPr>
            <p:nvPr/>
          </p:nvSpPr>
          <p:spPr bwMode="auto">
            <a:xfrm>
              <a:off x="476" y="1706"/>
              <a:ext cx="488" cy="45"/>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　　・　　・　</a:t>
              </a:r>
            </a:p>
          </p:txBody>
        </p:sp>
        <p:sp>
          <p:nvSpPr>
            <p:cNvPr id="70821" name="AutoShape 165"/>
            <p:cNvSpPr>
              <a:spLocks noChangeArrowheads="1"/>
            </p:cNvSpPr>
            <p:nvPr/>
          </p:nvSpPr>
          <p:spPr bwMode="auto">
            <a:xfrm>
              <a:off x="431" y="1751"/>
              <a:ext cx="488"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a:t>
              </a:r>
              <a:r>
                <a:rPr lang="ru-RU" altLang="ja-JP" sz="1200">
                  <a:cs typeface="Arial" panose="020B0604020202020204" pitchFamily="34" charset="0"/>
                </a:rPr>
                <a:t>F</a:t>
              </a:r>
              <a:r>
                <a:rPr lang="en-US" altLang="ja-JP" sz="1200">
                  <a:cs typeface="Arial" panose="020B0604020202020204" pitchFamily="34" charset="0"/>
                </a:rPr>
                <a:t> CUT  5/4</a:t>
              </a:r>
              <a:endParaRPr lang="ru-RU" altLang="ja-JP" sz="1200">
                <a:cs typeface="Arial" panose="020B0604020202020204" pitchFamily="34" charset="0"/>
              </a:endParaRPr>
            </a:p>
          </p:txBody>
        </p:sp>
        <p:sp>
          <p:nvSpPr>
            <p:cNvPr id="70822" name="AutoShape 166"/>
            <p:cNvSpPr>
              <a:spLocks noChangeArrowheads="1"/>
            </p:cNvSpPr>
            <p:nvPr/>
          </p:nvSpPr>
          <p:spPr bwMode="auto">
            <a:xfrm>
              <a:off x="1096" y="1751"/>
              <a:ext cx="1285"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5</a:t>
              </a:r>
              <a:r>
                <a:rPr lang="ja-JP" altLang="ru-RU" sz="1200">
                  <a:cs typeface="Arial" panose="020B0604020202020204" pitchFamily="34" charset="0"/>
                </a:rPr>
                <a:t>　</a:t>
              </a:r>
              <a:r>
                <a:rPr lang="ja-JP" altLang="en-US" sz="1200">
                  <a:cs typeface="Arial" panose="020B0604020202020204" pitchFamily="34" charset="0"/>
                </a:rPr>
                <a:t>   </a:t>
              </a:r>
              <a:r>
                <a:rPr lang="en-US" altLang="ja-JP" sz="1200">
                  <a:cs typeface="Arial" panose="020B0604020202020204" pitchFamily="34" charset="0"/>
                </a:rPr>
                <a:t>4  </a:t>
              </a:r>
              <a:r>
                <a:rPr lang="ja-JP" altLang="ru-RU" sz="1200">
                  <a:cs typeface="Arial" panose="020B0604020202020204" pitchFamily="34" charset="0"/>
                </a:rPr>
                <a:t>　</a:t>
              </a:r>
              <a:r>
                <a:rPr lang="en-US" altLang="ja-JP" sz="1200">
                  <a:cs typeface="Arial" panose="020B0604020202020204" pitchFamily="34" charset="0"/>
                </a:rPr>
                <a:t>3</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2</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0   </a:t>
              </a:r>
              <a:r>
                <a:rPr lang="ru-RU" altLang="ja-JP" sz="1200">
                  <a:cs typeface="Arial" panose="020B0604020202020204" pitchFamily="34" charset="0"/>
                </a:rPr>
                <a:t>ADD2</a:t>
              </a:r>
            </a:p>
          </p:txBody>
        </p:sp>
      </p:grpSp>
      <p:sp>
        <p:nvSpPr>
          <p:cNvPr id="70823" name="Rectangle 167"/>
          <p:cNvSpPr>
            <a:spLocks noChangeArrowheads="1"/>
          </p:cNvSpPr>
          <p:nvPr/>
        </p:nvSpPr>
        <p:spPr bwMode="auto">
          <a:xfrm>
            <a:off x="4500563" y="1700213"/>
            <a:ext cx="4392612" cy="1008062"/>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pPr algn="l"/>
            <a:r>
              <a:rPr lang="ja-JP" altLang="en-US" sz="2400" b="0"/>
              <a:t>ある決まった数値にいろいろな</a:t>
            </a:r>
          </a:p>
          <a:p>
            <a:pPr algn="l"/>
            <a:r>
              <a:rPr lang="ja-JP" altLang="en-US" sz="2400" b="0"/>
              <a:t>数値を加算する計算</a:t>
            </a:r>
          </a:p>
        </p:txBody>
      </p:sp>
      <p:sp>
        <p:nvSpPr>
          <p:cNvPr id="70824" name="Rectangle 168"/>
          <p:cNvSpPr>
            <a:spLocks noChangeArrowheads="1"/>
          </p:cNvSpPr>
          <p:nvPr/>
        </p:nvSpPr>
        <p:spPr bwMode="auto">
          <a:xfrm>
            <a:off x="4500563" y="1268413"/>
            <a:ext cx="4319587" cy="3603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説明</a:t>
            </a:r>
          </a:p>
        </p:txBody>
      </p:sp>
      <p:sp>
        <p:nvSpPr>
          <p:cNvPr id="70825" name="Rectangle 169"/>
          <p:cNvSpPr>
            <a:spLocks noChangeArrowheads="1"/>
          </p:cNvSpPr>
          <p:nvPr/>
        </p:nvSpPr>
        <p:spPr bwMode="auto">
          <a:xfrm>
            <a:off x="4500563" y="3141663"/>
            <a:ext cx="4392612" cy="3603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操作例</a:t>
            </a:r>
          </a:p>
        </p:txBody>
      </p:sp>
      <p:sp>
        <p:nvSpPr>
          <p:cNvPr id="70826" name="Rectangle 170"/>
          <p:cNvSpPr>
            <a:spLocks noChangeArrowheads="1"/>
          </p:cNvSpPr>
          <p:nvPr/>
        </p:nvSpPr>
        <p:spPr bwMode="auto">
          <a:xfrm>
            <a:off x="4500563" y="3573463"/>
            <a:ext cx="4392612" cy="2592387"/>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pPr algn="l"/>
            <a:r>
              <a:rPr lang="ja-JP" altLang="en-US" sz="2400" b="0"/>
              <a:t>　１４＋２７＝、１４＋３５＝、</a:t>
            </a:r>
          </a:p>
          <a:p>
            <a:pPr algn="l"/>
            <a:r>
              <a:rPr lang="ja-JP" altLang="en-US" sz="2400" b="0"/>
              <a:t>　１４＋１６＝</a:t>
            </a:r>
          </a:p>
          <a:p>
            <a:pPr algn="l"/>
            <a:r>
              <a:rPr lang="ja-JP" altLang="en-US" sz="2400" b="0"/>
              <a:t>　　　　　　　　 ↓</a:t>
            </a:r>
          </a:p>
        </p:txBody>
      </p:sp>
      <p:sp>
        <p:nvSpPr>
          <p:cNvPr id="70698" name="AutoShape 42"/>
          <p:cNvSpPr>
            <a:spLocks noChangeAspect="1" noChangeArrowheads="1"/>
          </p:cNvSpPr>
          <p:nvPr/>
        </p:nvSpPr>
        <p:spPr bwMode="auto">
          <a:xfrm>
            <a:off x="6731000" y="52292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３</a:t>
            </a:r>
          </a:p>
        </p:txBody>
      </p:sp>
      <p:sp>
        <p:nvSpPr>
          <p:cNvPr id="70699" name="AutoShape 43"/>
          <p:cNvSpPr>
            <a:spLocks noChangeAspect="1" noChangeArrowheads="1"/>
          </p:cNvSpPr>
          <p:nvPr/>
        </p:nvSpPr>
        <p:spPr bwMode="auto">
          <a:xfrm>
            <a:off x="7162800" y="52292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５</a:t>
            </a:r>
          </a:p>
        </p:txBody>
      </p:sp>
      <p:sp>
        <p:nvSpPr>
          <p:cNvPr id="70700" name="AutoShape 44"/>
          <p:cNvSpPr>
            <a:spLocks noChangeAspect="1" noChangeArrowheads="1"/>
          </p:cNvSpPr>
          <p:nvPr/>
        </p:nvSpPr>
        <p:spPr bwMode="auto">
          <a:xfrm>
            <a:off x="5003800" y="47974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１</a:t>
            </a:r>
          </a:p>
        </p:txBody>
      </p:sp>
      <p:sp>
        <p:nvSpPr>
          <p:cNvPr id="70701" name="AutoShape 45"/>
          <p:cNvSpPr>
            <a:spLocks noChangeAspect="1" noChangeArrowheads="1"/>
          </p:cNvSpPr>
          <p:nvPr/>
        </p:nvSpPr>
        <p:spPr bwMode="auto">
          <a:xfrm>
            <a:off x="5435600" y="47974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４</a:t>
            </a:r>
          </a:p>
        </p:txBody>
      </p:sp>
      <p:sp>
        <p:nvSpPr>
          <p:cNvPr id="70702" name="AutoShape 46"/>
          <p:cNvSpPr>
            <a:spLocks noChangeAspect="1" noChangeArrowheads="1"/>
          </p:cNvSpPr>
          <p:nvPr/>
        </p:nvSpPr>
        <p:spPr bwMode="auto">
          <a:xfrm>
            <a:off x="6732588" y="47974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２</a:t>
            </a:r>
          </a:p>
        </p:txBody>
      </p:sp>
      <p:sp>
        <p:nvSpPr>
          <p:cNvPr id="70703" name="AutoShape 47"/>
          <p:cNvSpPr>
            <a:spLocks noChangeAspect="1" noChangeArrowheads="1"/>
          </p:cNvSpPr>
          <p:nvPr/>
        </p:nvSpPr>
        <p:spPr bwMode="auto">
          <a:xfrm>
            <a:off x="7164388" y="47974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７</a:t>
            </a:r>
          </a:p>
        </p:txBody>
      </p:sp>
      <p:sp>
        <p:nvSpPr>
          <p:cNvPr id="70704" name="AutoShape 48"/>
          <p:cNvSpPr>
            <a:spLocks noChangeAspect="1" noChangeArrowheads="1"/>
          </p:cNvSpPr>
          <p:nvPr/>
        </p:nvSpPr>
        <p:spPr bwMode="auto">
          <a:xfrm>
            <a:off x="5870575" y="47974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70705" name="AutoShape 49"/>
          <p:cNvSpPr>
            <a:spLocks noChangeAspect="1" noChangeArrowheads="1"/>
          </p:cNvSpPr>
          <p:nvPr/>
        </p:nvSpPr>
        <p:spPr bwMode="auto">
          <a:xfrm>
            <a:off x="7594600" y="47974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70725" name="AutoShape 69"/>
          <p:cNvSpPr>
            <a:spLocks noChangeAspect="1" noChangeArrowheads="1"/>
          </p:cNvSpPr>
          <p:nvPr/>
        </p:nvSpPr>
        <p:spPr bwMode="auto">
          <a:xfrm>
            <a:off x="7594600" y="52292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70726" name="AutoShape 70"/>
          <p:cNvSpPr>
            <a:spLocks noChangeAspect="1" noChangeArrowheads="1"/>
          </p:cNvSpPr>
          <p:nvPr/>
        </p:nvSpPr>
        <p:spPr bwMode="auto">
          <a:xfrm>
            <a:off x="6731000" y="56610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１</a:t>
            </a:r>
          </a:p>
        </p:txBody>
      </p:sp>
      <p:sp>
        <p:nvSpPr>
          <p:cNvPr id="70727" name="AutoShape 71"/>
          <p:cNvSpPr>
            <a:spLocks noChangeArrowheads="1"/>
          </p:cNvSpPr>
          <p:nvPr/>
        </p:nvSpPr>
        <p:spPr bwMode="auto">
          <a:xfrm>
            <a:off x="7162800" y="56610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６</a:t>
            </a:r>
          </a:p>
        </p:txBody>
      </p:sp>
      <p:sp>
        <p:nvSpPr>
          <p:cNvPr id="70728" name="AutoShape 72"/>
          <p:cNvSpPr>
            <a:spLocks noChangeAspect="1" noChangeArrowheads="1"/>
          </p:cNvSpPr>
          <p:nvPr/>
        </p:nvSpPr>
        <p:spPr bwMode="auto">
          <a:xfrm>
            <a:off x="7594600" y="56610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70732" name="AutoShape 76"/>
          <p:cNvSpPr>
            <a:spLocks noChangeAspect="1" noChangeArrowheads="1"/>
          </p:cNvSpPr>
          <p:nvPr/>
        </p:nvSpPr>
        <p:spPr bwMode="auto">
          <a:xfrm>
            <a:off x="6300788" y="47974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08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082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082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0825"/>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70698"/>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7069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0700">
                                            <p:bg/>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0700">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70701"/>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70702"/>
                                        </p:tgtEl>
                                        <p:attrNameLst>
                                          <p:attrName>style.visibility</p:attrName>
                                        </p:attrNameLst>
                                      </p:cBhvr>
                                      <p:to>
                                        <p:strVal val="visible"/>
                                      </p:to>
                                    </p:set>
                                  </p:childTnLst>
                                </p:cTn>
                              </p:par>
                              <p:par>
                                <p:cTn id="27" presetID="1" presetClass="entr" presetSubtype="0" fill="hold" grpId="2" nodeType="withEffect">
                                  <p:stCondLst>
                                    <p:cond delay="0"/>
                                  </p:stCondLst>
                                  <p:childTnLst>
                                    <p:set>
                                      <p:cBhvr>
                                        <p:cTn id="28" dur="1" fill="hold">
                                          <p:stCondLst>
                                            <p:cond delay="0"/>
                                          </p:stCondLst>
                                        </p:cTn>
                                        <p:tgtEl>
                                          <p:spTgt spid="70703"/>
                                        </p:tgtEl>
                                        <p:attrNameLst>
                                          <p:attrName>style.visibility</p:attrName>
                                        </p:attrNameLst>
                                      </p:cBhvr>
                                      <p:to>
                                        <p:strVal val="visible"/>
                                      </p:to>
                                    </p:set>
                                  </p:childTnLst>
                                </p:cTn>
                              </p:par>
                              <p:par>
                                <p:cTn id="29" presetID="1" presetClass="entr" presetSubtype="0" fill="hold" grpId="2" nodeType="withEffect">
                                  <p:stCondLst>
                                    <p:cond delay="0"/>
                                  </p:stCondLst>
                                  <p:childTnLst>
                                    <p:set>
                                      <p:cBhvr>
                                        <p:cTn id="30" dur="1" fill="hold">
                                          <p:stCondLst>
                                            <p:cond delay="0"/>
                                          </p:stCondLst>
                                        </p:cTn>
                                        <p:tgtEl>
                                          <p:spTgt spid="70704"/>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70705"/>
                                        </p:tgtEl>
                                        <p:attrNameLst>
                                          <p:attrName>style.visibility</p:attrName>
                                        </p:attrNameLst>
                                      </p:cBhvr>
                                      <p:to>
                                        <p:strVal val="visible"/>
                                      </p:to>
                                    </p:set>
                                  </p:childTnLst>
                                </p:cTn>
                              </p:par>
                              <p:par>
                                <p:cTn id="33" presetID="1" presetClass="entr" presetSubtype="0" fill="hold" grpId="2" nodeType="withEffect">
                                  <p:stCondLst>
                                    <p:cond delay="0"/>
                                  </p:stCondLst>
                                  <p:childTnLst>
                                    <p:set>
                                      <p:cBhvr>
                                        <p:cTn id="34" dur="1" fill="hold">
                                          <p:stCondLst>
                                            <p:cond delay="0"/>
                                          </p:stCondLst>
                                        </p:cTn>
                                        <p:tgtEl>
                                          <p:spTgt spid="707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0726">
                                            <p:bg/>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0726">
                                            <p:txEl>
                                              <p:pRg st="0" end="0"/>
                                            </p:txEl>
                                          </p:spTgt>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70727"/>
                                        </p:tgtEl>
                                        <p:attrNameLst>
                                          <p:attrName>style.visibility</p:attrName>
                                        </p:attrNameLst>
                                      </p:cBhvr>
                                      <p:to>
                                        <p:strVal val="visible"/>
                                      </p:to>
                                    </p:set>
                                  </p:childTnLst>
                                </p:cTn>
                              </p:par>
                              <p:par>
                                <p:cTn id="41" presetID="1" presetClass="entr" presetSubtype="0" fill="hold" grpId="2" nodeType="withEffect">
                                  <p:stCondLst>
                                    <p:cond delay="0"/>
                                  </p:stCondLst>
                                  <p:childTnLst>
                                    <p:set>
                                      <p:cBhvr>
                                        <p:cTn id="42" dur="1" fill="hold">
                                          <p:stCondLst>
                                            <p:cond delay="0"/>
                                          </p:stCondLst>
                                        </p:cTn>
                                        <p:tgtEl>
                                          <p:spTgt spid="70728"/>
                                        </p:tgtEl>
                                        <p:attrNameLst>
                                          <p:attrName>style.visibility</p:attrName>
                                        </p:attrNameLst>
                                      </p:cBhvr>
                                      <p:to>
                                        <p:strVal val="visible"/>
                                      </p:to>
                                    </p:set>
                                  </p:childTnLst>
                                </p:cTn>
                              </p:par>
                              <p:par>
                                <p:cTn id="43" presetID="1" presetClass="entr" presetSubtype="0" fill="hold" grpId="2" nodeType="withEffect">
                                  <p:stCondLst>
                                    <p:cond delay="0"/>
                                  </p:stCondLst>
                                  <p:childTnLst>
                                    <p:set>
                                      <p:cBhvr>
                                        <p:cTn id="44" dur="1" fill="hold">
                                          <p:stCondLst>
                                            <p:cond delay="0"/>
                                          </p:stCondLst>
                                        </p:cTn>
                                        <p:tgtEl>
                                          <p:spTgt spid="70732"/>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6" presetClass="emph" presetSubtype="0" fill="hold" grpId="0" nodeType="clickEffect">
                                  <p:stCondLst>
                                    <p:cond delay="0"/>
                                  </p:stCondLst>
                                  <p:childTnLst>
                                    <p:animEffect transition="out" filter="fade">
                                      <p:cBhvr>
                                        <p:cTn id="48" dur="1000" tmFilter="0, 0; .2, .5; .8, .5; 1, 0"/>
                                        <p:tgtEl>
                                          <p:spTgt spid="70757"/>
                                        </p:tgtEl>
                                      </p:cBhvr>
                                    </p:animEffect>
                                    <p:animScale>
                                      <p:cBhvr>
                                        <p:cTn id="49" dur="500" autoRev="1" fill="hold"/>
                                        <p:tgtEl>
                                          <p:spTgt spid="70757"/>
                                        </p:tgtEl>
                                      </p:cBhvr>
                                      <p:by x="105000" y="105000"/>
                                    </p:animScale>
                                  </p:childTnLst>
                                </p:cTn>
                              </p:par>
                              <p:par>
                                <p:cTn id="50" presetID="3" presetClass="emph" presetSubtype="2" fill="hold" nodeType="withEffect">
                                  <p:stCondLst>
                                    <p:cond delay="0"/>
                                  </p:stCondLst>
                                  <p:childTnLst>
                                    <p:animClr clrSpc="rgb" dir="cw">
                                      <p:cBhvr override="childStyle">
                                        <p:cTn id="51" dur="1000" fill="hold"/>
                                        <p:tgtEl>
                                          <p:spTgt spid="70700">
                                            <p:txEl>
                                              <p:pRg st="0" end="0"/>
                                            </p:txEl>
                                          </p:spTgt>
                                        </p:tgtEl>
                                        <p:attrNameLst>
                                          <p:attrName>style.color</p:attrName>
                                        </p:attrNameLst>
                                      </p:cBhvr>
                                      <p:to>
                                        <a:srgbClr val="FF3300"/>
                                      </p:to>
                                    </p:animClr>
                                  </p:childTnLst>
                                </p:cTn>
                              </p:par>
                              <p:par>
                                <p:cTn id="52" presetID="1" presetClass="exit" presetSubtype="0" fill="hold" nodeType="withEffect">
                                  <p:stCondLst>
                                    <p:cond delay="0"/>
                                  </p:stCondLst>
                                  <p:childTnLst>
                                    <p:set>
                                      <p:cBhvr>
                                        <p:cTn id="53" dur="1" fill="hold">
                                          <p:stCondLst>
                                            <p:cond delay="0"/>
                                          </p:stCondLst>
                                        </p:cTn>
                                        <p:tgtEl>
                                          <p:spTgt spid="70780"/>
                                        </p:tgtEl>
                                        <p:attrNameLst>
                                          <p:attrName>style.visibility</p:attrName>
                                        </p:attrNameLst>
                                      </p:cBhvr>
                                      <p:to>
                                        <p:strVal val="hidden"/>
                                      </p:to>
                                    </p:set>
                                  </p:childTnLst>
                                </p:cTn>
                              </p:par>
                              <p:par>
                                <p:cTn id="54" presetID="1" presetClass="entr" presetSubtype="0" fill="hold" nodeType="withEffect">
                                  <p:stCondLst>
                                    <p:cond delay="0"/>
                                  </p:stCondLst>
                                  <p:childTnLst>
                                    <p:set>
                                      <p:cBhvr>
                                        <p:cTn id="55" dur="1" fill="hold">
                                          <p:stCondLst>
                                            <p:cond delay="0"/>
                                          </p:stCondLst>
                                        </p:cTn>
                                        <p:tgtEl>
                                          <p:spTgt spid="70790"/>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26" presetClass="emph" presetSubtype="0" fill="hold" grpId="0" nodeType="clickEffect">
                                  <p:stCondLst>
                                    <p:cond delay="0"/>
                                  </p:stCondLst>
                                  <p:childTnLst>
                                    <p:animEffect transition="out" filter="fade">
                                      <p:cBhvr>
                                        <p:cTn id="59" dur="1000" tmFilter="0, 0; .2, .5; .8, .5; 1, 0"/>
                                        <p:tgtEl>
                                          <p:spTgt spid="70761"/>
                                        </p:tgtEl>
                                      </p:cBhvr>
                                    </p:animEffect>
                                    <p:animScale>
                                      <p:cBhvr>
                                        <p:cTn id="60" dur="500" autoRev="1" fill="hold"/>
                                        <p:tgtEl>
                                          <p:spTgt spid="70761"/>
                                        </p:tgtEl>
                                      </p:cBhvr>
                                      <p:by x="105000" y="105000"/>
                                    </p:animScale>
                                  </p:childTnLst>
                                </p:cTn>
                              </p:par>
                              <p:par>
                                <p:cTn id="61" presetID="3" presetClass="emph" presetSubtype="2" fill="hold" grpId="1" nodeType="withEffect">
                                  <p:stCondLst>
                                    <p:cond delay="0"/>
                                  </p:stCondLst>
                                  <p:childTnLst>
                                    <p:animClr clrSpc="rgb" dir="cw">
                                      <p:cBhvr override="childStyle">
                                        <p:cTn id="62" dur="1000" fill="hold"/>
                                        <p:tgtEl>
                                          <p:spTgt spid="70701"/>
                                        </p:tgtEl>
                                        <p:attrNameLst>
                                          <p:attrName>style.color</p:attrName>
                                        </p:attrNameLst>
                                      </p:cBhvr>
                                      <p:to>
                                        <a:srgbClr val="FF3300"/>
                                      </p:to>
                                    </p:animClr>
                                  </p:childTnLst>
                                </p:cTn>
                              </p:par>
                              <p:par>
                                <p:cTn id="63" presetID="1" presetClass="entr" presetSubtype="0" fill="hold" nodeType="withEffect">
                                  <p:stCondLst>
                                    <p:cond delay="0"/>
                                  </p:stCondLst>
                                  <p:childTnLst>
                                    <p:set>
                                      <p:cBhvr>
                                        <p:cTn id="64" dur="1" fill="hold">
                                          <p:stCondLst>
                                            <p:cond delay="0"/>
                                          </p:stCondLst>
                                        </p:cTn>
                                        <p:tgtEl>
                                          <p:spTgt spid="70791"/>
                                        </p:tgtEl>
                                        <p:attrNameLst>
                                          <p:attrName>style.visibility</p:attrName>
                                        </p:attrNameLst>
                                      </p:cBhvr>
                                      <p:to>
                                        <p:strVal val="visible"/>
                                      </p:to>
                                    </p:set>
                                  </p:childTnLst>
                                </p:cTn>
                              </p:par>
                              <p:par>
                                <p:cTn id="65" presetID="1" presetClass="exit" presetSubtype="0" fill="hold" nodeType="withEffect">
                                  <p:stCondLst>
                                    <p:cond delay="0"/>
                                  </p:stCondLst>
                                  <p:childTnLst>
                                    <p:set>
                                      <p:cBhvr>
                                        <p:cTn id="66" dur="1" fill="hold">
                                          <p:stCondLst>
                                            <p:cond delay="0"/>
                                          </p:stCondLst>
                                        </p:cTn>
                                        <p:tgtEl>
                                          <p:spTgt spid="70790"/>
                                        </p:tgtEl>
                                        <p:attrNameLst>
                                          <p:attrName>style.visibility</p:attrName>
                                        </p:attrNameLst>
                                      </p:cBhvr>
                                      <p:to>
                                        <p:strVal val="hidden"/>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26" presetClass="emph" presetSubtype="0" fill="hold" grpId="0" nodeType="clickEffect">
                                  <p:stCondLst>
                                    <p:cond delay="0"/>
                                  </p:stCondLst>
                                  <p:childTnLst>
                                    <p:animEffect transition="out" filter="fade">
                                      <p:cBhvr>
                                        <p:cTn id="70" dur="1000" tmFilter="0, 0; .2, .5; .8, .5; 1, 0"/>
                                        <p:tgtEl>
                                          <p:spTgt spid="70787"/>
                                        </p:tgtEl>
                                      </p:cBhvr>
                                    </p:animEffect>
                                    <p:animScale>
                                      <p:cBhvr>
                                        <p:cTn id="71" dur="500" autoRev="1" fill="hold"/>
                                        <p:tgtEl>
                                          <p:spTgt spid="70787"/>
                                        </p:tgtEl>
                                      </p:cBhvr>
                                      <p:by x="105000" y="105000"/>
                                    </p:animScale>
                                  </p:childTnLst>
                                </p:cTn>
                              </p:par>
                              <p:par>
                                <p:cTn id="72" presetID="3" presetClass="emph" presetSubtype="2" fill="hold" grpId="1" nodeType="withEffect">
                                  <p:stCondLst>
                                    <p:cond delay="0"/>
                                  </p:stCondLst>
                                  <p:childTnLst>
                                    <p:animClr clrSpc="rgb" dir="cw">
                                      <p:cBhvr override="childStyle">
                                        <p:cTn id="73" dur="1000" fill="hold"/>
                                        <p:tgtEl>
                                          <p:spTgt spid="70704"/>
                                        </p:tgtEl>
                                        <p:attrNameLst>
                                          <p:attrName>style.color</p:attrName>
                                        </p:attrNameLst>
                                      </p:cBhvr>
                                      <p:to>
                                        <a:srgbClr val="FF3300"/>
                                      </p:to>
                                    </p:animClr>
                                  </p:childTnLst>
                                </p:cTn>
                              </p:par>
                              <p:par>
                                <p:cTn id="74" presetID="1" presetClass="entr" presetSubtype="0" fill="hold" grpId="0" nodeType="withEffect">
                                  <p:stCondLst>
                                    <p:cond delay="0"/>
                                  </p:stCondLst>
                                  <p:childTnLst>
                                    <p:set>
                                      <p:cBhvr>
                                        <p:cTn id="75" dur="1" fill="hold">
                                          <p:stCondLst>
                                            <p:cond delay="0"/>
                                          </p:stCondLst>
                                        </p:cTn>
                                        <p:tgtEl>
                                          <p:spTgt spid="70788"/>
                                        </p:tgtEl>
                                        <p:attrNameLst>
                                          <p:attrName>style.visibility</p:attrName>
                                        </p:attrNameLst>
                                      </p:cBhvr>
                                      <p:to>
                                        <p:strVal val="visible"/>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26" presetClass="emph" presetSubtype="0" fill="hold" grpId="1" nodeType="clickEffect">
                                  <p:stCondLst>
                                    <p:cond delay="0"/>
                                  </p:stCondLst>
                                  <p:childTnLst>
                                    <p:animEffect transition="out" filter="fade">
                                      <p:cBhvr>
                                        <p:cTn id="79" dur="1000" tmFilter="0, 0; .2, .5; .8, .5; 1, 0"/>
                                        <p:tgtEl>
                                          <p:spTgt spid="70787"/>
                                        </p:tgtEl>
                                      </p:cBhvr>
                                    </p:animEffect>
                                    <p:animScale>
                                      <p:cBhvr>
                                        <p:cTn id="80" dur="500" autoRev="1" fill="hold"/>
                                        <p:tgtEl>
                                          <p:spTgt spid="70787"/>
                                        </p:tgtEl>
                                      </p:cBhvr>
                                      <p:by x="105000" y="105000"/>
                                    </p:animScale>
                                  </p:childTnLst>
                                </p:cTn>
                              </p:par>
                              <p:par>
                                <p:cTn id="81" presetID="3" presetClass="emph" presetSubtype="2" fill="hold" grpId="1" nodeType="withEffect">
                                  <p:stCondLst>
                                    <p:cond delay="0"/>
                                  </p:stCondLst>
                                  <p:childTnLst>
                                    <p:animClr clrSpc="rgb" dir="cw">
                                      <p:cBhvr override="childStyle">
                                        <p:cTn id="82" dur="1000" fill="hold"/>
                                        <p:tgtEl>
                                          <p:spTgt spid="70732"/>
                                        </p:tgtEl>
                                        <p:attrNameLst>
                                          <p:attrName>style.color</p:attrName>
                                        </p:attrNameLst>
                                      </p:cBhvr>
                                      <p:to>
                                        <a:srgbClr val="FF3300"/>
                                      </p:to>
                                    </p:animClr>
                                  </p:childTnLst>
                                </p:cTn>
                              </p:par>
                            </p:childTnLst>
                          </p:cTn>
                        </p:par>
                      </p:childTnLst>
                    </p:cTn>
                  </p:par>
                  <p:par>
                    <p:cTn id="83" fill="hold" nodeType="clickPar">
                      <p:stCondLst>
                        <p:cond delay="indefinite"/>
                      </p:stCondLst>
                      <p:childTnLst>
                        <p:par>
                          <p:cTn id="84" fill="hold" nodeType="withGroup">
                            <p:stCondLst>
                              <p:cond delay="0"/>
                            </p:stCondLst>
                            <p:childTnLst>
                              <p:par>
                                <p:cTn id="85" presetID="26" presetClass="emph" presetSubtype="0" fill="hold" grpId="0" nodeType="clickEffect">
                                  <p:stCondLst>
                                    <p:cond delay="0"/>
                                  </p:stCondLst>
                                  <p:childTnLst>
                                    <p:animEffect transition="out" filter="fade">
                                      <p:cBhvr>
                                        <p:cTn id="86" dur="1000" tmFilter="0, 0; .2, .5; .8, .5; 1, 0"/>
                                        <p:tgtEl>
                                          <p:spTgt spid="70758"/>
                                        </p:tgtEl>
                                      </p:cBhvr>
                                    </p:animEffect>
                                    <p:animScale>
                                      <p:cBhvr>
                                        <p:cTn id="87" dur="500" autoRev="1" fill="hold"/>
                                        <p:tgtEl>
                                          <p:spTgt spid="70758"/>
                                        </p:tgtEl>
                                      </p:cBhvr>
                                      <p:by x="105000" y="105000"/>
                                    </p:animScale>
                                  </p:childTnLst>
                                </p:cTn>
                              </p:par>
                              <p:par>
                                <p:cTn id="88" presetID="3" presetClass="emph" presetSubtype="2" fill="hold" grpId="0" nodeType="withEffect">
                                  <p:stCondLst>
                                    <p:cond delay="0"/>
                                  </p:stCondLst>
                                  <p:childTnLst>
                                    <p:animClr clrSpc="rgb" dir="cw">
                                      <p:cBhvr override="childStyle">
                                        <p:cTn id="89" dur="1000" fill="hold"/>
                                        <p:tgtEl>
                                          <p:spTgt spid="70702"/>
                                        </p:tgtEl>
                                        <p:attrNameLst>
                                          <p:attrName>style.color</p:attrName>
                                        </p:attrNameLst>
                                      </p:cBhvr>
                                      <p:to>
                                        <a:srgbClr val="FF3300"/>
                                      </p:to>
                                    </p:animClr>
                                  </p:childTnLst>
                                </p:cTn>
                              </p:par>
                              <p:par>
                                <p:cTn id="90" presetID="1" presetClass="exit" presetSubtype="0" fill="hold" nodeType="withEffect">
                                  <p:stCondLst>
                                    <p:cond delay="0"/>
                                  </p:stCondLst>
                                  <p:childTnLst>
                                    <p:set>
                                      <p:cBhvr>
                                        <p:cTn id="91" dur="1" fill="hold">
                                          <p:stCondLst>
                                            <p:cond delay="0"/>
                                          </p:stCondLst>
                                        </p:cTn>
                                        <p:tgtEl>
                                          <p:spTgt spid="70791"/>
                                        </p:tgtEl>
                                        <p:attrNameLst>
                                          <p:attrName>style.visibility</p:attrName>
                                        </p:attrNameLst>
                                      </p:cBhvr>
                                      <p:to>
                                        <p:strVal val="hidden"/>
                                      </p:to>
                                    </p:set>
                                  </p:childTnLst>
                                </p:cTn>
                              </p:par>
                              <p:par>
                                <p:cTn id="92" presetID="1" presetClass="entr" presetSubtype="0" fill="hold" nodeType="withEffect">
                                  <p:stCondLst>
                                    <p:cond delay="0"/>
                                  </p:stCondLst>
                                  <p:childTnLst>
                                    <p:set>
                                      <p:cBhvr>
                                        <p:cTn id="93" dur="1" fill="hold">
                                          <p:stCondLst>
                                            <p:cond delay="0"/>
                                          </p:stCondLst>
                                        </p:cTn>
                                        <p:tgtEl>
                                          <p:spTgt spid="70794"/>
                                        </p:tgtEl>
                                        <p:attrNameLst>
                                          <p:attrName>style.visibility</p:attrName>
                                        </p:attrNameLst>
                                      </p:cBhvr>
                                      <p:to>
                                        <p:strVal val="visible"/>
                                      </p:to>
                                    </p:set>
                                  </p:childTnLst>
                                </p:cTn>
                              </p:par>
                            </p:childTnLst>
                          </p:cTn>
                        </p:par>
                      </p:childTnLst>
                    </p:cTn>
                  </p:par>
                  <p:par>
                    <p:cTn id="94" fill="hold" nodeType="clickPar">
                      <p:stCondLst>
                        <p:cond delay="indefinite"/>
                      </p:stCondLst>
                      <p:childTnLst>
                        <p:par>
                          <p:cTn id="95" fill="hold" nodeType="withGroup">
                            <p:stCondLst>
                              <p:cond delay="0"/>
                            </p:stCondLst>
                            <p:childTnLst>
                              <p:par>
                                <p:cTn id="96" presetID="26" presetClass="emph" presetSubtype="0" fill="hold" grpId="0" nodeType="clickEffect">
                                  <p:stCondLst>
                                    <p:cond delay="0"/>
                                  </p:stCondLst>
                                  <p:childTnLst>
                                    <p:animEffect transition="out" filter="fade">
                                      <p:cBhvr>
                                        <p:cTn id="97" dur="1000" tmFilter="0, 0; .2, .5; .8, .5; 1, 0"/>
                                        <p:tgtEl>
                                          <p:spTgt spid="70764"/>
                                        </p:tgtEl>
                                      </p:cBhvr>
                                    </p:animEffect>
                                    <p:animScale>
                                      <p:cBhvr>
                                        <p:cTn id="98" dur="500" autoRev="1" fill="hold"/>
                                        <p:tgtEl>
                                          <p:spTgt spid="70764"/>
                                        </p:tgtEl>
                                      </p:cBhvr>
                                      <p:by x="105000" y="105000"/>
                                    </p:animScale>
                                  </p:childTnLst>
                                </p:cTn>
                              </p:par>
                              <p:par>
                                <p:cTn id="99" presetID="3" presetClass="emph" presetSubtype="2" fill="hold" grpId="1" nodeType="withEffect">
                                  <p:stCondLst>
                                    <p:cond delay="0"/>
                                  </p:stCondLst>
                                  <p:childTnLst>
                                    <p:animClr clrSpc="rgb" dir="cw">
                                      <p:cBhvr override="childStyle">
                                        <p:cTn id="100" dur="1000" fill="hold"/>
                                        <p:tgtEl>
                                          <p:spTgt spid="70703"/>
                                        </p:tgtEl>
                                        <p:attrNameLst>
                                          <p:attrName>style.color</p:attrName>
                                        </p:attrNameLst>
                                      </p:cBhvr>
                                      <p:to>
                                        <a:srgbClr val="FF3300"/>
                                      </p:to>
                                    </p:animClr>
                                  </p:childTnLst>
                                </p:cTn>
                              </p:par>
                              <p:par>
                                <p:cTn id="101" presetID="1" presetClass="entr" presetSubtype="0" fill="hold" nodeType="withEffect">
                                  <p:stCondLst>
                                    <p:cond delay="0"/>
                                  </p:stCondLst>
                                  <p:childTnLst>
                                    <p:set>
                                      <p:cBhvr>
                                        <p:cTn id="102" dur="1" fill="hold">
                                          <p:stCondLst>
                                            <p:cond delay="0"/>
                                          </p:stCondLst>
                                        </p:cTn>
                                        <p:tgtEl>
                                          <p:spTgt spid="70795"/>
                                        </p:tgtEl>
                                        <p:attrNameLst>
                                          <p:attrName>style.visibility</p:attrName>
                                        </p:attrNameLst>
                                      </p:cBhvr>
                                      <p:to>
                                        <p:strVal val="visible"/>
                                      </p:to>
                                    </p:set>
                                  </p:childTnLst>
                                </p:cTn>
                              </p:par>
                              <p:par>
                                <p:cTn id="103" presetID="1" presetClass="exit" presetSubtype="0" fill="hold" nodeType="withEffect">
                                  <p:stCondLst>
                                    <p:cond delay="0"/>
                                  </p:stCondLst>
                                  <p:childTnLst>
                                    <p:set>
                                      <p:cBhvr>
                                        <p:cTn id="104" dur="1" fill="hold">
                                          <p:stCondLst>
                                            <p:cond delay="0"/>
                                          </p:stCondLst>
                                        </p:cTn>
                                        <p:tgtEl>
                                          <p:spTgt spid="70794"/>
                                        </p:tgtEl>
                                        <p:attrNameLst>
                                          <p:attrName>style.visibility</p:attrName>
                                        </p:attrNameLst>
                                      </p:cBhvr>
                                      <p:to>
                                        <p:strVal val="hidden"/>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6" presetClass="emph" presetSubtype="0" fill="hold" grpId="0" nodeType="clickEffect">
                                  <p:stCondLst>
                                    <p:cond delay="0"/>
                                  </p:stCondLst>
                                  <p:childTnLst>
                                    <p:animEffect transition="out" filter="fade">
                                      <p:cBhvr>
                                        <p:cTn id="108" dur="1000" tmFilter="0, 0; .2, .5; .8, .5; 1, 0"/>
                                        <p:tgtEl>
                                          <p:spTgt spid="70771"/>
                                        </p:tgtEl>
                                      </p:cBhvr>
                                    </p:animEffect>
                                    <p:animScale>
                                      <p:cBhvr>
                                        <p:cTn id="109" dur="500" autoRev="1" fill="hold"/>
                                        <p:tgtEl>
                                          <p:spTgt spid="70771"/>
                                        </p:tgtEl>
                                      </p:cBhvr>
                                      <p:by x="105000" y="105000"/>
                                    </p:animScale>
                                  </p:childTnLst>
                                </p:cTn>
                              </p:par>
                              <p:par>
                                <p:cTn id="110" presetID="3" presetClass="emph" presetSubtype="2" fill="hold" grpId="1" nodeType="withEffect">
                                  <p:stCondLst>
                                    <p:cond delay="0"/>
                                  </p:stCondLst>
                                  <p:childTnLst>
                                    <p:animClr clrSpc="rgb" dir="cw">
                                      <p:cBhvr override="childStyle">
                                        <p:cTn id="111" dur="1000" fill="hold"/>
                                        <p:tgtEl>
                                          <p:spTgt spid="70705"/>
                                        </p:tgtEl>
                                        <p:attrNameLst>
                                          <p:attrName>style.color</p:attrName>
                                        </p:attrNameLst>
                                      </p:cBhvr>
                                      <p:to>
                                        <a:srgbClr val="FF3300"/>
                                      </p:to>
                                    </p:animClr>
                                  </p:childTnLst>
                                </p:cTn>
                              </p:par>
                              <p:par>
                                <p:cTn id="112" presetID="1" presetClass="entr" presetSubtype="0" fill="hold" grpId="0" nodeType="withEffect">
                                  <p:stCondLst>
                                    <p:cond delay="0"/>
                                  </p:stCondLst>
                                  <p:childTnLst>
                                    <p:set>
                                      <p:cBhvr>
                                        <p:cTn id="113" dur="1" fill="hold">
                                          <p:stCondLst>
                                            <p:cond delay="0"/>
                                          </p:stCondLst>
                                        </p:cTn>
                                        <p:tgtEl>
                                          <p:spTgt spid="70815"/>
                                        </p:tgtEl>
                                        <p:attrNameLst>
                                          <p:attrName>style.visibility</p:attrName>
                                        </p:attrNameLst>
                                      </p:cBhvr>
                                      <p:to>
                                        <p:strVal val="visible"/>
                                      </p:to>
                                    </p:set>
                                  </p:childTnLst>
                                </p:cTn>
                              </p:par>
                              <p:par>
                                <p:cTn id="114" presetID="1" presetClass="exit" presetSubtype="0" fill="hold" nodeType="withEffect">
                                  <p:stCondLst>
                                    <p:cond delay="0"/>
                                  </p:stCondLst>
                                  <p:childTnLst>
                                    <p:set>
                                      <p:cBhvr>
                                        <p:cTn id="115" dur="1" fill="hold">
                                          <p:stCondLst>
                                            <p:cond delay="0"/>
                                          </p:stCondLst>
                                        </p:cTn>
                                        <p:tgtEl>
                                          <p:spTgt spid="70795"/>
                                        </p:tgtEl>
                                        <p:attrNameLst>
                                          <p:attrName>style.visibility</p:attrName>
                                        </p:attrNameLst>
                                      </p:cBhvr>
                                      <p:to>
                                        <p:strVal val="hidden"/>
                                      </p:to>
                                    </p:set>
                                  </p:childTnLst>
                                </p:cTn>
                              </p:par>
                              <p:par>
                                <p:cTn id="116" presetID="1" presetClass="entr" presetSubtype="0" fill="hold" nodeType="withEffect">
                                  <p:stCondLst>
                                    <p:cond delay="0"/>
                                  </p:stCondLst>
                                  <p:childTnLst>
                                    <p:set>
                                      <p:cBhvr>
                                        <p:cTn id="117" dur="1" fill="hold">
                                          <p:stCondLst>
                                            <p:cond delay="0"/>
                                          </p:stCondLst>
                                        </p:cTn>
                                        <p:tgtEl>
                                          <p:spTgt spid="70800"/>
                                        </p:tgtEl>
                                        <p:attrNameLst>
                                          <p:attrName>style.visibility</p:attrName>
                                        </p:attrNameLst>
                                      </p:cBhvr>
                                      <p:to>
                                        <p:strVal val="visible"/>
                                      </p:to>
                                    </p:set>
                                  </p:childTnLst>
                                </p:cTn>
                              </p:par>
                              <p:par>
                                <p:cTn id="118" presetID="1" presetClass="exit" presetSubtype="0" fill="hold" grpId="1" nodeType="withEffect">
                                  <p:stCondLst>
                                    <p:cond delay="0"/>
                                  </p:stCondLst>
                                  <p:childTnLst>
                                    <p:set>
                                      <p:cBhvr>
                                        <p:cTn id="119" dur="1" fill="hold">
                                          <p:stCondLst>
                                            <p:cond delay="0"/>
                                          </p:stCondLst>
                                        </p:cTn>
                                        <p:tgtEl>
                                          <p:spTgt spid="70788"/>
                                        </p:tgtEl>
                                        <p:attrNameLst>
                                          <p:attrName>style.visibility</p:attrName>
                                        </p:attrNameLst>
                                      </p:cBhvr>
                                      <p:to>
                                        <p:strVal val="hidden"/>
                                      </p:to>
                                    </p:set>
                                  </p:childTnLst>
                                </p:cTn>
                              </p:par>
                              <p:par>
                                <p:cTn id="120" presetID="1" presetClass="entr" presetSubtype="0" fill="hold" grpId="0" nodeType="withEffect">
                                  <p:stCondLst>
                                    <p:cond delay="0"/>
                                  </p:stCondLst>
                                  <p:childTnLst>
                                    <p:set>
                                      <p:cBhvr>
                                        <p:cTn id="121" dur="1" fill="hold">
                                          <p:stCondLst>
                                            <p:cond delay="0"/>
                                          </p:stCondLst>
                                        </p:cTn>
                                        <p:tgtEl>
                                          <p:spTgt spid="70798"/>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70799"/>
                                        </p:tgtEl>
                                        <p:attrNameLst>
                                          <p:attrName>style.visibility</p:attrName>
                                        </p:attrNameLst>
                                      </p:cBhvr>
                                      <p:to>
                                        <p:strVal val="visible"/>
                                      </p:to>
                                    </p:se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6" presetClass="emph" presetSubtype="0" fill="hold" grpId="0" nodeType="clickEffect">
                                  <p:stCondLst>
                                    <p:cond delay="0"/>
                                  </p:stCondLst>
                                  <p:childTnLst>
                                    <p:animEffect transition="out" filter="fade">
                                      <p:cBhvr>
                                        <p:cTn id="127" dur="1000" tmFilter="0, 0; .2, .5; .8, .5; 1, 0"/>
                                        <p:tgtEl>
                                          <p:spTgt spid="70782"/>
                                        </p:tgtEl>
                                      </p:cBhvr>
                                    </p:animEffect>
                                    <p:animScale>
                                      <p:cBhvr>
                                        <p:cTn id="128" dur="500" autoRev="1" fill="hold"/>
                                        <p:tgtEl>
                                          <p:spTgt spid="70782"/>
                                        </p:tgtEl>
                                      </p:cBhvr>
                                      <p:by x="105000" y="105000"/>
                                    </p:animScale>
                                  </p:childTnLst>
                                </p:cTn>
                              </p:par>
                              <p:par>
                                <p:cTn id="129" presetID="3" presetClass="emph" presetSubtype="2" fill="hold" grpId="1" nodeType="withEffect">
                                  <p:stCondLst>
                                    <p:cond delay="0"/>
                                  </p:stCondLst>
                                  <p:childTnLst>
                                    <p:animClr clrSpc="rgb" dir="cw">
                                      <p:cBhvr override="childStyle">
                                        <p:cTn id="130" dur="1000" fill="hold"/>
                                        <p:tgtEl>
                                          <p:spTgt spid="70698"/>
                                        </p:tgtEl>
                                        <p:attrNameLst>
                                          <p:attrName>style.color</p:attrName>
                                        </p:attrNameLst>
                                      </p:cBhvr>
                                      <p:to>
                                        <a:srgbClr val="FF3300"/>
                                      </p:to>
                                    </p:animClr>
                                  </p:childTnLst>
                                </p:cTn>
                              </p:par>
                              <p:par>
                                <p:cTn id="131" presetID="1" presetClass="entr" presetSubtype="0" fill="hold" grpId="2" nodeType="withEffect">
                                  <p:stCondLst>
                                    <p:cond delay="0"/>
                                  </p:stCondLst>
                                  <p:childTnLst>
                                    <p:set>
                                      <p:cBhvr>
                                        <p:cTn id="132" dur="1" fill="hold">
                                          <p:stCondLst>
                                            <p:cond delay="0"/>
                                          </p:stCondLst>
                                        </p:cTn>
                                        <p:tgtEl>
                                          <p:spTgt spid="70788"/>
                                        </p:tgtEl>
                                        <p:attrNameLst>
                                          <p:attrName>style.visibility</p:attrName>
                                        </p:attrNameLst>
                                      </p:cBhvr>
                                      <p:to>
                                        <p:strVal val="visible"/>
                                      </p:to>
                                    </p:set>
                                  </p:childTnLst>
                                </p:cTn>
                              </p:par>
                              <p:par>
                                <p:cTn id="133" presetID="1" presetClass="exit" presetSubtype="0" fill="hold" grpId="3" nodeType="withEffect">
                                  <p:stCondLst>
                                    <p:cond delay="0"/>
                                  </p:stCondLst>
                                  <p:childTnLst>
                                    <p:set>
                                      <p:cBhvr>
                                        <p:cTn id="134" dur="1" fill="hold">
                                          <p:stCondLst>
                                            <p:cond delay="0"/>
                                          </p:stCondLst>
                                        </p:cTn>
                                        <p:tgtEl>
                                          <p:spTgt spid="70799"/>
                                        </p:tgtEl>
                                        <p:attrNameLst>
                                          <p:attrName>style.visibility</p:attrName>
                                        </p:attrNameLst>
                                      </p:cBhvr>
                                      <p:to>
                                        <p:strVal val="hidden"/>
                                      </p:to>
                                    </p:set>
                                  </p:childTnLst>
                                </p:cTn>
                              </p:par>
                              <p:par>
                                <p:cTn id="135" presetID="1" presetClass="exit" presetSubtype="0" fill="hold" nodeType="withEffect">
                                  <p:stCondLst>
                                    <p:cond delay="0"/>
                                  </p:stCondLst>
                                  <p:childTnLst>
                                    <p:set>
                                      <p:cBhvr>
                                        <p:cTn id="136" dur="1" fill="hold">
                                          <p:stCondLst>
                                            <p:cond delay="0"/>
                                          </p:stCondLst>
                                        </p:cTn>
                                        <p:tgtEl>
                                          <p:spTgt spid="70800"/>
                                        </p:tgtEl>
                                        <p:attrNameLst>
                                          <p:attrName>style.visibility</p:attrName>
                                        </p:attrNameLst>
                                      </p:cBhvr>
                                      <p:to>
                                        <p:strVal val="hidden"/>
                                      </p:to>
                                    </p:set>
                                  </p:childTnLst>
                                </p:cTn>
                              </p:par>
                              <p:par>
                                <p:cTn id="137" presetID="1" presetClass="entr" presetSubtype="0" fill="hold" nodeType="withEffect">
                                  <p:stCondLst>
                                    <p:cond delay="0"/>
                                  </p:stCondLst>
                                  <p:childTnLst>
                                    <p:set>
                                      <p:cBhvr>
                                        <p:cTn id="138" dur="1" fill="hold">
                                          <p:stCondLst>
                                            <p:cond delay="0"/>
                                          </p:stCondLst>
                                        </p:cTn>
                                        <p:tgtEl>
                                          <p:spTgt spid="70783"/>
                                        </p:tgtEl>
                                        <p:attrNameLst>
                                          <p:attrName>style.visibility</p:attrName>
                                        </p:attrNameLst>
                                      </p:cBhvr>
                                      <p:to>
                                        <p:strVal val="visible"/>
                                      </p:to>
                                    </p:se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26" presetClass="emph" presetSubtype="0" fill="hold" grpId="0" nodeType="clickEffect">
                                  <p:stCondLst>
                                    <p:cond delay="0"/>
                                  </p:stCondLst>
                                  <p:childTnLst>
                                    <p:animEffect transition="out" filter="fade">
                                      <p:cBhvr>
                                        <p:cTn id="142" dur="1000" tmFilter="0, 0; .2, .5; .8, .5; 1, 0"/>
                                        <p:tgtEl>
                                          <p:spTgt spid="70760"/>
                                        </p:tgtEl>
                                      </p:cBhvr>
                                    </p:animEffect>
                                    <p:animScale>
                                      <p:cBhvr>
                                        <p:cTn id="143" dur="500" autoRev="1" fill="hold"/>
                                        <p:tgtEl>
                                          <p:spTgt spid="70760"/>
                                        </p:tgtEl>
                                      </p:cBhvr>
                                      <p:by x="105000" y="105000"/>
                                    </p:animScale>
                                  </p:childTnLst>
                                </p:cTn>
                              </p:par>
                              <p:par>
                                <p:cTn id="144" presetID="3" presetClass="emph" presetSubtype="2" fill="hold" grpId="0" nodeType="withEffect">
                                  <p:stCondLst>
                                    <p:cond delay="0"/>
                                  </p:stCondLst>
                                  <p:childTnLst>
                                    <p:animClr clrSpc="rgb" dir="cw">
                                      <p:cBhvr override="childStyle">
                                        <p:cTn id="145" dur="1000" fill="hold"/>
                                        <p:tgtEl>
                                          <p:spTgt spid="70699"/>
                                        </p:tgtEl>
                                        <p:attrNameLst>
                                          <p:attrName>style.color</p:attrName>
                                        </p:attrNameLst>
                                      </p:cBhvr>
                                      <p:to>
                                        <a:srgbClr val="FF3300"/>
                                      </p:to>
                                    </p:animClr>
                                  </p:childTnLst>
                                </p:cTn>
                              </p:par>
                              <p:par>
                                <p:cTn id="146" presetID="1" presetClass="entr" presetSubtype="0" fill="hold" nodeType="withEffect">
                                  <p:stCondLst>
                                    <p:cond delay="0"/>
                                  </p:stCondLst>
                                  <p:childTnLst>
                                    <p:set>
                                      <p:cBhvr>
                                        <p:cTn id="147" dur="1" fill="hold">
                                          <p:stCondLst>
                                            <p:cond delay="0"/>
                                          </p:stCondLst>
                                        </p:cTn>
                                        <p:tgtEl>
                                          <p:spTgt spid="70784"/>
                                        </p:tgtEl>
                                        <p:attrNameLst>
                                          <p:attrName>style.visibility</p:attrName>
                                        </p:attrNameLst>
                                      </p:cBhvr>
                                      <p:to>
                                        <p:strVal val="visible"/>
                                      </p:to>
                                    </p:set>
                                  </p:childTnLst>
                                </p:cTn>
                              </p:par>
                              <p:par>
                                <p:cTn id="148" presetID="1" presetClass="exit" presetSubtype="0" fill="hold" nodeType="withEffect">
                                  <p:stCondLst>
                                    <p:cond delay="0"/>
                                  </p:stCondLst>
                                  <p:childTnLst>
                                    <p:set>
                                      <p:cBhvr>
                                        <p:cTn id="149" dur="1" fill="hold">
                                          <p:stCondLst>
                                            <p:cond delay="0"/>
                                          </p:stCondLst>
                                        </p:cTn>
                                        <p:tgtEl>
                                          <p:spTgt spid="70783"/>
                                        </p:tgtEl>
                                        <p:attrNameLst>
                                          <p:attrName>style.visibility</p:attrName>
                                        </p:attrNameLst>
                                      </p:cBhvr>
                                      <p:to>
                                        <p:strVal val="hidden"/>
                                      </p:to>
                                    </p:se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26" presetClass="emph" presetSubtype="0" fill="hold" grpId="1" nodeType="clickEffect">
                                  <p:stCondLst>
                                    <p:cond delay="0"/>
                                  </p:stCondLst>
                                  <p:childTnLst>
                                    <p:animEffect transition="out" filter="fade">
                                      <p:cBhvr>
                                        <p:cTn id="153" dur="1000" tmFilter="0, 0; .2, .5; .8, .5; 1, 0"/>
                                        <p:tgtEl>
                                          <p:spTgt spid="70771"/>
                                        </p:tgtEl>
                                      </p:cBhvr>
                                    </p:animEffect>
                                    <p:animScale>
                                      <p:cBhvr>
                                        <p:cTn id="154" dur="500" autoRev="1" fill="hold"/>
                                        <p:tgtEl>
                                          <p:spTgt spid="70771"/>
                                        </p:tgtEl>
                                      </p:cBhvr>
                                      <p:by x="105000" y="105000"/>
                                    </p:animScale>
                                  </p:childTnLst>
                                </p:cTn>
                              </p:par>
                              <p:par>
                                <p:cTn id="155" presetID="1" presetClass="exit" presetSubtype="0" fill="hold" nodeType="withEffect">
                                  <p:stCondLst>
                                    <p:cond delay="0"/>
                                  </p:stCondLst>
                                  <p:childTnLst>
                                    <p:set>
                                      <p:cBhvr>
                                        <p:cTn id="156" dur="1" fill="hold">
                                          <p:stCondLst>
                                            <p:cond delay="0"/>
                                          </p:stCondLst>
                                        </p:cTn>
                                        <p:tgtEl>
                                          <p:spTgt spid="70784"/>
                                        </p:tgtEl>
                                        <p:attrNameLst>
                                          <p:attrName>style.visibility</p:attrName>
                                        </p:attrNameLst>
                                      </p:cBhvr>
                                      <p:to>
                                        <p:strVal val="hidden"/>
                                      </p:to>
                                    </p:set>
                                  </p:childTnLst>
                                </p:cTn>
                              </p:par>
                              <p:par>
                                <p:cTn id="157" presetID="3" presetClass="emph" presetSubtype="2" fill="hold" grpId="1" nodeType="withEffect">
                                  <p:stCondLst>
                                    <p:cond delay="0"/>
                                  </p:stCondLst>
                                  <p:childTnLst>
                                    <p:animClr clrSpc="rgb" dir="cw">
                                      <p:cBhvr override="childStyle">
                                        <p:cTn id="158" dur="1000" fill="hold"/>
                                        <p:tgtEl>
                                          <p:spTgt spid="70725"/>
                                        </p:tgtEl>
                                        <p:attrNameLst>
                                          <p:attrName>style.color</p:attrName>
                                        </p:attrNameLst>
                                      </p:cBhvr>
                                      <p:to>
                                        <a:srgbClr val="FF3300"/>
                                      </p:to>
                                    </p:animClr>
                                  </p:childTnLst>
                                </p:cTn>
                              </p:par>
                              <p:par>
                                <p:cTn id="159" presetID="1" presetClass="entr" presetSubtype="0" fill="hold" nodeType="withEffect">
                                  <p:stCondLst>
                                    <p:cond delay="0"/>
                                  </p:stCondLst>
                                  <p:childTnLst>
                                    <p:set>
                                      <p:cBhvr>
                                        <p:cTn id="160" dur="1" fill="hold">
                                          <p:stCondLst>
                                            <p:cond delay="0"/>
                                          </p:stCondLst>
                                        </p:cTn>
                                        <p:tgtEl>
                                          <p:spTgt spid="70803"/>
                                        </p:tgtEl>
                                        <p:attrNameLst>
                                          <p:attrName>style.visibility</p:attrName>
                                        </p:attrNameLst>
                                      </p:cBhvr>
                                      <p:to>
                                        <p:strVal val="visible"/>
                                      </p:to>
                                    </p:set>
                                  </p:childTnLst>
                                </p:cTn>
                              </p:par>
                              <p:par>
                                <p:cTn id="161" presetID="1" presetClass="entr" presetSubtype="0" fill="hold" grpId="1" nodeType="withEffect">
                                  <p:stCondLst>
                                    <p:cond delay="0"/>
                                  </p:stCondLst>
                                  <p:childTnLst>
                                    <p:set>
                                      <p:cBhvr>
                                        <p:cTn id="162" dur="1" fill="hold">
                                          <p:stCondLst>
                                            <p:cond delay="0"/>
                                          </p:stCondLst>
                                        </p:cTn>
                                        <p:tgtEl>
                                          <p:spTgt spid="70799"/>
                                        </p:tgtEl>
                                        <p:attrNameLst>
                                          <p:attrName>style.visibility</p:attrName>
                                        </p:attrNameLst>
                                      </p:cBhvr>
                                      <p:to>
                                        <p:strVal val="visible"/>
                                      </p:to>
                                    </p:set>
                                  </p:childTnLst>
                                </p:cTn>
                              </p:par>
                              <p:par>
                                <p:cTn id="163" presetID="1" presetClass="exit" presetSubtype="0" fill="hold" grpId="4" nodeType="withEffect">
                                  <p:stCondLst>
                                    <p:cond delay="0"/>
                                  </p:stCondLst>
                                  <p:childTnLst>
                                    <p:set>
                                      <p:cBhvr>
                                        <p:cTn id="164" dur="1" fill="hold">
                                          <p:stCondLst>
                                            <p:cond delay="0"/>
                                          </p:stCondLst>
                                        </p:cTn>
                                        <p:tgtEl>
                                          <p:spTgt spid="70788"/>
                                        </p:tgtEl>
                                        <p:attrNameLst>
                                          <p:attrName>style.visibility</p:attrName>
                                        </p:attrNameLst>
                                      </p:cBhvr>
                                      <p:to>
                                        <p:strVal val="hidden"/>
                                      </p:to>
                                    </p:se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6" presetClass="emph" presetSubtype="0" fill="hold" grpId="1" nodeType="clickEffect">
                                  <p:stCondLst>
                                    <p:cond delay="0"/>
                                  </p:stCondLst>
                                  <p:childTnLst>
                                    <p:animEffect transition="out" filter="fade">
                                      <p:cBhvr>
                                        <p:cTn id="168" dur="1000" tmFilter="0, 0; .2, .5; .8, .5; 1, 0"/>
                                        <p:tgtEl>
                                          <p:spTgt spid="70757"/>
                                        </p:tgtEl>
                                      </p:cBhvr>
                                    </p:animEffect>
                                    <p:animScale>
                                      <p:cBhvr>
                                        <p:cTn id="169" dur="500" autoRev="1" fill="hold"/>
                                        <p:tgtEl>
                                          <p:spTgt spid="70757"/>
                                        </p:tgtEl>
                                      </p:cBhvr>
                                      <p:by x="105000" y="105000"/>
                                    </p:animScale>
                                  </p:childTnLst>
                                </p:cTn>
                              </p:par>
                              <p:par>
                                <p:cTn id="170" presetID="1" presetClass="exit" presetSubtype="0" fill="hold" nodeType="withEffect">
                                  <p:stCondLst>
                                    <p:cond delay="0"/>
                                  </p:stCondLst>
                                  <p:childTnLst>
                                    <p:set>
                                      <p:cBhvr>
                                        <p:cTn id="171" dur="1" fill="hold">
                                          <p:stCondLst>
                                            <p:cond delay="0"/>
                                          </p:stCondLst>
                                        </p:cTn>
                                        <p:tgtEl>
                                          <p:spTgt spid="70803"/>
                                        </p:tgtEl>
                                        <p:attrNameLst>
                                          <p:attrName>style.visibility</p:attrName>
                                        </p:attrNameLst>
                                      </p:cBhvr>
                                      <p:to>
                                        <p:strVal val="hidden"/>
                                      </p:to>
                                    </p:set>
                                  </p:childTnLst>
                                </p:cTn>
                              </p:par>
                              <p:par>
                                <p:cTn id="172" presetID="3" presetClass="emph" presetSubtype="2" fill="hold" nodeType="withEffect">
                                  <p:stCondLst>
                                    <p:cond delay="0"/>
                                  </p:stCondLst>
                                  <p:childTnLst>
                                    <p:animClr clrSpc="rgb" dir="cw">
                                      <p:cBhvr override="childStyle">
                                        <p:cTn id="173" dur="1000" fill="hold"/>
                                        <p:tgtEl>
                                          <p:spTgt spid="70726">
                                            <p:txEl>
                                              <p:pRg st="0" end="0"/>
                                            </p:txEl>
                                          </p:spTgt>
                                        </p:tgtEl>
                                        <p:attrNameLst>
                                          <p:attrName>style.color</p:attrName>
                                        </p:attrNameLst>
                                      </p:cBhvr>
                                      <p:to>
                                        <a:srgbClr val="FF3300"/>
                                      </p:to>
                                    </p:animClr>
                                  </p:childTnLst>
                                </p:cTn>
                              </p:par>
                              <p:par>
                                <p:cTn id="174" presetID="1" presetClass="entr" presetSubtype="0" fill="hold" grpId="3" nodeType="withEffect">
                                  <p:stCondLst>
                                    <p:cond delay="0"/>
                                  </p:stCondLst>
                                  <p:childTnLst>
                                    <p:set>
                                      <p:cBhvr>
                                        <p:cTn id="175" dur="1" fill="hold">
                                          <p:stCondLst>
                                            <p:cond delay="0"/>
                                          </p:stCondLst>
                                        </p:cTn>
                                        <p:tgtEl>
                                          <p:spTgt spid="70788"/>
                                        </p:tgtEl>
                                        <p:attrNameLst>
                                          <p:attrName>style.visibility</p:attrName>
                                        </p:attrNameLst>
                                      </p:cBhvr>
                                      <p:to>
                                        <p:strVal val="visible"/>
                                      </p:to>
                                    </p:set>
                                  </p:childTnLst>
                                </p:cTn>
                              </p:par>
                              <p:par>
                                <p:cTn id="176" presetID="1" presetClass="entr" presetSubtype="0" fill="hold" nodeType="withEffect">
                                  <p:stCondLst>
                                    <p:cond delay="0"/>
                                  </p:stCondLst>
                                  <p:childTnLst>
                                    <p:set>
                                      <p:cBhvr>
                                        <p:cTn id="177" dur="1" fill="hold">
                                          <p:stCondLst>
                                            <p:cond delay="0"/>
                                          </p:stCondLst>
                                        </p:cTn>
                                        <p:tgtEl>
                                          <p:spTgt spid="70808"/>
                                        </p:tgtEl>
                                        <p:attrNameLst>
                                          <p:attrName>style.visibility</p:attrName>
                                        </p:attrNameLst>
                                      </p:cBhvr>
                                      <p:to>
                                        <p:strVal val="visible"/>
                                      </p:to>
                                    </p:set>
                                  </p:childTnLst>
                                </p:cTn>
                              </p:par>
                              <p:par>
                                <p:cTn id="178" presetID="1" presetClass="exit" presetSubtype="0" fill="hold" grpId="4" nodeType="withEffect">
                                  <p:stCondLst>
                                    <p:cond delay="0"/>
                                  </p:stCondLst>
                                  <p:childTnLst>
                                    <p:set>
                                      <p:cBhvr>
                                        <p:cTn id="179" dur="1" fill="hold">
                                          <p:stCondLst>
                                            <p:cond delay="0"/>
                                          </p:stCondLst>
                                        </p:cTn>
                                        <p:tgtEl>
                                          <p:spTgt spid="70799"/>
                                        </p:tgtEl>
                                        <p:attrNameLst>
                                          <p:attrName>style.visibility</p:attrName>
                                        </p:attrNameLst>
                                      </p:cBhvr>
                                      <p:to>
                                        <p:strVal val="hidden"/>
                                      </p:to>
                                    </p:set>
                                  </p:childTnLst>
                                </p:cTn>
                              </p:par>
                            </p:childTnLst>
                          </p:cTn>
                        </p:par>
                      </p:childTnLst>
                    </p:cTn>
                  </p:par>
                  <p:par>
                    <p:cTn id="180" fill="hold" nodeType="clickPar">
                      <p:stCondLst>
                        <p:cond delay="indefinite"/>
                      </p:stCondLst>
                      <p:childTnLst>
                        <p:par>
                          <p:cTn id="181" fill="hold" nodeType="withGroup">
                            <p:stCondLst>
                              <p:cond delay="0"/>
                            </p:stCondLst>
                            <p:childTnLst>
                              <p:par>
                                <p:cTn id="182" presetID="26" presetClass="emph" presetSubtype="0" fill="hold" grpId="0" nodeType="clickEffect">
                                  <p:stCondLst>
                                    <p:cond delay="0"/>
                                  </p:stCondLst>
                                  <p:childTnLst>
                                    <p:animEffect transition="out" filter="fade">
                                      <p:cBhvr>
                                        <p:cTn id="183" dur="1000" tmFilter="0, 0; .2, .5; .8, .5; 1, 0"/>
                                        <p:tgtEl>
                                          <p:spTgt spid="70759"/>
                                        </p:tgtEl>
                                      </p:cBhvr>
                                    </p:animEffect>
                                    <p:animScale>
                                      <p:cBhvr>
                                        <p:cTn id="184" dur="500" autoRev="1" fill="hold"/>
                                        <p:tgtEl>
                                          <p:spTgt spid="70759"/>
                                        </p:tgtEl>
                                      </p:cBhvr>
                                      <p:by x="105000" y="105000"/>
                                    </p:animScale>
                                  </p:childTnLst>
                                </p:cTn>
                              </p:par>
                              <p:par>
                                <p:cTn id="185" presetID="1" presetClass="exit" presetSubtype="0" fill="hold" nodeType="withEffect">
                                  <p:stCondLst>
                                    <p:cond delay="0"/>
                                  </p:stCondLst>
                                  <p:childTnLst>
                                    <p:set>
                                      <p:cBhvr>
                                        <p:cTn id="186" dur="1" fill="hold">
                                          <p:stCondLst>
                                            <p:cond delay="0"/>
                                          </p:stCondLst>
                                        </p:cTn>
                                        <p:tgtEl>
                                          <p:spTgt spid="70808"/>
                                        </p:tgtEl>
                                        <p:attrNameLst>
                                          <p:attrName>style.visibility</p:attrName>
                                        </p:attrNameLst>
                                      </p:cBhvr>
                                      <p:to>
                                        <p:strVal val="hidden"/>
                                      </p:to>
                                    </p:set>
                                  </p:childTnLst>
                                </p:cTn>
                              </p:par>
                              <p:par>
                                <p:cTn id="187" presetID="3" presetClass="emph" presetSubtype="2" fill="hold" grpId="0" nodeType="withEffect">
                                  <p:stCondLst>
                                    <p:cond delay="0"/>
                                  </p:stCondLst>
                                  <p:childTnLst>
                                    <p:animClr clrSpc="rgb" dir="cw">
                                      <p:cBhvr override="childStyle">
                                        <p:cTn id="188" dur="1000" fill="hold"/>
                                        <p:tgtEl>
                                          <p:spTgt spid="70727"/>
                                        </p:tgtEl>
                                        <p:attrNameLst>
                                          <p:attrName>style.color</p:attrName>
                                        </p:attrNameLst>
                                      </p:cBhvr>
                                      <p:to>
                                        <a:srgbClr val="FF3300"/>
                                      </p:to>
                                    </p:animClr>
                                  </p:childTnLst>
                                </p:cTn>
                              </p:par>
                              <p:par>
                                <p:cTn id="189" presetID="1" presetClass="entr" presetSubtype="0" fill="hold" nodeType="withEffect">
                                  <p:stCondLst>
                                    <p:cond delay="0"/>
                                  </p:stCondLst>
                                  <p:childTnLst>
                                    <p:set>
                                      <p:cBhvr>
                                        <p:cTn id="190" dur="1" fill="hold">
                                          <p:stCondLst>
                                            <p:cond delay="0"/>
                                          </p:stCondLst>
                                        </p:cTn>
                                        <p:tgtEl>
                                          <p:spTgt spid="70809"/>
                                        </p:tgtEl>
                                        <p:attrNameLst>
                                          <p:attrName>style.visibility</p:attrName>
                                        </p:attrNameLst>
                                      </p:cBhvr>
                                      <p:to>
                                        <p:strVal val="visible"/>
                                      </p:to>
                                    </p:set>
                                  </p:childTnLst>
                                </p:cTn>
                              </p:par>
                            </p:childTnLst>
                          </p:cTn>
                        </p:par>
                      </p:childTnLst>
                    </p:cTn>
                  </p:par>
                  <p:par>
                    <p:cTn id="191" fill="hold" nodeType="clickPar">
                      <p:stCondLst>
                        <p:cond delay="indefinite"/>
                      </p:stCondLst>
                      <p:childTnLst>
                        <p:par>
                          <p:cTn id="192" fill="hold" nodeType="withGroup">
                            <p:stCondLst>
                              <p:cond delay="0"/>
                            </p:stCondLst>
                            <p:childTnLst>
                              <p:par>
                                <p:cTn id="193" presetID="26" presetClass="emph" presetSubtype="0" fill="hold" grpId="2" nodeType="clickEffect">
                                  <p:stCondLst>
                                    <p:cond delay="0"/>
                                  </p:stCondLst>
                                  <p:childTnLst>
                                    <p:animEffect transition="out" filter="fade">
                                      <p:cBhvr>
                                        <p:cTn id="194" dur="1000" tmFilter="0, 0; .2, .5; .8, .5; 1, 0"/>
                                        <p:tgtEl>
                                          <p:spTgt spid="70771"/>
                                        </p:tgtEl>
                                      </p:cBhvr>
                                    </p:animEffect>
                                    <p:animScale>
                                      <p:cBhvr>
                                        <p:cTn id="195" dur="500" autoRev="1" fill="hold"/>
                                        <p:tgtEl>
                                          <p:spTgt spid="70771"/>
                                        </p:tgtEl>
                                      </p:cBhvr>
                                      <p:by x="105000" y="105000"/>
                                    </p:animScale>
                                  </p:childTnLst>
                                </p:cTn>
                              </p:par>
                              <p:par>
                                <p:cTn id="196" presetID="1" presetClass="entr" presetSubtype="0" fill="hold" nodeType="withEffect">
                                  <p:stCondLst>
                                    <p:cond delay="0"/>
                                  </p:stCondLst>
                                  <p:childTnLst>
                                    <p:set>
                                      <p:cBhvr>
                                        <p:cTn id="197" dur="1" fill="hold">
                                          <p:stCondLst>
                                            <p:cond delay="0"/>
                                          </p:stCondLst>
                                        </p:cTn>
                                        <p:tgtEl>
                                          <p:spTgt spid="70812"/>
                                        </p:tgtEl>
                                        <p:attrNameLst>
                                          <p:attrName>style.visibility</p:attrName>
                                        </p:attrNameLst>
                                      </p:cBhvr>
                                      <p:to>
                                        <p:strVal val="visible"/>
                                      </p:to>
                                    </p:set>
                                  </p:childTnLst>
                                </p:cTn>
                              </p:par>
                              <p:par>
                                <p:cTn id="198" presetID="1" presetClass="exit" presetSubtype="0" fill="hold" nodeType="withEffect">
                                  <p:stCondLst>
                                    <p:cond delay="0"/>
                                  </p:stCondLst>
                                  <p:childTnLst>
                                    <p:set>
                                      <p:cBhvr>
                                        <p:cTn id="199" dur="1" fill="hold">
                                          <p:stCondLst>
                                            <p:cond delay="0"/>
                                          </p:stCondLst>
                                        </p:cTn>
                                        <p:tgtEl>
                                          <p:spTgt spid="70809"/>
                                        </p:tgtEl>
                                        <p:attrNameLst>
                                          <p:attrName>style.visibility</p:attrName>
                                        </p:attrNameLst>
                                      </p:cBhvr>
                                      <p:to>
                                        <p:strVal val="hidden"/>
                                      </p:to>
                                    </p:set>
                                  </p:childTnLst>
                                </p:cTn>
                              </p:par>
                              <p:par>
                                <p:cTn id="200" presetID="3" presetClass="emph" presetSubtype="2" fill="hold" grpId="1" nodeType="withEffect">
                                  <p:stCondLst>
                                    <p:cond delay="0"/>
                                  </p:stCondLst>
                                  <p:childTnLst>
                                    <p:animClr clrSpc="rgb" dir="cw">
                                      <p:cBhvr override="childStyle">
                                        <p:cTn id="201" dur="1000" fill="hold"/>
                                        <p:tgtEl>
                                          <p:spTgt spid="70728"/>
                                        </p:tgtEl>
                                        <p:attrNameLst>
                                          <p:attrName>style.color</p:attrName>
                                        </p:attrNameLst>
                                      </p:cBhvr>
                                      <p:to>
                                        <a:srgbClr val="FF3300"/>
                                      </p:to>
                                    </p:animClr>
                                  </p:childTnLst>
                                </p:cTn>
                              </p:par>
                              <p:par>
                                <p:cTn id="202" presetID="1" presetClass="entr" presetSubtype="0" fill="hold" grpId="2" nodeType="withEffect">
                                  <p:stCondLst>
                                    <p:cond delay="0"/>
                                  </p:stCondLst>
                                  <p:childTnLst>
                                    <p:set>
                                      <p:cBhvr>
                                        <p:cTn id="203" dur="1" fill="hold">
                                          <p:stCondLst>
                                            <p:cond delay="0"/>
                                          </p:stCondLst>
                                        </p:cTn>
                                        <p:tgtEl>
                                          <p:spTgt spid="70799"/>
                                        </p:tgtEl>
                                        <p:attrNameLst>
                                          <p:attrName>style.visibility</p:attrName>
                                        </p:attrNameLst>
                                      </p:cBhvr>
                                      <p:to>
                                        <p:strVal val="visible"/>
                                      </p:to>
                                    </p:set>
                                  </p:childTnLst>
                                </p:cTn>
                              </p:par>
                              <p:par>
                                <p:cTn id="204" presetID="1" presetClass="exit" presetSubtype="0" fill="hold" grpId="5" nodeType="withEffect">
                                  <p:stCondLst>
                                    <p:cond delay="0"/>
                                  </p:stCondLst>
                                  <p:childTnLst>
                                    <p:set>
                                      <p:cBhvr>
                                        <p:cTn id="205" dur="1" fill="hold">
                                          <p:stCondLst>
                                            <p:cond delay="0"/>
                                          </p:stCondLst>
                                        </p:cTn>
                                        <p:tgtEl>
                                          <p:spTgt spid="7078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757" grpId="0" animBg="1"/>
      <p:bldP spid="70757" grpId="1" animBg="1"/>
      <p:bldP spid="70758" grpId="0" animBg="1"/>
      <p:bldP spid="70759" grpId="0" animBg="1"/>
      <p:bldP spid="70760" grpId="0" animBg="1"/>
      <p:bldP spid="70761" grpId="0" animBg="1"/>
      <p:bldP spid="70764" grpId="0" animBg="1"/>
      <p:bldP spid="70771" grpId="0" animBg="1"/>
      <p:bldP spid="70771" grpId="1" animBg="1"/>
      <p:bldP spid="70771" grpId="2" animBg="1"/>
      <p:bldP spid="70782" grpId="0" animBg="1"/>
      <p:bldP spid="70787" grpId="0" animBg="1"/>
      <p:bldP spid="70787" grpId="1" animBg="1"/>
      <p:bldP spid="70788" grpId="0" animBg="1"/>
      <p:bldP spid="70788" grpId="1" animBg="1"/>
      <p:bldP spid="70788" grpId="2" animBg="1"/>
      <p:bldP spid="70788" grpId="3" animBg="1"/>
      <p:bldP spid="70788" grpId="4" animBg="1"/>
      <p:bldP spid="70788" grpId="5" animBg="1"/>
      <p:bldP spid="70798" grpId="0" animBg="1"/>
      <p:bldP spid="70799" grpId="0" animBg="1"/>
      <p:bldP spid="70799" grpId="1" animBg="1"/>
      <p:bldP spid="70799" grpId="2" animBg="1"/>
      <p:bldP spid="70799" grpId="3" animBg="1"/>
      <p:bldP spid="70799" grpId="4" animBg="1"/>
      <p:bldP spid="70815" grpId="0" animBg="1"/>
      <p:bldP spid="70823" grpId="0" animBg="1"/>
      <p:bldP spid="70824" grpId="0"/>
      <p:bldP spid="70698" grpId="1" animBg="1"/>
      <p:bldP spid="70698" grpId="2" animBg="1"/>
      <p:bldP spid="70699" grpId="0" animBg="1"/>
      <p:bldP spid="70699" grpId="1" animBg="1"/>
      <p:bldP spid="70700" grpId="0" build="allAtOnce" animBg="1"/>
      <p:bldP spid="70701" grpId="1" animBg="1"/>
      <p:bldP spid="70701" grpId="2" animBg="1"/>
      <p:bldP spid="70702" grpId="0" animBg="1"/>
      <p:bldP spid="70702" grpId="1" animBg="1"/>
      <p:bldP spid="70703" grpId="1" animBg="1"/>
      <p:bldP spid="70703" grpId="2" animBg="1"/>
      <p:bldP spid="70704" grpId="1" animBg="1"/>
      <p:bldP spid="70704" grpId="2" animBg="1"/>
      <p:bldP spid="70705" grpId="1" animBg="1"/>
      <p:bldP spid="70705" grpId="2" animBg="1"/>
      <p:bldP spid="70725" grpId="1" animBg="1"/>
      <p:bldP spid="70725" grpId="2" animBg="1"/>
      <p:bldP spid="70726" grpId="0" build="allAtOnce" animBg="1"/>
      <p:bldP spid="70727" grpId="0" animBg="1"/>
      <p:bldP spid="70727" grpId="1" animBg="1"/>
      <p:bldP spid="70728" grpId="1" animBg="1"/>
      <p:bldP spid="70728" grpId="2" animBg="1"/>
      <p:bldP spid="70732" grpId="1" animBg="1"/>
      <p:bldP spid="70732" grpId="2"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8" name="Text Box 28"/>
          <p:cNvSpPr txBox="1">
            <a:spLocks noChangeArrowheads="1"/>
          </p:cNvSpPr>
          <p:nvPr/>
        </p:nvSpPr>
        <p:spPr bwMode="auto">
          <a:xfrm>
            <a:off x="395288" y="260350"/>
            <a:ext cx="3889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4400" b="0">
                <a:solidFill>
                  <a:srgbClr val="FF9900"/>
                </a:solidFill>
                <a:effectLst>
                  <a:outerShdw blurRad="38100" dist="38100" dir="2700000" algn="tl">
                    <a:srgbClr val="000000"/>
                  </a:outerShdw>
                </a:effectLst>
              </a:rPr>
              <a:t>（</a:t>
            </a:r>
            <a:r>
              <a:rPr lang="en-US" altLang="ja-JP" sz="4400" b="0">
                <a:solidFill>
                  <a:srgbClr val="FF9900"/>
                </a:solidFill>
                <a:effectLst>
                  <a:outerShdw blurRad="38100" dist="38100" dir="2700000" algn="tl">
                    <a:srgbClr val="000000"/>
                  </a:outerShdw>
                </a:effectLst>
              </a:rPr>
              <a:t>12</a:t>
            </a:r>
            <a:r>
              <a:rPr lang="ja-JP" altLang="en-US" sz="4400" b="0">
                <a:solidFill>
                  <a:srgbClr val="FF9900"/>
                </a:solidFill>
                <a:effectLst>
                  <a:outerShdw blurRad="38100" dist="38100" dir="2700000" algn="tl">
                    <a:srgbClr val="000000"/>
                  </a:outerShdw>
                </a:effectLst>
              </a:rPr>
              <a:t>）定数減算</a:t>
            </a:r>
          </a:p>
        </p:txBody>
      </p:sp>
      <p:sp>
        <p:nvSpPr>
          <p:cNvPr id="71772" name="Rectangle 92"/>
          <p:cNvSpPr>
            <a:spLocks noChangeArrowheads="1"/>
          </p:cNvSpPr>
          <p:nvPr/>
        </p:nvSpPr>
        <p:spPr bwMode="auto">
          <a:xfrm>
            <a:off x="395288" y="1268413"/>
            <a:ext cx="3600450" cy="5111750"/>
          </a:xfrm>
          <a:prstGeom prst="rect">
            <a:avLst/>
          </a:prstGeom>
          <a:solidFill>
            <a:schemeClr val="hlink"/>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773" name="Rectangle 93"/>
          <p:cNvSpPr>
            <a:spLocks noChangeArrowheads="1"/>
          </p:cNvSpPr>
          <p:nvPr/>
        </p:nvSpPr>
        <p:spPr bwMode="auto">
          <a:xfrm>
            <a:off x="611188" y="1555750"/>
            <a:ext cx="3225800" cy="604838"/>
          </a:xfrm>
          <a:prstGeom prst="rect">
            <a:avLst/>
          </a:prstGeom>
          <a:solidFill>
            <a:srgbClr val="00000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71774" name="AutoShape 94"/>
          <p:cNvSpPr>
            <a:spLocks noChangeArrowheads="1"/>
          </p:cNvSpPr>
          <p:nvPr/>
        </p:nvSpPr>
        <p:spPr bwMode="auto">
          <a:xfrm>
            <a:off x="12588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200" b="0"/>
              <a:t>00</a:t>
            </a:r>
          </a:p>
        </p:txBody>
      </p:sp>
      <p:sp>
        <p:nvSpPr>
          <p:cNvPr id="71775" name="AutoShape 95"/>
          <p:cNvSpPr>
            <a:spLocks noChangeArrowheads="1"/>
          </p:cNvSpPr>
          <p:nvPr/>
        </p:nvSpPr>
        <p:spPr bwMode="auto">
          <a:xfrm>
            <a:off x="574675" y="5661025"/>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０</a:t>
            </a:r>
          </a:p>
        </p:txBody>
      </p:sp>
      <p:sp>
        <p:nvSpPr>
          <p:cNvPr id="71776" name="AutoShape 96"/>
          <p:cNvSpPr>
            <a:spLocks noChangeArrowheads="1"/>
          </p:cNvSpPr>
          <p:nvPr/>
        </p:nvSpPr>
        <p:spPr bwMode="auto">
          <a:xfrm>
            <a:off x="12588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１</a:t>
            </a:r>
          </a:p>
        </p:txBody>
      </p:sp>
      <p:sp>
        <p:nvSpPr>
          <p:cNvPr id="71777" name="AutoShape 97"/>
          <p:cNvSpPr>
            <a:spLocks noChangeArrowheads="1"/>
          </p:cNvSpPr>
          <p:nvPr/>
        </p:nvSpPr>
        <p:spPr bwMode="auto">
          <a:xfrm>
            <a:off x="19065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２</a:t>
            </a:r>
          </a:p>
        </p:txBody>
      </p:sp>
      <p:sp>
        <p:nvSpPr>
          <p:cNvPr id="71778" name="AutoShape 98"/>
          <p:cNvSpPr>
            <a:spLocks noChangeArrowheads="1"/>
          </p:cNvSpPr>
          <p:nvPr/>
        </p:nvSpPr>
        <p:spPr bwMode="auto">
          <a:xfrm>
            <a:off x="2555875" y="4508500"/>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６</a:t>
            </a:r>
          </a:p>
        </p:txBody>
      </p:sp>
      <p:sp>
        <p:nvSpPr>
          <p:cNvPr id="71779" name="AutoShape 99"/>
          <p:cNvSpPr>
            <a:spLocks noChangeArrowheads="1"/>
          </p:cNvSpPr>
          <p:nvPr/>
        </p:nvSpPr>
        <p:spPr bwMode="auto">
          <a:xfrm>
            <a:off x="19065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300" b="0"/>
              <a:t>⑤</a:t>
            </a:r>
          </a:p>
        </p:txBody>
      </p:sp>
      <p:sp>
        <p:nvSpPr>
          <p:cNvPr id="71780" name="AutoShape 100"/>
          <p:cNvSpPr>
            <a:spLocks noChangeArrowheads="1"/>
          </p:cNvSpPr>
          <p:nvPr/>
        </p:nvSpPr>
        <p:spPr bwMode="auto">
          <a:xfrm>
            <a:off x="12588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４</a:t>
            </a:r>
          </a:p>
        </p:txBody>
      </p:sp>
      <p:sp>
        <p:nvSpPr>
          <p:cNvPr id="71781" name="AutoShape 101"/>
          <p:cNvSpPr>
            <a:spLocks noChangeArrowheads="1"/>
          </p:cNvSpPr>
          <p:nvPr/>
        </p:nvSpPr>
        <p:spPr bwMode="auto">
          <a:xfrm>
            <a:off x="2555875" y="3932238"/>
            <a:ext cx="554038"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９</a:t>
            </a:r>
          </a:p>
        </p:txBody>
      </p:sp>
      <p:sp>
        <p:nvSpPr>
          <p:cNvPr id="71782" name="AutoShape 102"/>
          <p:cNvSpPr>
            <a:spLocks noChangeArrowheads="1"/>
          </p:cNvSpPr>
          <p:nvPr/>
        </p:nvSpPr>
        <p:spPr bwMode="auto">
          <a:xfrm>
            <a:off x="19065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８</a:t>
            </a:r>
          </a:p>
        </p:txBody>
      </p:sp>
      <p:sp>
        <p:nvSpPr>
          <p:cNvPr id="71783" name="AutoShape 103"/>
          <p:cNvSpPr>
            <a:spLocks noChangeArrowheads="1"/>
          </p:cNvSpPr>
          <p:nvPr/>
        </p:nvSpPr>
        <p:spPr bwMode="auto">
          <a:xfrm>
            <a:off x="12588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７</a:t>
            </a:r>
          </a:p>
        </p:txBody>
      </p:sp>
      <p:sp>
        <p:nvSpPr>
          <p:cNvPr id="71784" name="AutoShape 104"/>
          <p:cNvSpPr>
            <a:spLocks noChangeArrowheads="1"/>
          </p:cNvSpPr>
          <p:nvPr/>
        </p:nvSpPr>
        <p:spPr bwMode="auto">
          <a:xfrm>
            <a:off x="19065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71785" name="AutoShape 105"/>
          <p:cNvSpPr>
            <a:spLocks noChangeArrowheads="1"/>
          </p:cNvSpPr>
          <p:nvPr/>
        </p:nvSpPr>
        <p:spPr bwMode="auto">
          <a:xfrm>
            <a:off x="12588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MR</a:t>
            </a:r>
          </a:p>
        </p:txBody>
      </p:sp>
      <p:sp>
        <p:nvSpPr>
          <p:cNvPr id="71786" name="AutoShape 106"/>
          <p:cNvSpPr>
            <a:spLocks noChangeArrowheads="1"/>
          </p:cNvSpPr>
          <p:nvPr/>
        </p:nvSpPr>
        <p:spPr bwMode="auto">
          <a:xfrm>
            <a:off x="5746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MC</a:t>
            </a:r>
          </a:p>
        </p:txBody>
      </p:sp>
      <p:sp>
        <p:nvSpPr>
          <p:cNvPr id="71787" name="AutoShape 107"/>
          <p:cNvSpPr>
            <a:spLocks noChangeArrowheads="1"/>
          </p:cNvSpPr>
          <p:nvPr/>
        </p:nvSpPr>
        <p:spPr bwMode="auto">
          <a:xfrm>
            <a:off x="32035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71788" name="AutoShape 108"/>
          <p:cNvSpPr>
            <a:spLocks noChangeArrowheads="1"/>
          </p:cNvSpPr>
          <p:nvPr/>
        </p:nvSpPr>
        <p:spPr bwMode="auto">
          <a:xfrm>
            <a:off x="1258888" y="2852738"/>
            <a:ext cx="554037"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71789" name="AutoShape 109"/>
          <p:cNvSpPr>
            <a:spLocks noChangeArrowheads="1"/>
          </p:cNvSpPr>
          <p:nvPr/>
        </p:nvSpPr>
        <p:spPr bwMode="auto">
          <a:xfrm>
            <a:off x="25558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71790" name="AutoShape 110"/>
          <p:cNvSpPr>
            <a:spLocks noChangeArrowheads="1"/>
          </p:cNvSpPr>
          <p:nvPr/>
        </p:nvSpPr>
        <p:spPr bwMode="auto">
          <a:xfrm>
            <a:off x="2554288" y="5661025"/>
            <a:ext cx="554037"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71791" name="AutoShape 111"/>
          <p:cNvSpPr>
            <a:spLocks noChangeArrowheads="1"/>
          </p:cNvSpPr>
          <p:nvPr/>
        </p:nvSpPr>
        <p:spPr bwMode="auto">
          <a:xfrm>
            <a:off x="3203575" y="3357563"/>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71792" name="AutoShape 112"/>
          <p:cNvSpPr>
            <a:spLocks noChangeArrowheads="1"/>
          </p:cNvSpPr>
          <p:nvPr/>
        </p:nvSpPr>
        <p:spPr bwMode="auto">
          <a:xfrm>
            <a:off x="574675" y="5084763"/>
            <a:ext cx="554038" cy="503237"/>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C</a:t>
            </a:r>
          </a:p>
        </p:txBody>
      </p:sp>
      <p:sp>
        <p:nvSpPr>
          <p:cNvPr id="71793" name="AutoShape 113"/>
          <p:cNvSpPr>
            <a:spLocks noChangeArrowheads="1"/>
          </p:cNvSpPr>
          <p:nvPr/>
        </p:nvSpPr>
        <p:spPr bwMode="auto">
          <a:xfrm>
            <a:off x="25558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71794" name="AutoShape 114"/>
          <p:cNvSpPr>
            <a:spLocks noChangeArrowheads="1"/>
          </p:cNvSpPr>
          <p:nvPr/>
        </p:nvSpPr>
        <p:spPr bwMode="auto">
          <a:xfrm>
            <a:off x="5746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71795" name="AutoShape 115"/>
          <p:cNvSpPr>
            <a:spLocks noChangeArrowheads="1"/>
          </p:cNvSpPr>
          <p:nvPr/>
        </p:nvSpPr>
        <p:spPr bwMode="auto">
          <a:xfrm>
            <a:off x="32035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GT</a:t>
            </a:r>
          </a:p>
        </p:txBody>
      </p:sp>
      <p:sp>
        <p:nvSpPr>
          <p:cNvPr id="71796" name="AutoShape 116"/>
          <p:cNvSpPr>
            <a:spLocks noChangeArrowheads="1"/>
          </p:cNvSpPr>
          <p:nvPr/>
        </p:nvSpPr>
        <p:spPr bwMode="auto">
          <a:xfrm rot="5400000">
            <a:off x="1981994" y="2777332"/>
            <a:ext cx="403225" cy="5540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ea typeface="@ＭＳ Ｐゴシック" panose="020B0600070205080204" pitchFamily="50" charset="-128"/>
                <a:cs typeface="@ＭＳ Ｐゴシック" panose="020B0600070205080204" pitchFamily="50" charset="-128"/>
              </a:rPr>
              <a:t>▲</a:t>
            </a:r>
          </a:p>
        </p:txBody>
      </p:sp>
      <p:sp>
        <p:nvSpPr>
          <p:cNvPr id="71797" name="AutoShape 117"/>
          <p:cNvSpPr>
            <a:spLocks noChangeArrowheads="1"/>
          </p:cNvSpPr>
          <p:nvPr/>
        </p:nvSpPr>
        <p:spPr bwMode="auto">
          <a:xfrm>
            <a:off x="574675" y="4508500"/>
            <a:ext cx="554038" cy="503238"/>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AC</a:t>
            </a:r>
          </a:p>
        </p:txBody>
      </p:sp>
      <p:sp>
        <p:nvSpPr>
          <p:cNvPr id="71798" name="AutoShape 118"/>
          <p:cNvSpPr>
            <a:spLocks noChangeArrowheads="1"/>
          </p:cNvSpPr>
          <p:nvPr/>
        </p:nvSpPr>
        <p:spPr bwMode="auto">
          <a:xfrm>
            <a:off x="19065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a:t>
            </a:r>
          </a:p>
        </p:txBody>
      </p:sp>
      <p:pic>
        <p:nvPicPr>
          <p:cNvPr id="71799" name="Picture 119" descr="0EVA01"/>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3425" y="1628775"/>
            <a:ext cx="239713" cy="427038"/>
          </a:xfrm>
          <a:prstGeom prst="rect">
            <a:avLst/>
          </a:prstGeom>
          <a:noFill/>
          <a:extLst>
            <a:ext uri="{909E8E84-426E-40DD-AFC4-6F175D3DCCD1}">
              <a14:hiddenFill xmlns:a14="http://schemas.microsoft.com/office/drawing/2010/main">
                <a:solidFill>
                  <a:srgbClr val="FFFFFF"/>
                </a:solidFill>
              </a14:hiddenFill>
            </a:ext>
          </a:extLst>
        </p:spPr>
      </p:pic>
      <p:sp>
        <p:nvSpPr>
          <p:cNvPr id="71800" name="Rectangle 120"/>
          <p:cNvSpPr>
            <a:spLocks noChangeArrowheads="1"/>
          </p:cNvSpPr>
          <p:nvPr/>
        </p:nvSpPr>
        <p:spPr bwMode="auto">
          <a:xfrm flipH="1" flipV="1">
            <a:off x="3562350" y="1916113"/>
            <a:ext cx="69850" cy="6985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lIns="0" tIns="0" rIns="0" bIns="396000"/>
          <a:lstStyle/>
          <a:p>
            <a:r>
              <a:rPr lang="en-US" altLang="ja-JP" sz="1200">
                <a:solidFill>
                  <a:srgbClr val="FF930B"/>
                </a:solidFill>
                <a:latin typeface="Arial Black" panose="020B0A04020102020204" pitchFamily="34" charset="0"/>
                <a:ea typeface="ＭＳ ゴシック" panose="020B0609070205080204" pitchFamily="49" charset="-128"/>
              </a:rPr>
              <a:t>.</a:t>
            </a:r>
          </a:p>
        </p:txBody>
      </p:sp>
      <p:sp>
        <p:nvSpPr>
          <p:cNvPr id="71801" name="AutoShape 121"/>
          <p:cNvSpPr>
            <a:spLocks noChangeArrowheads="1"/>
          </p:cNvSpPr>
          <p:nvPr/>
        </p:nvSpPr>
        <p:spPr bwMode="auto">
          <a:xfrm>
            <a:off x="25542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３</a:t>
            </a:r>
          </a:p>
        </p:txBody>
      </p:sp>
      <p:pic>
        <p:nvPicPr>
          <p:cNvPr id="71802" name="Picture 122" descr="3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71803" name="Group 123"/>
          <p:cNvGrpSpPr>
            <a:grpSpLocks/>
          </p:cNvGrpSpPr>
          <p:nvPr/>
        </p:nvGrpSpPr>
        <p:grpSpPr bwMode="auto">
          <a:xfrm>
            <a:off x="2986088" y="1628775"/>
            <a:ext cx="550862" cy="427038"/>
            <a:chOff x="2744" y="1480"/>
            <a:chExt cx="347" cy="269"/>
          </a:xfrm>
        </p:grpSpPr>
        <p:pic>
          <p:nvPicPr>
            <p:cNvPr id="71804" name="Picture 124" descr="3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4" y="1480"/>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71805" name="Picture 125" descr="5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40" y="1480"/>
              <a:ext cx="151" cy="269"/>
            </a:xfrm>
            <a:prstGeom prst="rect">
              <a:avLst/>
            </a:prstGeom>
            <a:noFill/>
            <a:extLst>
              <a:ext uri="{909E8E84-426E-40DD-AFC4-6F175D3DCCD1}">
                <a14:hiddenFill xmlns:a14="http://schemas.microsoft.com/office/drawing/2010/main">
                  <a:solidFill>
                    <a:srgbClr val="FFFFFF"/>
                  </a:solidFill>
                </a14:hiddenFill>
              </a:ext>
            </a:extLst>
          </p:spPr>
        </p:pic>
      </p:grpSp>
      <p:sp>
        <p:nvSpPr>
          <p:cNvPr id="71806" name="AutoShape 126"/>
          <p:cNvSpPr>
            <a:spLocks noChangeArrowheads="1"/>
          </p:cNvSpPr>
          <p:nvPr/>
        </p:nvSpPr>
        <p:spPr bwMode="auto">
          <a:xfrm>
            <a:off x="3203575" y="5084763"/>
            <a:ext cx="554038" cy="1109662"/>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71807" name="AutoShape 127"/>
          <p:cNvSpPr>
            <a:spLocks noChangeArrowheads="1"/>
          </p:cNvSpPr>
          <p:nvPr/>
        </p:nvSpPr>
        <p:spPr bwMode="auto">
          <a:xfrm>
            <a:off x="3203575" y="4508500"/>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71808" name="Rectangle 128"/>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ja-JP" altLang="en-US">
                <a:solidFill>
                  <a:srgbClr val="FF930B"/>
                </a:solidFill>
                <a:latin typeface="Impact" panose="020B0806030902050204" pitchFamily="34" charset="0"/>
                <a:ea typeface="ＭＳ ゴシック" panose="020B0609070205080204" pitchFamily="49" charset="-128"/>
              </a:rPr>
              <a:t>－</a:t>
            </a:r>
          </a:p>
        </p:txBody>
      </p:sp>
      <p:pic>
        <p:nvPicPr>
          <p:cNvPr id="71809" name="Picture 129" descr="1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71810" name="Group 130"/>
          <p:cNvGrpSpPr>
            <a:grpSpLocks/>
          </p:cNvGrpSpPr>
          <p:nvPr/>
        </p:nvGrpSpPr>
        <p:grpSpPr bwMode="auto">
          <a:xfrm>
            <a:off x="2986088" y="1628775"/>
            <a:ext cx="542925" cy="427038"/>
            <a:chOff x="2042" y="799"/>
            <a:chExt cx="488" cy="384"/>
          </a:xfrm>
        </p:grpSpPr>
        <p:pic>
          <p:nvPicPr>
            <p:cNvPr id="71811" name="Picture 131" descr="1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2" y="799"/>
              <a:ext cx="216" cy="384"/>
            </a:xfrm>
            <a:prstGeom prst="rect">
              <a:avLst/>
            </a:prstGeom>
            <a:noFill/>
            <a:extLst>
              <a:ext uri="{909E8E84-426E-40DD-AFC4-6F175D3DCCD1}">
                <a14:hiddenFill xmlns:a14="http://schemas.microsoft.com/office/drawing/2010/main">
                  <a:solidFill>
                    <a:srgbClr val="FFFFFF"/>
                  </a:solidFill>
                </a14:hiddenFill>
              </a:ext>
            </a:extLst>
          </p:spPr>
        </p:pic>
        <p:pic>
          <p:nvPicPr>
            <p:cNvPr id="71812" name="Picture 132" descr="4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14" y="799"/>
              <a:ext cx="216" cy="384"/>
            </a:xfrm>
            <a:prstGeom prst="rect">
              <a:avLst/>
            </a:prstGeom>
            <a:noFill/>
            <a:extLst>
              <a:ext uri="{909E8E84-426E-40DD-AFC4-6F175D3DCCD1}">
                <a14:hiddenFill xmlns:a14="http://schemas.microsoft.com/office/drawing/2010/main">
                  <a:solidFill>
                    <a:srgbClr val="FFFFFF"/>
                  </a:solidFill>
                </a14:hiddenFill>
              </a:ext>
            </a:extLst>
          </p:spPr>
        </p:pic>
      </p:grpSp>
      <p:pic>
        <p:nvPicPr>
          <p:cNvPr id="71813" name="Picture 133" descr="2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71814" name="Group 134"/>
          <p:cNvGrpSpPr>
            <a:grpSpLocks/>
          </p:cNvGrpSpPr>
          <p:nvPr/>
        </p:nvGrpSpPr>
        <p:grpSpPr bwMode="auto">
          <a:xfrm>
            <a:off x="2986088" y="1628775"/>
            <a:ext cx="542925" cy="427038"/>
            <a:chOff x="4014" y="1253"/>
            <a:chExt cx="488" cy="384"/>
          </a:xfrm>
        </p:grpSpPr>
        <p:pic>
          <p:nvPicPr>
            <p:cNvPr id="71815" name="Picture 135" descr="7EVA01"/>
            <p:cNvPicPr preferRelativeResize="0">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86" y="1253"/>
              <a:ext cx="216" cy="384"/>
            </a:xfrm>
            <a:prstGeom prst="rect">
              <a:avLst/>
            </a:prstGeom>
            <a:noFill/>
            <a:extLst>
              <a:ext uri="{909E8E84-426E-40DD-AFC4-6F175D3DCCD1}">
                <a14:hiddenFill xmlns:a14="http://schemas.microsoft.com/office/drawing/2010/main">
                  <a:solidFill>
                    <a:srgbClr val="FFFFFF"/>
                  </a:solidFill>
                </a14:hiddenFill>
              </a:ext>
            </a:extLst>
          </p:spPr>
        </p:pic>
        <p:pic>
          <p:nvPicPr>
            <p:cNvPr id="71816" name="Picture 136" descr="2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14" y="1253"/>
              <a:ext cx="216" cy="384"/>
            </a:xfrm>
            <a:prstGeom prst="rect">
              <a:avLst/>
            </a:prstGeom>
            <a:noFill/>
            <a:extLst>
              <a:ext uri="{909E8E84-426E-40DD-AFC4-6F175D3DCCD1}">
                <a14:hiddenFill xmlns:a14="http://schemas.microsoft.com/office/drawing/2010/main">
                  <a:solidFill>
                    <a:srgbClr val="FFFFFF"/>
                  </a:solidFill>
                </a14:hiddenFill>
              </a:ext>
            </a:extLst>
          </p:spPr>
        </p:pic>
      </p:grpSp>
      <p:sp>
        <p:nvSpPr>
          <p:cNvPr id="71817" name="Rectangle 137"/>
          <p:cNvSpPr>
            <a:spLocks noChangeArrowheads="1"/>
          </p:cNvSpPr>
          <p:nvPr/>
        </p:nvSpPr>
        <p:spPr bwMode="auto">
          <a:xfrm>
            <a:off x="3562350" y="1557338"/>
            <a:ext cx="250825" cy="25241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sz="1000" b="0">
                <a:solidFill>
                  <a:srgbClr val="FF930B"/>
                </a:solidFill>
                <a:latin typeface="Arial Black" panose="020B0A04020102020204" pitchFamily="34" charset="0"/>
                <a:ea typeface="ＭＳ ゴシック" panose="020B0609070205080204" pitchFamily="49" charset="-128"/>
              </a:rPr>
              <a:t>GT</a:t>
            </a:r>
          </a:p>
        </p:txBody>
      </p:sp>
      <p:sp>
        <p:nvSpPr>
          <p:cNvPr id="71818" name="Rectangle 138"/>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ja-JP" altLang="en-US">
                <a:solidFill>
                  <a:srgbClr val="FF930B"/>
                </a:solidFill>
                <a:latin typeface="Impact" panose="020B0806030902050204" pitchFamily="34" charset="0"/>
                <a:ea typeface="ＭＳ ゴシック" panose="020B0609070205080204" pitchFamily="49" charset="-128"/>
              </a:rPr>
              <a:t>＝</a:t>
            </a:r>
          </a:p>
        </p:txBody>
      </p:sp>
      <p:pic>
        <p:nvPicPr>
          <p:cNvPr id="71819" name="Picture 139" descr="1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71820" name="Group 140"/>
          <p:cNvGrpSpPr>
            <a:grpSpLocks/>
          </p:cNvGrpSpPr>
          <p:nvPr/>
        </p:nvGrpSpPr>
        <p:grpSpPr bwMode="auto">
          <a:xfrm>
            <a:off x="2986088" y="1628775"/>
            <a:ext cx="527050" cy="427038"/>
            <a:chOff x="3606" y="709"/>
            <a:chExt cx="332" cy="269"/>
          </a:xfrm>
        </p:grpSpPr>
        <p:pic>
          <p:nvPicPr>
            <p:cNvPr id="71821" name="Picture 141" descr="1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6" y="709"/>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71822" name="Picture 142" descr="6EVA01"/>
            <p:cNvPicPr preferRelativeResize="0">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87" y="709"/>
              <a:ext cx="151" cy="269"/>
            </a:xfrm>
            <a:prstGeom prst="rect">
              <a:avLst/>
            </a:prstGeom>
            <a:noFill/>
            <a:extLst>
              <a:ext uri="{909E8E84-426E-40DD-AFC4-6F175D3DCCD1}">
                <a14:hiddenFill xmlns:a14="http://schemas.microsoft.com/office/drawing/2010/main">
                  <a:solidFill>
                    <a:srgbClr val="FFFFFF"/>
                  </a:solidFill>
                </a14:hiddenFill>
              </a:ext>
            </a:extLst>
          </p:spPr>
        </p:pic>
      </p:grpSp>
      <p:sp>
        <p:nvSpPr>
          <p:cNvPr id="71823" name="Rectangle 143"/>
          <p:cNvSpPr>
            <a:spLocks noChangeArrowheads="1"/>
          </p:cNvSpPr>
          <p:nvPr/>
        </p:nvSpPr>
        <p:spPr bwMode="auto">
          <a:xfrm>
            <a:off x="611188" y="1916113"/>
            <a:ext cx="179387"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sz="1200" b="0">
                <a:solidFill>
                  <a:srgbClr val="FF930B"/>
                </a:solidFill>
                <a:latin typeface="Arial Black" panose="020B0A04020102020204" pitchFamily="34" charset="0"/>
                <a:ea typeface="ＭＳ ゴシック" panose="020B0609070205080204" pitchFamily="49" charset="-128"/>
              </a:rPr>
              <a:t>K</a:t>
            </a:r>
          </a:p>
        </p:txBody>
      </p:sp>
      <p:grpSp>
        <p:nvGrpSpPr>
          <p:cNvPr id="71824" name="Group 144"/>
          <p:cNvGrpSpPr>
            <a:grpSpLocks/>
          </p:cNvGrpSpPr>
          <p:nvPr/>
        </p:nvGrpSpPr>
        <p:grpSpPr bwMode="auto">
          <a:xfrm>
            <a:off x="2986088" y="1628775"/>
            <a:ext cx="542925" cy="427038"/>
            <a:chOff x="0" y="1933"/>
            <a:chExt cx="489" cy="384"/>
          </a:xfrm>
        </p:grpSpPr>
        <p:pic>
          <p:nvPicPr>
            <p:cNvPr id="71825" name="Picture 145" descr="1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3" y="1933"/>
              <a:ext cx="21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26" name="Picture 146" descr="2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933"/>
              <a:ext cx="216" cy="38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1827" name="Group 147"/>
          <p:cNvGrpSpPr>
            <a:grpSpLocks/>
          </p:cNvGrpSpPr>
          <p:nvPr/>
        </p:nvGrpSpPr>
        <p:grpSpPr bwMode="auto">
          <a:xfrm>
            <a:off x="2986088" y="1628775"/>
            <a:ext cx="527050" cy="427038"/>
            <a:chOff x="2729" y="709"/>
            <a:chExt cx="332" cy="269"/>
          </a:xfrm>
        </p:grpSpPr>
        <p:pic>
          <p:nvPicPr>
            <p:cNvPr id="71828" name="Picture 148" descr="1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9" y="709"/>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71829" name="Picture 149" descr="3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0" y="709"/>
              <a:ext cx="151" cy="269"/>
            </a:xfrm>
            <a:prstGeom prst="rect">
              <a:avLst/>
            </a:prstGeom>
            <a:noFill/>
            <a:extLst>
              <a:ext uri="{909E8E84-426E-40DD-AFC4-6F175D3DCCD1}">
                <a14:hiddenFill xmlns:a14="http://schemas.microsoft.com/office/drawing/2010/main">
                  <a:solidFill>
                    <a:srgbClr val="FFFFFF"/>
                  </a:solidFill>
                </a14:hiddenFill>
              </a:ext>
            </a:extLst>
          </p:spPr>
        </p:pic>
      </p:grpSp>
      <p:pic>
        <p:nvPicPr>
          <p:cNvPr id="71830" name="Picture 150" descr="2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71831" name="Group 151"/>
          <p:cNvGrpSpPr>
            <a:grpSpLocks/>
          </p:cNvGrpSpPr>
          <p:nvPr/>
        </p:nvGrpSpPr>
        <p:grpSpPr bwMode="auto">
          <a:xfrm>
            <a:off x="611188" y="2347913"/>
            <a:ext cx="3095625" cy="360362"/>
            <a:chOff x="431" y="1615"/>
            <a:chExt cx="1950" cy="227"/>
          </a:xfrm>
        </p:grpSpPr>
        <p:sp>
          <p:nvSpPr>
            <p:cNvPr id="71832" name="AutoShape 152"/>
            <p:cNvSpPr>
              <a:spLocks noChangeArrowheads="1"/>
            </p:cNvSpPr>
            <p:nvPr/>
          </p:nvSpPr>
          <p:spPr bwMode="auto">
            <a:xfrm>
              <a:off x="475" y="1615"/>
              <a:ext cx="546"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l-GR" altLang="ja-JP" sz="1200" b="0">
                  <a:cs typeface="Arial" panose="020B0604020202020204" pitchFamily="34" charset="0"/>
                </a:rPr>
                <a:t>Θ</a:t>
              </a:r>
            </a:p>
          </p:txBody>
        </p:sp>
        <p:sp>
          <p:nvSpPr>
            <p:cNvPr id="71833" name="AutoShape 153"/>
            <p:cNvSpPr>
              <a:spLocks noChangeArrowheads="1"/>
            </p:cNvSpPr>
            <p:nvPr/>
          </p:nvSpPr>
          <p:spPr bwMode="auto">
            <a:xfrm>
              <a:off x="1096" y="1615"/>
              <a:ext cx="1285"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el-GR" altLang="ja-JP" sz="1200" b="0">
                  <a:cs typeface="Arial" panose="020B0604020202020204" pitchFamily="34" charset="0"/>
                </a:rPr>
                <a:t>Θ</a:t>
              </a:r>
            </a:p>
          </p:txBody>
        </p:sp>
        <p:sp>
          <p:nvSpPr>
            <p:cNvPr id="71834" name="AutoShape 154"/>
            <p:cNvSpPr>
              <a:spLocks noChangeArrowheads="1"/>
            </p:cNvSpPr>
            <p:nvPr/>
          </p:nvSpPr>
          <p:spPr bwMode="auto">
            <a:xfrm>
              <a:off x="1096" y="1706"/>
              <a:ext cx="1239" cy="46"/>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p>
          </p:txBody>
        </p:sp>
        <p:sp>
          <p:nvSpPr>
            <p:cNvPr id="71835" name="AutoShape 155"/>
            <p:cNvSpPr>
              <a:spLocks noChangeArrowheads="1"/>
            </p:cNvSpPr>
            <p:nvPr/>
          </p:nvSpPr>
          <p:spPr bwMode="auto">
            <a:xfrm>
              <a:off x="476" y="1706"/>
              <a:ext cx="488" cy="45"/>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　　・　　・　</a:t>
              </a:r>
            </a:p>
          </p:txBody>
        </p:sp>
        <p:sp>
          <p:nvSpPr>
            <p:cNvPr id="71836" name="AutoShape 156"/>
            <p:cNvSpPr>
              <a:spLocks noChangeArrowheads="1"/>
            </p:cNvSpPr>
            <p:nvPr/>
          </p:nvSpPr>
          <p:spPr bwMode="auto">
            <a:xfrm>
              <a:off x="431" y="1751"/>
              <a:ext cx="488"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a:t>
              </a:r>
              <a:r>
                <a:rPr lang="ru-RU" altLang="ja-JP" sz="1200">
                  <a:cs typeface="Arial" panose="020B0604020202020204" pitchFamily="34" charset="0"/>
                </a:rPr>
                <a:t>F</a:t>
              </a:r>
              <a:r>
                <a:rPr lang="en-US" altLang="ja-JP" sz="1200">
                  <a:cs typeface="Arial" panose="020B0604020202020204" pitchFamily="34" charset="0"/>
                </a:rPr>
                <a:t> CUT  5/4</a:t>
              </a:r>
              <a:endParaRPr lang="ru-RU" altLang="ja-JP" sz="1200">
                <a:cs typeface="Arial" panose="020B0604020202020204" pitchFamily="34" charset="0"/>
              </a:endParaRPr>
            </a:p>
          </p:txBody>
        </p:sp>
        <p:sp>
          <p:nvSpPr>
            <p:cNvPr id="71837" name="AutoShape 157"/>
            <p:cNvSpPr>
              <a:spLocks noChangeArrowheads="1"/>
            </p:cNvSpPr>
            <p:nvPr/>
          </p:nvSpPr>
          <p:spPr bwMode="auto">
            <a:xfrm>
              <a:off x="1096" y="1751"/>
              <a:ext cx="1285"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5</a:t>
              </a:r>
              <a:r>
                <a:rPr lang="ja-JP" altLang="ru-RU" sz="1200">
                  <a:cs typeface="Arial" panose="020B0604020202020204" pitchFamily="34" charset="0"/>
                </a:rPr>
                <a:t>　</a:t>
              </a:r>
              <a:r>
                <a:rPr lang="ja-JP" altLang="en-US" sz="1200">
                  <a:cs typeface="Arial" panose="020B0604020202020204" pitchFamily="34" charset="0"/>
                </a:rPr>
                <a:t>   </a:t>
              </a:r>
              <a:r>
                <a:rPr lang="en-US" altLang="ja-JP" sz="1200">
                  <a:cs typeface="Arial" panose="020B0604020202020204" pitchFamily="34" charset="0"/>
                </a:rPr>
                <a:t>4  </a:t>
              </a:r>
              <a:r>
                <a:rPr lang="ja-JP" altLang="ru-RU" sz="1200">
                  <a:cs typeface="Arial" panose="020B0604020202020204" pitchFamily="34" charset="0"/>
                </a:rPr>
                <a:t>　</a:t>
              </a:r>
              <a:r>
                <a:rPr lang="en-US" altLang="ja-JP" sz="1200">
                  <a:cs typeface="Arial" panose="020B0604020202020204" pitchFamily="34" charset="0"/>
                </a:rPr>
                <a:t>3</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2</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0   </a:t>
              </a:r>
              <a:r>
                <a:rPr lang="ru-RU" altLang="ja-JP" sz="1200">
                  <a:cs typeface="Arial" panose="020B0604020202020204" pitchFamily="34" charset="0"/>
                </a:rPr>
                <a:t>ADD2</a:t>
              </a:r>
            </a:p>
          </p:txBody>
        </p:sp>
      </p:grpSp>
      <p:sp>
        <p:nvSpPr>
          <p:cNvPr id="71838" name="Rectangle 158"/>
          <p:cNvSpPr>
            <a:spLocks noChangeArrowheads="1"/>
          </p:cNvSpPr>
          <p:nvPr/>
        </p:nvSpPr>
        <p:spPr bwMode="auto">
          <a:xfrm>
            <a:off x="4500563" y="1700213"/>
            <a:ext cx="4392612" cy="1008062"/>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pPr algn="l"/>
            <a:r>
              <a:rPr lang="ja-JP" altLang="en-US" sz="2400" b="0"/>
              <a:t>ある決まった数値にいろいろな</a:t>
            </a:r>
          </a:p>
          <a:p>
            <a:pPr algn="l"/>
            <a:r>
              <a:rPr lang="ja-JP" altLang="en-US" sz="2400" b="0"/>
              <a:t>数値を減算する計算</a:t>
            </a:r>
          </a:p>
        </p:txBody>
      </p:sp>
      <p:sp>
        <p:nvSpPr>
          <p:cNvPr id="71839" name="Rectangle 159"/>
          <p:cNvSpPr>
            <a:spLocks noChangeArrowheads="1"/>
          </p:cNvSpPr>
          <p:nvPr/>
        </p:nvSpPr>
        <p:spPr bwMode="auto">
          <a:xfrm>
            <a:off x="4500563" y="1268413"/>
            <a:ext cx="4319587" cy="3603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説明</a:t>
            </a:r>
          </a:p>
        </p:txBody>
      </p:sp>
      <p:sp>
        <p:nvSpPr>
          <p:cNvPr id="71840" name="Rectangle 160"/>
          <p:cNvSpPr>
            <a:spLocks noChangeArrowheads="1"/>
          </p:cNvSpPr>
          <p:nvPr/>
        </p:nvSpPr>
        <p:spPr bwMode="auto">
          <a:xfrm>
            <a:off x="4500563" y="3141663"/>
            <a:ext cx="4392612" cy="3603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操作例</a:t>
            </a:r>
          </a:p>
        </p:txBody>
      </p:sp>
      <p:sp>
        <p:nvSpPr>
          <p:cNvPr id="71841" name="Rectangle 161"/>
          <p:cNvSpPr>
            <a:spLocks noChangeArrowheads="1"/>
          </p:cNvSpPr>
          <p:nvPr/>
        </p:nvSpPr>
        <p:spPr bwMode="auto">
          <a:xfrm>
            <a:off x="4500563" y="3573463"/>
            <a:ext cx="4392612" cy="2592387"/>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pPr algn="l"/>
            <a:r>
              <a:rPr lang="ja-JP" altLang="en-US" sz="2400" b="0"/>
              <a:t>　３５－１４＝、２７－１４＝、</a:t>
            </a:r>
          </a:p>
          <a:p>
            <a:pPr algn="l"/>
            <a:r>
              <a:rPr lang="ja-JP" altLang="en-US" sz="2400" b="0"/>
              <a:t>　１６－１４＝</a:t>
            </a:r>
          </a:p>
          <a:p>
            <a:pPr algn="l"/>
            <a:r>
              <a:rPr lang="ja-JP" altLang="en-US" sz="2400" b="0"/>
              <a:t>　　　　　　　　 ↓</a:t>
            </a:r>
          </a:p>
        </p:txBody>
      </p:sp>
      <p:sp>
        <p:nvSpPr>
          <p:cNvPr id="71722" name="AutoShape 42"/>
          <p:cNvSpPr>
            <a:spLocks noChangeAspect="1" noChangeArrowheads="1"/>
          </p:cNvSpPr>
          <p:nvPr/>
        </p:nvSpPr>
        <p:spPr bwMode="auto">
          <a:xfrm>
            <a:off x="6950075" y="48688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３</a:t>
            </a:r>
          </a:p>
        </p:txBody>
      </p:sp>
      <p:sp>
        <p:nvSpPr>
          <p:cNvPr id="71723" name="AutoShape 43"/>
          <p:cNvSpPr>
            <a:spLocks noChangeAspect="1" noChangeArrowheads="1"/>
          </p:cNvSpPr>
          <p:nvPr/>
        </p:nvSpPr>
        <p:spPr bwMode="auto">
          <a:xfrm>
            <a:off x="7381875" y="48688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５</a:t>
            </a:r>
          </a:p>
        </p:txBody>
      </p:sp>
      <p:sp>
        <p:nvSpPr>
          <p:cNvPr id="71724" name="AutoShape 44"/>
          <p:cNvSpPr>
            <a:spLocks noChangeAspect="1" noChangeArrowheads="1"/>
          </p:cNvSpPr>
          <p:nvPr/>
        </p:nvSpPr>
        <p:spPr bwMode="auto">
          <a:xfrm>
            <a:off x="5221288" y="48688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１</a:t>
            </a:r>
          </a:p>
        </p:txBody>
      </p:sp>
      <p:sp>
        <p:nvSpPr>
          <p:cNvPr id="71725" name="AutoShape 45"/>
          <p:cNvSpPr>
            <a:spLocks noChangeAspect="1" noChangeArrowheads="1"/>
          </p:cNvSpPr>
          <p:nvPr/>
        </p:nvSpPr>
        <p:spPr bwMode="auto">
          <a:xfrm>
            <a:off x="5653088" y="48688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４</a:t>
            </a:r>
          </a:p>
        </p:txBody>
      </p:sp>
      <p:sp>
        <p:nvSpPr>
          <p:cNvPr id="71726" name="AutoShape 46"/>
          <p:cNvSpPr>
            <a:spLocks noChangeAspect="1" noChangeArrowheads="1"/>
          </p:cNvSpPr>
          <p:nvPr/>
        </p:nvSpPr>
        <p:spPr bwMode="auto">
          <a:xfrm>
            <a:off x="6950075" y="53006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２</a:t>
            </a:r>
          </a:p>
        </p:txBody>
      </p:sp>
      <p:sp>
        <p:nvSpPr>
          <p:cNvPr id="71727" name="AutoShape 47"/>
          <p:cNvSpPr>
            <a:spLocks noChangeAspect="1" noChangeArrowheads="1"/>
          </p:cNvSpPr>
          <p:nvPr/>
        </p:nvSpPr>
        <p:spPr bwMode="auto">
          <a:xfrm>
            <a:off x="7381875" y="53006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７</a:t>
            </a:r>
          </a:p>
        </p:txBody>
      </p:sp>
      <p:sp>
        <p:nvSpPr>
          <p:cNvPr id="71728" name="AutoShape 48"/>
          <p:cNvSpPr>
            <a:spLocks noChangeAspect="1" noChangeArrowheads="1"/>
          </p:cNvSpPr>
          <p:nvPr/>
        </p:nvSpPr>
        <p:spPr bwMode="auto">
          <a:xfrm>
            <a:off x="7812088" y="48688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71747" name="AutoShape 67"/>
          <p:cNvSpPr>
            <a:spLocks noChangeAspect="1" noChangeArrowheads="1"/>
          </p:cNvSpPr>
          <p:nvPr/>
        </p:nvSpPr>
        <p:spPr bwMode="auto">
          <a:xfrm>
            <a:off x="7812088" y="53006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71748" name="AutoShape 68"/>
          <p:cNvSpPr>
            <a:spLocks noChangeAspect="1" noChangeArrowheads="1"/>
          </p:cNvSpPr>
          <p:nvPr/>
        </p:nvSpPr>
        <p:spPr bwMode="auto">
          <a:xfrm>
            <a:off x="6948488" y="57324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１</a:t>
            </a:r>
          </a:p>
        </p:txBody>
      </p:sp>
      <p:sp>
        <p:nvSpPr>
          <p:cNvPr id="71749" name="AutoShape 69"/>
          <p:cNvSpPr>
            <a:spLocks noChangeArrowheads="1"/>
          </p:cNvSpPr>
          <p:nvPr/>
        </p:nvSpPr>
        <p:spPr bwMode="auto">
          <a:xfrm>
            <a:off x="7380288" y="57324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６</a:t>
            </a:r>
          </a:p>
        </p:txBody>
      </p:sp>
      <p:sp>
        <p:nvSpPr>
          <p:cNvPr id="71750" name="AutoShape 70"/>
          <p:cNvSpPr>
            <a:spLocks noChangeAspect="1" noChangeArrowheads="1"/>
          </p:cNvSpPr>
          <p:nvPr/>
        </p:nvSpPr>
        <p:spPr bwMode="auto">
          <a:xfrm>
            <a:off x="7812088" y="57324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71756" name="AutoShape 76"/>
          <p:cNvSpPr>
            <a:spLocks noChangeArrowheads="1"/>
          </p:cNvSpPr>
          <p:nvPr/>
        </p:nvSpPr>
        <p:spPr bwMode="auto">
          <a:xfrm>
            <a:off x="6084888" y="48688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71757" name="AutoShape 77"/>
          <p:cNvSpPr>
            <a:spLocks noChangeArrowheads="1"/>
          </p:cNvSpPr>
          <p:nvPr/>
        </p:nvSpPr>
        <p:spPr bwMode="auto">
          <a:xfrm>
            <a:off x="6518275" y="48688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183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839"/>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184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84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722"/>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717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724">
                                            <p:bg/>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1724">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71725"/>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71726"/>
                                        </p:tgtEl>
                                        <p:attrNameLst>
                                          <p:attrName>style.visibility</p:attrName>
                                        </p:attrNameLst>
                                      </p:cBhvr>
                                      <p:to>
                                        <p:strVal val="visible"/>
                                      </p:to>
                                    </p:set>
                                  </p:childTnLst>
                                </p:cTn>
                              </p:par>
                              <p:par>
                                <p:cTn id="27" presetID="1" presetClass="entr" presetSubtype="0" fill="hold" grpId="2" nodeType="withEffect">
                                  <p:stCondLst>
                                    <p:cond delay="0"/>
                                  </p:stCondLst>
                                  <p:childTnLst>
                                    <p:set>
                                      <p:cBhvr>
                                        <p:cTn id="28" dur="1" fill="hold">
                                          <p:stCondLst>
                                            <p:cond delay="0"/>
                                          </p:stCondLst>
                                        </p:cTn>
                                        <p:tgtEl>
                                          <p:spTgt spid="71727"/>
                                        </p:tgtEl>
                                        <p:attrNameLst>
                                          <p:attrName>style.visibility</p:attrName>
                                        </p:attrNameLst>
                                      </p:cBhvr>
                                      <p:to>
                                        <p:strVal val="visible"/>
                                      </p:to>
                                    </p:set>
                                  </p:childTnLst>
                                </p:cTn>
                              </p:par>
                              <p:par>
                                <p:cTn id="29" presetID="1" presetClass="entr" presetSubtype="0" fill="hold" grpId="2" nodeType="withEffect">
                                  <p:stCondLst>
                                    <p:cond delay="0"/>
                                  </p:stCondLst>
                                  <p:childTnLst>
                                    <p:set>
                                      <p:cBhvr>
                                        <p:cTn id="30" dur="1" fill="hold">
                                          <p:stCondLst>
                                            <p:cond delay="0"/>
                                          </p:stCondLst>
                                        </p:cTn>
                                        <p:tgtEl>
                                          <p:spTgt spid="71728"/>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7174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1748">
                                            <p:bg/>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1748">
                                            <p:txEl>
                                              <p:pRg st="0" end="0"/>
                                            </p:txEl>
                                          </p:spTgt>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71749"/>
                                        </p:tgtEl>
                                        <p:attrNameLst>
                                          <p:attrName>style.visibility</p:attrName>
                                        </p:attrNameLst>
                                      </p:cBhvr>
                                      <p:to>
                                        <p:strVal val="visible"/>
                                      </p:to>
                                    </p:set>
                                  </p:childTnLst>
                                </p:cTn>
                              </p:par>
                              <p:par>
                                <p:cTn id="39" presetID="1" presetClass="entr" presetSubtype="0" fill="hold" grpId="2" nodeType="withEffect">
                                  <p:stCondLst>
                                    <p:cond delay="0"/>
                                  </p:stCondLst>
                                  <p:childTnLst>
                                    <p:set>
                                      <p:cBhvr>
                                        <p:cTn id="40" dur="1" fill="hold">
                                          <p:stCondLst>
                                            <p:cond delay="0"/>
                                          </p:stCondLst>
                                        </p:cTn>
                                        <p:tgtEl>
                                          <p:spTgt spid="71750"/>
                                        </p:tgtEl>
                                        <p:attrNameLst>
                                          <p:attrName>style.visibility</p:attrName>
                                        </p:attrNameLst>
                                      </p:cBhvr>
                                      <p:to>
                                        <p:strVal val="visible"/>
                                      </p:to>
                                    </p:set>
                                  </p:childTnLst>
                                </p:cTn>
                              </p:par>
                              <p:par>
                                <p:cTn id="41" presetID="1" presetClass="entr" presetSubtype="0" fill="hold" grpId="2" nodeType="withEffect">
                                  <p:stCondLst>
                                    <p:cond delay="0"/>
                                  </p:stCondLst>
                                  <p:childTnLst>
                                    <p:set>
                                      <p:cBhvr>
                                        <p:cTn id="42" dur="1" fill="hold">
                                          <p:stCondLst>
                                            <p:cond delay="0"/>
                                          </p:stCondLst>
                                        </p:cTn>
                                        <p:tgtEl>
                                          <p:spTgt spid="71756"/>
                                        </p:tgtEl>
                                        <p:attrNameLst>
                                          <p:attrName>style.visibility</p:attrName>
                                        </p:attrNameLst>
                                      </p:cBhvr>
                                      <p:to>
                                        <p:strVal val="visible"/>
                                      </p:to>
                                    </p:set>
                                  </p:childTnLst>
                                </p:cTn>
                              </p:par>
                              <p:par>
                                <p:cTn id="43" presetID="1" presetClass="entr" presetSubtype="0" fill="hold" grpId="2" nodeType="withEffect">
                                  <p:stCondLst>
                                    <p:cond delay="0"/>
                                  </p:stCondLst>
                                  <p:childTnLst>
                                    <p:set>
                                      <p:cBhvr>
                                        <p:cTn id="44" dur="1" fill="hold">
                                          <p:stCondLst>
                                            <p:cond delay="0"/>
                                          </p:stCondLst>
                                        </p:cTn>
                                        <p:tgtEl>
                                          <p:spTgt spid="71757"/>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6" presetClass="emph" presetSubtype="0" fill="hold" grpId="0" nodeType="clickEffect">
                                  <p:stCondLst>
                                    <p:cond delay="0"/>
                                  </p:stCondLst>
                                  <p:childTnLst>
                                    <p:animEffect transition="out" filter="fade">
                                      <p:cBhvr>
                                        <p:cTn id="48" dur="1000" tmFilter="0, 0; .2, .5; .8, .5; 1, 0"/>
                                        <p:tgtEl>
                                          <p:spTgt spid="71776"/>
                                        </p:tgtEl>
                                      </p:cBhvr>
                                    </p:animEffect>
                                    <p:animScale>
                                      <p:cBhvr>
                                        <p:cTn id="49" dur="500" autoRev="1" fill="hold"/>
                                        <p:tgtEl>
                                          <p:spTgt spid="71776"/>
                                        </p:tgtEl>
                                      </p:cBhvr>
                                      <p:by x="105000" y="105000"/>
                                    </p:animScale>
                                  </p:childTnLst>
                                </p:cTn>
                              </p:par>
                              <p:par>
                                <p:cTn id="50" presetID="3" presetClass="emph" presetSubtype="2" fill="hold" nodeType="withEffect">
                                  <p:stCondLst>
                                    <p:cond delay="0"/>
                                  </p:stCondLst>
                                  <p:childTnLst>
                                    <p:animClr clrSpc="rgb" dir="cw">
                                      <p:cBhvr override="childStyle">
                                        <p:cTn id="51" dur="1000" fill="hold"/>
                                        <p:tgtEl>
                                          <p:spTgt spid="71724">
                                            <p:txEl>
                                              <p:pRg st="0" end="0"/>
                                            </p:txEl>
                                          </p:spTgt>
                                        </p:tgtEl>
                                        <p:attrNameLst>
                                          <p:attrName>style.color</p:attrName>
                                        </p:attrNameLst>
                                      </p:cBhvr>
                                      <p:to>
                                        <a:srgbClr val="FF3300"/>
                                      </p:to>
                                    </p:animClr>
                                  </p:childTnLst>
                                </p:cTn>
                              </p:par>
                              <p:par>
                                <p:cTn id="52" presetID="1" presetClass="entr" presetSubtype="0" fill="hold" nodeType="withEffect">
                                  <p:stCondLst>
                                    <p:cond delay="0"/>
                                  </p:stCondLst>
                                  <p:childTnLst>
                                    <p:set>
                                      <p:cBhvr>
                                        <p:cTn id="53" dur="1" fill="hold">
                                          <p:stCondLst>
                                            <p:cond delay="0"/>
                                          </p:stCondLst>
                                        </p:cTn>
                                        <p:tgtEl>
                                          <p:spTgt spid="71809"/>
                                        </p:tgtEl>
                                        <p:attrNameLst>
                                          <p:attrName>style.visibility</p:attrName>
                                        </p:attrNameLst>
                                      </p:cBhvr>
                                      <p:to>
                                        <p:strVal val="visible"/>
                                      </p:to>
                                    </p:set>
                                  </p:childTnLst>
                                </p:cTn>
                              </p:par>
                              <p:par>
                                <p:cTn id="54" presetID="1" presetClass="exit" presetSubtype="0" fill="hold" nodeType="withEffect">
                                  <p:stCondLst>
                                    <p:cond delay="0"/>
                                  </p:stCondLst>
                                  <p:childTnLst>
                                    <p:set>
                                      <p:cBhvr>
                                        <p:cTn id="55" dur="1" fill="hold">
                                          <p:stCondLst>
                                            <p:cond delay="0"/>
                                          </p:stCondLst>
                                        </p:cTn>
                                        <p:tgtEl>
                                          <p:spTgt spid="71799"/>
                                        </p:tgtEl>
                                        <p:attrNameLst>
                                          <p:attrName>style.visibility</p:attrName>
                                        </p:attrNameLst>
                                      </p:cBhvr>
                                      <p:to>
                                        <p:strVal val="hidden"/>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26" presetClass="emph" presetSubtype="0" fill="hold" grpId="0" nodeType="clickEffect">
                                  <p:stCondLst>
                                    <p:cond delay="0"/>
                                  </p:stCondLst>
                                  <p:childTnLst>
                                    <p:animEffect transition="out" filter="fade">
                                      <p:cBhvr>
                                        <p:cTn id="59" dur="1000" tmFilter="0, 0; .2, .5; .8, .5; 1, 0"/>
                                        <p:tgtEl>
                                          <p:spTgt spid="71780"/>
                                        </p:tgtEl>
                                      </p:cBhvr>
                                    </p:animEffect>
                                    <p:animScale>
                                      <p:cBhvr>
                                        <p:cTn id="60" dur="500" autoRev="1" fill="hold"/>
                                        <p:tgtEl>
                                          <p:spTgt spid="71780"/>
                                        </p:tgtEl>
                                      </p:cBhvr>
                                      <p:by x="105000" y="105000"/>
                                    </p:animScale>
                                  </p:childTnLst>
                                </p:cTn>
                              </p:par>
                              <p:par>
                                <p:cTn id="61" presetID="3" presetClass="emph" presetSubtype="2" fill="hold" grpId="1" nodeType="withEffect">
                                  <p:stCondLst>
                                    <p:cond delay="0"/>
                                  </p:stCondLst>
                                  <p:childTnLst>
                                    <p:animClr clrSpc="rgb" dir="cw">
                                      <p:cBhvr override="childStyle">
                                        <p:cTn id="62" dur="1000" fill="hold"/>
                                        <p:tgtEl>
                                          <p:spTgt spid="71725"/>
                                        </p:tgtEl>
                                        <p:attrNameLst>
                                          <p:attrName>style.color</p:attrName>
                                        </p:attrNameLst>
                                      </p:cBhvr>
                                      <p:to>
                                        <a:srgbClr val="FF3300"/>
                                      </p:to>
                                    </p:animClr>
                                  </p:childTnLst>
                                </p:cTn>
                              </p:par>
                              <p:par>
                                <p:cTn id="63" presetID="1" presetClass="entr" presetSubtype="0" fill="hold" nodeType="withEffect">
                                  <p:stCondLst>
                                    <p:cond delay="0"/>
                                  </p:stCondLst>
                                  <p:childTnLst>
                                    <p:set>
                                      <p:cBhvr>
                                        <p:cTn id="64" dur="1" fill="hold">
                                          <p:stCondLst>
                                            <p:cond delay="0"/>
                                          </p:stCondLst>
                                        </p:cTn>
                                        <p:tgtEl>
                                          <p:spTgt spid="71810"/>
                                        </p:tgtEl>
                                        <p:attrNameLst>
                                          <p:attrName>style.visibility</p:attrName>
                                        </p:attrNameLst>
                                      </p:cBhvr>
                                      <p:to>
                                        <p:strVal val="visible"/>
                                      </p:to>
                                    </p:set>
                                  </p:childTnLst>
                                </p:cTn>
                              </p:par>
                              <p:par>
                                <p:cTn id="65" presetID="1" presetClass="exit" presetSubtype="0" fill="hold" nodeType="withEffect">
                                  <p:stCondLst>
                                    <p:cond delay="0"/>
                                  </p:stCondLst>
                                  <p:childTnLst>
                                    <p:set>
                                      <p:cBhvr>
                                        <p:cTn id="66" dur="1" fill="hold">
                                          <p:stCondLst>
                                            <p:cond delay="0"/>
                                          </p:stCondLst>
                                        </p:cTn>
                                        <p:tgtEl>
                                          <p:spTgt spid="71809"/>
                                        </p:tgtEl>
                                        <p:attrNameLst>
                                          <p:attrName>style.visibility</p:attrName>
                                        </p:attrNameLst>
                                      </p:cBhvr>
                                      <p:to>
                                        <p:strVal val="hidden"/>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26" presetClass="emph" presetSubtype="0" fill="hold" grpId="0" nodeType="clickEffect">
                                  <p:stCondLst>
                                    <p:cond delay="0"/>
                                  </p:stCondLst>
                                  <p:childTnLst>
                                    <p:animEffect transition="out" filter="fade">
                                      <p:cBhvr>
                                        <p:cTn id="70" dur="1000" tmFilter="0, 0; .2, .5; .8, .5; 1, 0"/>
                                        <p:tgtEl>
                                          <p:spTgt spid="71807"/>
                                        </p:tgtEl>
                                      </p:cBhvr>
                                    </p:animEffect>
                                    <p:animScale>
                                      <p:cBhvr>
                                        <p:cTn id="71" dur="500" autoRev="1" fill="hold"/>
                                        <p:tgtEl>
                                          <p:spTgt spid="71807"/>
                                        </p:tgtEl>
                                      </p:cBhvr>
                                      <p:by x="105000" y="105000"/>
                                    </p:animScale>
                                  </p:childTnLst>
                                </p:cTn>
                              </p:par>
                              <p:par>
                                <p:cTn id="72" presetID="3" presetClass="emph" presetSubtype="2" fill="hold" grpId="1" nodeType="withEffect">
                                  <p:stCondLst>
                                    <p:cond delay="0"/>
                                  </p:stCondLst>
                                  <p:childTnLst>
                                    <p:animClr clrSpc="rgb" dir="cw">
                                      <p:cBhvr override="childStyle">
                                        <p:cTn id="73" dur="1000" fill="hold"/>
                                        <p:tgtEl>
                                          <p:spTgt spid="71756"/>
                                        </p:tgtEl>
                                        <p:attrNameLst>
                                          <p:attrName>style.color</p:attrName>
                                        </p:attrNameLst>
                                      </p:cBhvr>
                                      <p:to>
                                        <a:srgbClr val="FF3300"/>
                                      </p:to>
                                    </p:animClr>
                                  </p:childTnLst>
                                </p:cTn>
                              </p:par>
                              <p:par>
                                <p:cTn id="74" presetID="1" presetClass="entr" presetSubtype="0" fill="hold" grpId="0" nodeType="withEffect">
                                  <p:stCondLst>
                                    <p:cond delay="0"/>
                                  </p:stCondLst>
                                  <p:childTnLst>
                                    <p:set>
                                      <p:cBhvr>
                                        <p:cTn id="75" dur="1" fill="hold">
                                          <p:stCondLst>
                                            <p:cond delay="0"/>
                                          </p:stCondLst>
                                        </p:cTn>
                                        <p:tgtEl>
                                          <p:spTgt spid="71808"/>
                                        </p:tgtEl>
                                        <p:attrNameLst>
                                          <p:attrName>style.visibility</p:attrName>
                                        </p:attrNameLst>
                                      </p:cBhvr>
                                      <p:to>
                                        <p:strVal val="visible"/>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26" presetClass="emph" presetSubtype="0" fill="hold" grpId="1" nodeType="clickEffect">
                                  <p:stCondLst>
                                    <p:cond delay="0"/>
                                  </p:stCondLst>
                                  <p:childTnLst>
                                    <p:animEffect transition="out" filter="fade">
                                      <p:cBhvr>
                                        <p:cTn id="79" dur="1000" tmFilter="0, 0; .2, .5; .8, .5; 1, 0"/>
                                        <p:tgtEl>
                                          <p:spTgt spid="71807"/>
                                        </p:tgtEl>
                                      </p:cBhvr>
                                    </p:animEffect>
                                    <p:animScale>
                                      <p:cBhvr>
                                        <p:cTn id="80" dur="500" autoRev="1" fill="hold"/>
                                        <p:tgtEl>
                                          <p:spTgt spid="71807"/>
                                        </p:tgtEl>
                                      </p:cBhvr>
                                      <p:by x="105000" y="105000"/>
                                    </p:animScale>
                                  </p:childTnLst>
                                </p:cTn>
                              </p:par>
                              <p:par>
                                <p:cTn id="81" presetID="3" presetClass="emph" presetSubtype="2" fill="hold" grpId="1" nodeType="withEffect">
                                  <p:stCondLst>
                                    <p:cond delay="0"/>
                                  </p:stCondLst>
                                  <p:childTnLst>
                                    <p:animClr clrSpc="rgb" dir="cw">
                                      <p:cBhvr override="childStyle">
                                        <p:cTn id="82" dur="1000" fill="hold"/>
                                        <p:tgtEl>
                                          <p:spTgt spid="71757"/>
                                        </p:tgtEl>
                                        <p:attrNameLst>
                                          <p:attrName>style.color</p:attrName>
                                        </p:attrNameLst>
                                      </p:cBhvr>
                                      <p:to>
                                        <a:srgbClr val="FF3300"/>
                                      </p:to>
                                    </p:animClr>
                                  </p:childTnLst>
                                </p:cTn>
                              </p:par>
                            </p:childTnLst>
                          </p:cTn>
                        </p:par>
                      </p:childTnLst>
                    </p:cTn>
                  </p:par>
                  <p:par>
                    <p:cTn id="83" fill="hold" nodeType="clickPar">
                      <p:stCondLst>
                        <p:cond delay="indefinite"/>
                      </p:stCondLst>
                      <p:childTnLst>
                        <p:par>
                          <p:cTn id="84" fill="hold" nodeType="withGroup">
                            <p:stCondLst>
                              <p:cond delay="0"/>
                            </p:stCondLst>
                            <p:childTnLst>
                              <p:par>
                                <p:cTn id="85" presetID="26" presetClass="emph" presetSubtype="0" fill="hold" grpId="0" nodeType="clickEffect">
                                  <p:stCondLst>
                                    <p:cond delay="0"/>
                                  </p:stCondLst>
                                  <p:childTnLst>
                                    <p:animEffect transition="out" filter="fade">
                                      <p:cBhvr>
                                        <p:cTn id="86" dur="1000" tmFilter="0, 0; .2, .5; .8, .5; 1, 0"/>
                                        <p:tgtEl>
                                          <p:spTgt spid="71801"/>
                                        </p:tgtEl>
                                      </p:cBhvr>
                                    </p:animEffect>
                                    <p:animScale>
                                      <p:cBhvr>
                                        <p:cTn id="87" dur="500" autoRev="1" fill="hold"/>
                                        <p:tgtEl>
                                          <p:spTgt spid="71801"/>
                                        </p:tgtEl>
                                      </p:cBhvr>
                                      <p:by x="105000" y="105000"/>
                                    </p:animScale>
                                  </p:childTnLst>
                                </p:cTn>
                              </p:par>
                              <p:par>
                                <p:cTn id="88" presetID="3" presetClass="emph" presetSubtype="2" fill="hold" nodeType="withEffect">
                                  <p:stCondLst>
                                    <p:cond delay="0"/>
                                  </p:stCondLst>
                                  <p:childTnLst>
                                    <p:animClr clrSpc="rgb" dir="cw">
                                      <p:cBhvr override="childStyle">
                                        <p:cTn id="89" dur="1000" fill="hold"/>
                                        <p:tgtEl>
                                          <p:spTgt spid="71722"/>
                                        </p:tgtEl>
                                        <p:attrNameLst>
                                          <p:attrName>style.color</p:attrName>
                                        </p:attrNameLst>
                                      </p:cBhvr>
                                      <p:to>
                                        <a:srgbClr val="FF3300"/>
                                      </p:to>
                                    </p:animClr>
                                  </p:childTnLst>
                                </p:cTn>
                              </p:par>
                              <p:par>
                                <p:cTn id="90" presetID="1" presetClass="entr" presetSubtype="0" fill="hold" nodeType="withEffect">
                                  <p:stCondLst>
                                    <p:cond delay="0"/>
                                  </p:stCondLst>
                                  <p:childTnLst>
                                    <p:set>
                                      <p:cBhvr>
                                        <p:cTn id="91" dur="1" fill="hold">
                                          <p:stCondLst>
                                            <p:cond delay="0"/>
                                          </p:stCondLst>
                                        </p:cTn>
                                        <p:tgtEl>
                                          <p:spTgt spid="71802"/>
                                        </p:tgtEl>
                                        <p:attrNameLst>
                                          <p:attrName>style.visibility</p:attrName>
                                        </p:attrNameLst>
                                      </p:cBhvr>
                                      <p:to>
                                        <p:strVal val="visible"/>
                                      </p:to>
                                    </p:set>
                                  </p:childTnLst>
                                </p:cTn>
                              </p:par>
                              <p:par>
                                <p:cTn id="92" presetID="1" presetClass="exit" presetSubtype="0" fill="hold" nodeType="withEffect">
                                  <p:stCondLst>
                                    <p:cond delay="0"/>
                                  </p:stCondLst>
                                  <p:childTnLst>
                                    <p:set>
                                      <p:cBhvr>
                                        <p:cTn id="93" dur="1" fill="hold">
                                          <p:stCondLst>
                                            <p:cond delay="0"/>
                                          </p:stCondLst>
                                        </p:cTn>
                                        <p:tgtEl>
                                          <p:spTgt spid="71810"/>
                                        </p:tgtEl>
                                        <p:attrNameLst>
                                          <p:attrName>style.visibility</p:attrName>
                                        </p:attrNameLst>
                                      </p:cBhvr>
                                      <p:to>
                                        <p:strVal val="hidden"/>
                                      </p:to>
                                    </p:set>
                                  </p:childTnLst>
                                </p:cTn>
                              </p:par>
                            </p:childTnLst>
                          </p:cTn>
                        </p:par>
                      </p:childTnLst>
                    </p:cTn>
                  </p:par>
                  <p:par>
                    <p:cTn id="94" fill="hold" nodeType="clickPar">
                      <p:stCondLst>
                        <p:cond delay="indefinite"/>
                      </p:stCondLst>
                      <p:childTnLst>
                        <p:par>
                          <p:cTn id="95" fill="hold" nodeType="withGroup">
                            <p:stCondLst>
                              <p:cond delay="0"/>
                            </p:stCondLst>
                            <p:childTnLst>
                              <p:par>
                                <p:cTn id="96" presetID="26" presetClass="emph" presetSubtype="0" fill="hold" grpId="0" nodeType="clickEffect">
                                  <p:stCondLst>
                                    <p:cond delay="0"/>
                                  </p:stCondLst>
                                  <p:childTnLst>
                                    <p:animEffect transition="out" filter="fade">
                                      <p:cBhvr>
                                        <p:cTn id="97" dur="1000" tmFilter="0, 0; .2, .5; .8, .5; 1, 0"/>
                                        <p:tgtEl>
                                          <p:spTgt spid="71779"/>
                                        </p:tgtEl>
                                      </p:cBhvr>
                                    </p:animEffect>
                                    <p:animScale>
                                      <p:cBhvr>
                                        <p:cTn id="98" dur="500" autoRev="1" fill="hold"/>
                                        <p:tgtEl>
                                          <p:spTgt spid="71779"/>
                                        </p:tgtEl>
                                      </p:cBhvr>
                                      <p:by x="105000" y="105000"/>
                                    </p:animScale>
                                  </p:childTnLst>
                                </p:cTn>
                              </p:par>
                              <p:par>
                                <p:cTn id="99" presetID="3" presetClass="emph" presetSubtype="2" fill="hold" grpId="0" nodeType="withEffect">
                                  <p:stCondLst>
                                    <p:cond delay="0"/>
                                  </p:stCondLst>
                                  <p:childTnLst>
                                    <p:animClr clrSpc="rgb" dir="cw">
                                      <p:cBhvr override="childStyle">
                                        <p:cTn id="100" dur="1000" fill="hold"/>
                                        <p:tgtEl>
                                          <p:spTgt spid="71723"/>
                                        </p:tgtEl>
                                        <p:attrNameLst>
                                          <p:attrName>style.color</p:attrName>
                                        </p:attrNameLst>
                                      </p:cBhvr>
                                      <p:to>
                                        <a:srgbClr val="FF3300"/>
                                      </p:to>
                                    </p:animClr>
                                  </p:childTnLst>
                                </p:cTn>
                              </p:par>
                              <p:par>
                                <p:cTn id="101" presetID="1" presetClass="entr" presetSubtype="0" fill="hold" nodeType="withEffect">
                                  <p:stCondLst>
                                    <p:cond delay="0"/>
                                  </p:stCondLst>
                                  <p:childTnLst>
                                    <p:set>
                                      <p:cBhvr>
                                        <p:cTn id="102" dur="1" fill="hold">
                                          <p:stCondLst>
                                            <p:cond delay="0"/>
                                          </p:stCondLst>
                                        </p:cTn>
                                        <p:tgtEl>
                                          <p:spTgt spid="71803"/>
                                        </p:tgtEl>
                                        <p:attrNameLst>
                                          <p:attrName>style.visibility</p:attrName>
                                        </p:attrNameLst>
                                      </p:cBhvr>
                                      <p:to>
                                        <p:strVal val="visible"/>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6" presetClass="emph" presetSubtype="0" fill="hold" grpId="0" nodeType="clickEffect">
                                  <p:stCondLst>
                                    <p:cond delay="0"/>
                                  </p:stCondLst>
                                  <p:childTnLst>
                                    <p:animEffect transition="out" filter="fade">
                                      <p:cBhvr>
                                        <p:cTn id="106" dur="1000" tmFilter="0, 0; .2, .5; .8, .5; 1, 0"/>
                                        <p:tgtEl>
                                          <p:spTgt spid="71790"/>
                                        </p:tgtEl>
                                      </p:cBhvr>
                                    </p:animEffect>
                                    <p:animScale>
                                      <p:cBhvr>
                                        <p:cTn id="107" dur="500" autoRev="1" fill="hold"/>
                                        <p:tgtEl>
                                          <p:spTgt spid="71790"/>
                                        </p:tgtEl>
                                      </p:cBhvr>
                                      <p:by x="105000" y="105000"/>
                                    </p:animScale>
                                  </p:childTnLst>
                                </p:cTn>
                              </p:par>
                              <p:par>
                                <p:cTn id="108" presetID="3" presetClass="emph" presetSubtype="2" fill="hold" grpId="1" nodeType="withEffect">
                                  <p:stCondLst>
                                    <p:cond delay="0"/>
                                  </p:stCondLst>
                                  <p:childTnLst>
                                    <p:animClr clrSpc="rgb" dir="cw">
                                      <p:cBhvr override="childStyle">
                                        <p:cTn id="109" dur="1000" fill="hold"/>
                                        <p:tgtEl>
                                          <p:spTgt spid="71728"/>
                                        </p:tgtEl>
                                        <p:attrNameLst>
                                          <p:attrName>style.color</p:attrName>
                                        </p:attrNameLst>
                                      </p:cBhvr>
                                      <p:to>
                                        <a:srgbClr val="FF3300"/>
                                      </p:to>
                                    </p:animClr>
                                  </p:childTnLst>
                                </p:cTn>
                              </p:par>
                              <p:par>
                                <p:cTn id="110" presetID="1" presetClass="entr" presetSubtype="0" fill="hold" grpId="0" nodeType="withEffect">
                                  <p:stCondLst>
                                    <p:cond delay="0"/>
                                  </p:stCondLst>
                                  <p:childTnLst>
                                    <p:set>
                                      <p:cBhvr>
                                        <p:cTn id="111" dur="1" fill="hold">
                                          <p:stCondLst>
                                            <p:cond delay="0"/>
                                          </p:stCondLst>
                                        </p:cTn>
                                        <p:tgtEl>
                                          <p:spTgt spid="71823"/>
                                        </p:tgtEl>
                                        <p:attrNameLst>
                                          <p:attrName>style.visibility</p:attrName>
                                        </p:attrNameLst>
                                      </p:cBhvr>
                                      <p:to>
                                        <p:strVal val="visible"/>
                                      </p:to>
                                    </p:set>
                                  </p:childTnLst>
                                </p:cTn>
                              </p:par>
                              <p:par>
                                <p:cTn id="112" presetID="1" presetClass="entr" presetSubtype="0" fill="hold" grpId="0" nodeType="withEffect">
                                  <p:stCondLst>
                                    <p:cond delay="0"/>
                                  </p:stCondLst>
                                  <p:childTnLst>
                                    <p:set>
                                      <p:cBhvr>
                                        <p:cTn id="113" dur="1" fill="hold">
                                          <p:stCondLst>
                                            <p:cond delay="0"/>
                                          </p:stCondLst>
                                        </p:cTn>
                                        <p:tgtEl>
                                          <p:spTgt spid="71817"/>
                                        </p:tgtEl>
                                        <p:attrNameLst>
                                          <p:attrName>style.visibility</p:attrName>
                                        </p:attrNameLst>
                                      </p:cBhvr>
                                      <p:to>
                                        <p:strVal val="visible"/>
                                      </p:to>
                                    </p:set>
                                  </p:childTnLst>
                                </p:cTn>
                              </p:par>
                              <p:par>
                                <p:cTn id="114" presetID="1" presetClass="entr" presetSubtype="0" fill="hold" nodeType="withEffect">
                                  <p:stCondLst>
                                    <p:cond delay="0"/>
                                  </p:stCondLst>
                                  <p:childTnLst>
                                    <p:set>
                                      <p:cBhvr>
                                        <p:cTn id="115" dur="1" fill="hold">
                                          <p:stCondLst>
                                            <p:cond delay="0"/>
                                          </p:stCondLst>
                                        </p:cTn>
                                        <p:tgtEl>
                                          <p:spTgt spid="71824"/>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71818"/>
                                        </p:tgtEl>
                                        <p:attrNameLst>
                                          <p:attrName>style.visibility</p:attrName>
                                        </p:attrNameLst>
                                      </p:cBhvr>
                                      <p:to>
                                        <p:strVal val="visible"/>
                                      </p:to>
                                    </p:set>
                                  </p:childTnLst>
                                </p:cTn>
                              </p:par>
                              <p:par>
                                <p:cTn id="118" presetID="1" presetClass="exit" presetSubtype="0" fill="hold" nodeType="withEffect">
                                  <p:stCondLst>
                                    <p:cond delay="0"/>
                                  </p:stCondLst>
                                  <p:childTnLst>
                                    <p:set>
                                      <p:cBhvr>
                                        <p:cTn id="119" dur="1" fill="hold">
                                          <p:stCondLst>
                                            <p:cond delay="0"/>
                                          </p:stCondLst>
                                        </p:cTn>
                                        <p:tgtEl>
                                          <p:spTgt spid="71803"/>
                                        </p:tgtEl>
                                        <p:attrNameLst>
                                          <p:attrName>style.visibility</p:attrName>
                                        </p:attrNameLst>
                                      </p:cBhvr>
                                      <p:to>
                                        <p:strVal val="hidden"/>
                                      </p:to>
                                    </p:set>
                                  </p:childTnLst>
                                </p:cTn>
                              </p:par>
                              <p:par>
                                <p:cTn id="120" presetID="1" presetClass="exit" presetSubtype="0" fill="hold" nodeType="withEffect">
                                  <p:stCondLst>
                                    <p:cond delay="0"/>
                                  </p:stCondLst>
                                  <p:childTnLst>
                                    <p:set>
                                      <p:cBhvr>
                                        <p:cTn id="121" dur="1" fill="hold">
                                          <p:stCondLst>
                                            <p:cond delay="0"/>
                                          </p:stCondLst>
                                        </p:cTn>
                                        <p:tgtEl>
                                          <p:spTgt spid="71802"/>
                                        </p:tgtEl>
                                        <p:attrNameLst>
                                          <p:attrName>style.visibility</p:attrName>
                                        </p:attrNameLst>
                                      </p:cBhvr>
                                      <p:to>
                                        <p:strVal val="hidden"/>
                                      </p:to>
                                    </p:set>
                                  </p:childTnLst>
                                </p:cTn>
                              </p:par>
                              <p:par>
                                <p:cTn id="122" presetID="1" presetClass="exit" presetSubtype="0" fill="hold" grpId="2" nodeType="withEffect">
                                  <p:stCondLst>
                                    <p:cond delay="0"/>
                                  </p:stCondLst>
                                  <p:childTnLst>
                                    <p:set>
                                      <p:cBhvr>
                                        <p:cTn id="123" dur="1" fill="hold">
                                          <p:stCondLst>
                                            <p:cond delay="0"/>
                                          </p:stCondLst>
                                        </p:cTn>
                                        <p:tgtEl>
                                          <p:spTgt spid="71808"/>
                                        </p:tgtEl>
                                        <p:attrNameLst>
                                          <p:attrName>style.visibility</p:attrName>
                                        </p:attrNameLst>
                                      </p:cBhvr>
                                      <p:to>
                                        <p:strVal val="hidden"/>
                                      </p:to>
                                    </p:se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3" presetClass="emph" presetSubtype="2" fill="hold" grpId="0" nodeType="clickEffect">
                                  <p:stCondLst>
                                    <p:cond delay="0"/>
                                  </p:stCondLst>
                                  <p:childTnLst>
                                    <p:animClr clrSpc="rgb" dir="cw">
                                      <p:cBhvr override="childStyle">
                                        <p:cTn id="127" dur="1000" fill="hold"/>
                                        <p:tgtEl>
                                          <p:spTgt spid="71726"/>
                                        </p:tgtEl>
                                        <p:attrNameLst>
                                          <p:attrName>style.color</p:attrName>
                                        </p:attrNameLst>
                                      </p:cBhvr>
                                      <p:to>
                                        <a:srgbClr val="FF3300"/>
                                      </p:to>
                                    </p:animClr>
                                  </p:childTnLst>
                                </p:cTn>
                              </p:par>
                              <p:par>
                                <p:cTn id="128" presetID="26" presetClass="emph" presetSubtype="0" fill="hold" grpId="0" nodeType="withEffect">
                                  <p:stCondLst>
                                    <p:cond delay="0"/>
                                  </p:stCondLst>
                                  <p:childTnLst>
                                    <p:animEffect transition="out" filter="fade">
                                      <p:cBhvr>
                                        <p:cTn id="129" dur="1000" tmFilter="0, 0; .2, .5; .8, .5; 1, 0"/>
                                        <p:tgtEl>
                                          <p:spTgt spid="71777"/>
                                        </p:tgtEl>
                                      </p:cBhvr>
                                    </p:animEffect>
                                    <p:animScale>
                                      <p:cBhvr>
                                        <p:cTn id="130" dur="500" autoRev="1" fill="hold"/>
                                        <p:tgtEl>
                                          <p:spTgt spid="71777"/>
                                        </p:tgtEl>
                                      </p:cBhvr>
                                      <p:by x="105000" y="105000"/>
                                    </p:animScale>
                                  </p:childTnLst>
                                </p:cTn>
                              </p:par>
                              <p:par>
                                <p:cTn id="131" presetID="1" presetClass="entr" presetSubtype="0" fill="hold" grpId="3" nodeType="withEffect">
                                  <p:stCondLst>
                                    <p:cond delay="0"/>
                                  </p:stCondLst>
                                  <p:childTnLst>
                                    <p:set>
                                      <p:cBhvr>
                                        <p:cTn id="132" dur="1" fill="hold">
                                          <p:stCondLst>
                                            <p:cond delay="0"/>
                                          </p:stCondLst>
                                        </p:cTn>
                                        <p:tgtEl>
                                          <p:spTgt spid="71808"/>
                                        </p:tgtEl>
                                        <p:attrNameLst>
                                          <p:attrName>style.visibility</p:attrName>
                                        </p:attrNameLst>
                                      </p:cBhvr>
                                      <p:to>
                                        <p:strVal val="visible"/>
                                      </p:to>
                                    </p:set>
                                  </p:childTnLst>
                                </p:cTn>
                              </p:par>
                              <p:par>
                                <p:cTn id="133" presetID="1" presetClass="exit" presetSubtype="0" fill="hold" grpId="1" nodeType="withEffect">
                                  <p:stCondLst>
                                    <p:cond delay="0"/>
                                  </p:stCondLst>
                                  <p:childTnLst>
                                    <p:set>
                                      <p:cBhvr>
                                        <p:cTn id="134" dur="1" fill="hold">
                                          <p:stCondLst>
                                            <p:cond delay="0"/>
                                          </p:stCondLst>
                                        </p:cTn>
                                        <p:tgtEl>
                                          <p:spTgt spid="71818"/>
                                        </p:tgtEl>
                                        <p:attrNameLst>
                                          <p:attrName>style.visibility</p:attrName>
                                        </p:attrNameLst>
                                      </p:cBhvr>
                                      <p:to>
                                        <p:strVal val="hidden"/>
                                      </p:to>
                                    </p:set>
                                  </p:childTnLst>
                                </p:cTn>
                              </p:par>
                              <p:par>
                                <p:cTn id="135" presetID="1" presetClass="exit" presetSubtype="0" fill="hold" nodeType="withEffect">
                                  <p:stCondLst>
                                    <p:cond delay="0"/>
                                  </p:stCondLst>
                                  <p:childTnLst>
                                    <p:set>
                                      <p:cBhvr>
                                        <p:cTn id="136" dur="1" fill="hold">
                                          <p:stCondLst>
                                            <p:cond delay="0"/>
                                          </p:stCondLst>
                                        </p:cTn>
                                        <p:tgtEl>
                                          <p:spTgt spid="71824"/>
                                        </p:tgtEl>
                                        <p:attrNameLst>
                                          <p:attrName>style.visibility</p:attrName>
                                        </p:attrNameLst>
                                      </p:cBhvr>
                                      <p:to>
                                        <p:strVal val="hidden"/>
                                      </p:to>
                                    </p:set>
                                  </p:childTnLst>
                                </p:cTn>
                              </p:par>
                              <p:par>
                                <p:cTn id="137" presetID="1" presetClass="entr" presetSubtype="0" fill="hold" nodeType="withEffect">
                                  <p:stCondLst>
                                    <p:cond delay="0"/>
                                  </p:stCondLst>
                                  <p:childTnLst>
                                    <p:set>
                                      <p:cBhvr>
                                        <p:cTn id="138" dur="1" fill="hold">
                                          <p:stCondLst>
                                            <p:cond delay="0"/>
                                          </p:stCondLst>
                                        </p:cTn>
                                        <p:tgtEl>
                                          <p:spTgt spid="71813"/>
                                        </p:tgtEl>
                                        <p:attrNameLst>
                                          <p:attrName>style.visibility</p:attrName>
                                        </p:attrNameLst>
                                      </p:cBhvr>
                                      <p:to>
                                        <p:strVal val="visible"/>
                                      </p:to>
                                    </p:se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3" presetClass="emph" presetSubtype="2" fill="hold" grpId="1" nodeType="clickEffect">
                                  <p:stCondLst>
                                    <p:cond delay="0"/>
                                  </p:stCondLst>
                                  <p:childTnLst>
                                    <p:animClr clrSpc="rgb" dir="cw">
                                      <p:cBhvr override="childStyle">
                                        <p:cTn id="142" dur="1000" fill="hold"/>
                                        <p:tgtEl>
                                          <p:spTgt spid="71727"/>
                                        </p:tgtEl>
                                        <p:attrNameLst>
                                          <p:attrName>style.color</p:attrName>
                                        </p:attrNameLst>
                                      </p:cBhvr>
                                      <p:to>
                                        <a:srgbClr val="FF3300"/>
                                      </p:to>
                                    </p:animClr>
                                  </p:childTnLst>
                                </p:cTn>
                              </p:par>
                              <p:par>
                                <p:cTn id="143" presetID="26" presetClass="emph" presetSubtype="0" fill="hold" grpId="0" nodeType="withEffect">
                                  <p:stCondLst>
                                    <p:cond delay="0"/>
                                  </p:stCondLst>
                                  <p:childTnLst>
                                    <p:animEffect transition="out" filter="fade">
                                      <p:cBhvr>
                                        <p:cTn id="144" dur="1000" tmFilter="0, 0; .2, .5; .8, .5; 1, 0"/>
                                        <p:tgtEl>
                                          <p:spTgt spid="71783"/>
                                        </p:tgtEl>
                                      </p:cBhvr>
                                    </p:animEffect>
                                    <p:animScale>
                                      <p:cBhvr>
                                        <p:cTn id="145" dur="500" autoRev="1" fill="hold"/>
                                        <p:tgtEl>
                                          <p:spTgt spid="71783"/>
                                        </p:tgtEl>
                                      </p:cBhvr>
                                      <p:by x="105000" y="105000"/>
                                    </p:animScale>
                                  </p:childTnLst>
                                </p:cTn>
                              </p:par>
                              <p:par>
                                <p:cTn id="146" presetID="1" presetClass="entr" presetSubtype="0" fill="hold" nodeType="withEffect">
                                  <p:stCondLst>
                                    <p:cond delay="0"/>
                                  </p:stCondLst>
                                  <p:childTnLst>
                                    <p:set>
                                      <p:cBhvr>
                                        <p:cTn id="147" dur="1" fill="hold">
                                          <p:stCondLst>
                                            <p:cond delay="0"/>
                                          </p:stCondLst>
                                        </p:cTn>
                                        <p:tgtEl>
                                          <p:spTgt spid="71814"/>
                                        </p:tgtEl>
                                        <p:attrNameLst>
                                          <p:attrName>style.visibility</p:attrName>
                                        </p:attrNameLst>
                                      </p:cBhvr>
                                      <p:to>
                                        <p:strVal val="visible"/>
                                      </p:to>
                                    </p:set>
                                  </p:childTnLst>
                                </p:cTn>
                              </p:par>
                              <p:par>
                                <p:cTn id="148" presetID="1" presetClass="exit" presetSubtype="0" fill="hold" nodeType="withEffect">
                                  <p:stCondLst>
                                    <p:cond delay="0"/>
                                  </p:stCondLst>
                                  <p:childTnLst>
                                    <p:set>
                                      <p:cBhvr>
                                        <p:cTn id="149" dur="1" fill="hold">
                                          <p:stCondLst>
                                            <p:cond delay="0"/>
                                          </p:stCondLst>
                                        </p:cTn>
                                        <p:tgtEl>
                                          <p:spTgt spid="71813"/>
                                        </p:tgtEl>
                                        <p:attrNameLst>
                                          <p:attrName>style.visibility</p:attrName>
                                        </p:attrNameLst>
                                      </p:cBhvr>
                                      <p:to>
                                        <p:strVal val="hidden"/>
                                      </p:to>
                                    </p:se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1" presetClass="exit" presetSubtype="0" fill="hold" nodeType="clickEffect">
                                  <p:stCondLst>
                                    <p:cond delay="0"/>
                                  </p:stCondLst>
                                  <p:childTnLst>
                                    <p:set>
                                      <p:cBhvr>
                                        <p:cTn id="153" dur="1" fill="hold">
                                          <p:stCondLst>
                                            <p:cond delay="0"/>
                                          </p:stCondLst>
                                        </p:cTn>
                                        <p:tgtEl>
                                          <p:spTgt spid="71814"/>
                                        </p:tgtEl>
                                        <p:attrNameLst>
                                          <p:attrName>style.visibility</p:attrName>
                                        </p:attrNameLst>
                                      </p:cBhvr>
                                      <p:to>
                                        <p:strVal val="hidden"/>
                                      </p:to>
                                    </p:set>
                                  </p:childTnLst>
                                </p:cTn>
                              </p:par>
                              <p:par>
                                <p:cTn id="154" presetID="1" presetClass="entr" presetSubtype="0" fill="hold" nodeType="withEffect">
                                  <p:stCondLst>
                                    <p:cond delay="0"/>
                                  </p:stCondLst>
                                  <p:childTnLst>
                                    <p:set>
                                      <p:cBhvr>
                                        <p:cTn id="155" dur="1" fill="hold">
                                          <p:stCondLst>
                                            <p:cond delay="0"/>
                                          </p:stCondLst>
                                        </p:cTn>
                                        <p:tgtEl>
                                          <p:spTgt spid="71827"/>
                                        </p:tgtEl>
                                        <p:attrNameLst>
                                          <p:attrName>style.visibility</p:attrName>
                                        </p:attrNameLst>
                                      </p:cBhvr>
                                      <p:to>
                                        <p:strVal val="visible"/>
                                      </p:to>
                                    </p:set>
                                  </p:childTnLst>
                                </p:cTn>
                              </p:par>
                              <p:par>
                                <p:cTn id="156" presetID="26" presetClass="emph" presetSubtype="0" fill="hold" grpId="1" nodeType="withEffect">
                                  <p:stCondLst>
                                    <p:cond delay="0"/>
                                  </p:stCondLst>
                                  <p:childTnLst>
                                    <p:animEffect transition="out" filter="fade">
                                      <p:cBhvr>
                                        <p:cTn id="157" dur="1000" tmFilter="0, 0; .2, .5; .8, .5; 1, 0"/>
                                        <p:tgtEl>
                                          <p:spTgt spid="71790"/>
                                        </p:tgtEl>
                                      </p:cBhvr>
                                    </p:animEffect>
                                    <p:animScale>
                                      <p:cBhvr>
                                        <p:cTn id="158" dur="500" autoRev="1" fill="hold"/>
                                        <p:tgtEl>
                                          <p:spTgt spid="71790"/>
                                        </p:tgtEl>
                                      </p:cBhvr>
                                      <p:by x="105000" y="105000"/>
                                    </p:animScale>
                                  </p:childTnLst>
                                </p:cTn>
                              </p:par>
                              <p:par>
                                <p:cTn id="159" presetID="3" presetClass="emph" presetSubtype="2" fill="hold" grpId="1" nodeType="withEffect">
                                  <p:stCondLst>
                                    <p:cond delay="0"/>
                                  </p:stCondLst>
                                  <p:childTnLst>
                                    <p:animClr clrSpc="rgb" dir="cw">
                                      <p:cBhvr override="childStyle">
                                        <p:cTn id="160" dur="1000" fill="hold"/>
                                        <p:tgtEl>
                                          <p:spTgt spid="71747"/>
                                        </p:tgtEl>
                                        <p:attrNameLst>
                                          <p:attrName>style.color</p:attrName>
                                        </p:attrNameLst>
                                      </p:cBhvr>
                                      <p:to>
                                        <a:srgbClr val="FF3300"/>
                                      </p:to>
                                    </p:animClr>
                                  </p:childTnLst>
                                </p:cTn>
                              </p:par>
                              <p:par>
                                <p:cTn id="161" presetID="1" presetClass="entr" presetSubtype="0" fill="hold" grpId="2" nodeType="withEffect">
                                  <p:stCondLst>
                                    <p:cond delay="0"/>
                                  </p:stCondLst>
                                  <p:childTnLst>
                                    <p:set>
                                      <p:cBhvr>
                                        <p:cTn id="162" dur="1" fill="hold">
                                          <p:stCondLst>
                                            <p:cond delay="0"/>
                                          </p:stCondLst>
                                        </p:cTn>
                                        <p:tgtEl>
                                          <p:spTgt spid="71818"/>
                                        </p:tgtEl>
                                        <p:attrNameLst>
                                          <p:attrName>style.visibility</p:attrName>
                                        </p:attrNameLst>
                                      </p:cBhvr>
                                      <p:to>
                                        <p:strVal val="visible"/>
                                      </p:to>
                                    </p:set>
                                  </p:childTnLst>
                                </p:cTn>
                              </p:par>
                              <p:par>
                                <p:cTn id="163" presetID="1" presetClass="exit" presetSubtype="0" fill="hold" grpId="1" nodeType="withEffect">
                                  <p:stCondLst>
                                    <p:cond delay="0"/>
                                  </p:stCondLst>
                                  <p:childTnLst>
                                    <p:set>
                                      <p:cBhvr>
                                        <p:cTn id="164" dur="1" fill="hold">
                                          <p:stCondLst>
                                            <p:cond delay="0"/>
                                          </p:stCondLst>
                                        </p:cTn>
                                        <p:tgtEl>
                                          <p:spTgt spid="71808"/>
                                        </p:tgtEl>
                                        <p:attrNameLst>
                                          <p:attrName>style.visibility</p:attrName>
                                        </p:attrNameLst>
                                      </p:cBhvr>
                                      <p:to>
                                        <p:strVal val="hidden"/>
                                      </p:to>
                                    </p:se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6" presetClass="emph" presetSubtype="0" fill="hold" grpId="1" nodeType="clickEffect">
                                  <p:stCondLst>
                                    <p:cond delay="0"/>
                                  </p:stCondLst>
                                  <p:childTnLst>
                                    <p:animEffect transition="out" filter="fade">
                                      <p:cBhvr>
                                        <p:cTn id="168" dur="1000" tmFilter="0, 0; .2, .5; .8, .5; 1, 0"/>
                                        <p:tgtEl>
                                          <p:spTgt spid="71776"/>
                                        </p:tgtEl>
                                      </p:cBhvr>
                                    </p:animEffect>
                                    <p:animScale>
                                      <p:cBhvr>
                                        <p:cTn id="169" dur="500" autoRev="1" fill="hold"/>
                                        <p:tgtEl>
                                          <p:spTgt spid="71776"/>
                                        </p:tgtEl>
                                      </p:cBhvr>
                                      <p:by x="105000" y="105000"/>
                                    </p:animScale>
                                  </p:childTnLst>
                                </p:cTn>
                              </p:par>
                              <p:par>
                                <p:cTn id="170" presetID="3" presetClass="emph" presetSubtype="2" fill="hold" nodeType="withEffect">
                                  <p:stCondLst>
                                    <p:cond delay="0"/>
                                  </p:stCondLst>
                                  <p:childTnLst>
                                    <p:animClr clrSpc="rgb" dir="cw">
                                      <p:cBhvr override="childStyle">
                                        <p:cTn id="171" dur="1000" fill="hold"/>
                                        <p:tgtEl>
                                          <p:spTgt spid="71748">
                                            <p:txEl>
                                              <p:pRg st="0" end="0"/>
                                            </p:txEl>
                                          </p:spTgt>
                                        </p:tgtEl>
                                        <p:attrNameLst>
                                          <p:attrName>style.color</p:attrName>
                                        </p:attrNameLst>
                                      </p:cBhvr>
                                      <p:to>
                                        <a:srgbClr val="FF3300"/>
                                      </p:to>
                                    </p:animClr>
                                  </p:childTnLst>
                                </p:cTn>
                              </p:par>
                              <p:par>
                                <p:cTn id="172" presetID="1" presetClass="entr" presetSubtype="0" fill="hold" nodeType="withEffect">
                                  <p:stCondLst>
                                    <p:cond delay="0"/>
                                  </p:stCondLst>
                                  <p:childTnLst>
                                    <p:set>
                                      <p:cBhvr>
                                        <p:cTn id="173" dur="1" fill="hold">
                                          <p:stCondLst>
                                            <p:cond delay="0"/>
                                          </p:stCondLst>
                                        </p:cTn>
                                        <p:tgtEl>
                                          <p:spTgt spid="71819"/>
                                        </p:tgtEl>
                                        <p:attrNameLst>
                                          <p:attrName>style.visibility</p:attrName>
                                        </p:attrNameLst>
                                      </p:cBhvr>
                                      <p:to>
                                        <p:strVal val="visible"/>
                                      </p:to>
                                    </p:set>
                                  </p:childTnLst>
                                </p:cTn>
                              </p:par>
                              <p:par>
                                <p:cTn id="174" presetID="1" presetClass="entr" presetSubtype="0" fill="hold" grpId="4" nodeType="withEffect">
                                  <p:stCondLst>
                                    <p:cond delay="0"/>
                                  </p:stCondLst>
                                  <p:childTnLst>
                                    <p:set>
                                      <p:cBhvr>
                                        <p:cTn id="175" dur="1" fill="hold">
                                          <p:stCondLst>
                                            <p:cond delay="0"/>
                                          </p:stCondLst>
                                        </p:cTn>
                                        <p:tgtEl>
                                          <p:spTgt spid="71808"/>
                                        </p:tgtEl>
                                        <p:attrNameLst>
                                          <p:attrName>style.visibility</p:attrName>
                                        </p:attrNameLst>
                                      </p:cBhvr>
                                      <p:to>
                                        <p:strVal val="visible"/>
                                      </p:to>
                                    </p:set>
                                  </p:childTnLst>
                                </p:cTn>
                              </p:par>
                              <p:par>
                                <p:cTn id="176" presetID="1" presetClass="exit" presetSubtype="0" fill="hold" nodeType="withEffect">
                                  <p:stCondLst>
                                    <p:cond delay="0"/>
                                  </p:stCondLst>
                                  <p:childTnLst>
                                    <p:set>
                                      <p:cBhvr>
                                        <p:cTn id="177" dur="1" fill="hold">
                                          <p:stCondLst>
                                            <p:cond delay="0"/>
                                          </p:stCondLst>
                                        </p:cTn>
                                        <p:tgtEl>
                                          <p:spTgt spid="71827"/>
                                        </p:tgtEl>
                                        <p:attrNameLst>
                                          <p:attrName>style.visibility</p:attrName>
                                        </p:attrNameLst>
                                      </p:cBhvr>
                                      <p:to>
                                        <p:strVal val="hidden"/>
                                      </p:to>
                                    </p:set>
                                  </p:childTnLst>
                                </p:cTn>
                              </p:par>
                              <p:par>
                                <p:cTn id="178" presetID="1" presetClass="exit" presetSubtype="0" fill="hold" grpId="3" nodeType="withEffect">
                                  <p:stCondLst>
                                    <p:cond delay="0"/>
                                  </p:stCondLst>
                                  <p:childTnLst>
                                    <p:set>
                                      <p:cBhvr>
                                        <p:cTn id="179" dur="1" fill="hold">
                                          <p:stCondLst>
                                            <p:cond delay="0"/>
                                          </p:stCondLst>
                                        </p:cTn>
                                        <p:tgtEl>
                                          <p:spTgt spid="71818"/>
                                        </p:tgtEl>
                                        <p:attrNameLst>
                                          <p:attrName>style.visibility</p:attrName>
                                        </p:attrNameLst>
                                      </p:cBhvr>
                                      <p:to>
                                        <p:strVal val="hidden"/>
                                      </p:to>
                                    </p:set>
                                  </p:childTnLst>
                                </p:cTn>
                              </p:par>
                            </p:childTnLst>
                          </p:cTn>
                        </p:par>
                      </p:childTnLst>
                    </p:cTn>
                  </p:par>
                  <p:par>
                    <p:cTn id="180" fill="hold" nodeType="clickPar">
                      <p:stCondLst>
                        <p:cond delay="indefinite"/>
                      </p:stCondLst>
                      <p:childTnLst>
                        <p:par>
                          <p:cTn id="181" fill="hold" nodeType="withGroup">
                            <p:stCondLst>
                              <p:cond delay="0"/>
                            </p:stCondLst>
                            <p:childTnLst>
                              <p:par>
                                <p:cTn id="182" presetID="26" presetClass="emph" presetSubtype="0" fill="hold" grpId="0" nodeType="clickEffect">
                                  <p:stCondLst>
                                    <p:cond delay="0"/>
                                  </p:stCondLst>
                                  <p:childTnLst>
                                    <p:animEffect transition="out" filter="fade">
                                      <p:cBhvr>
                                        <p:cTn id="183" dur="1000" tmFilter="0, 0; .2, .5; .8, .5; 1, 0"/>
                                        <p:tgtEl>
                                          <p:spTgt spid="71778"/>
                                        </p:tgtEl>
                                      </p:cBhvr>
                                    </p:animEffect>
                                    <p:animScale>
                                      <p:cBhvr>
                                        <p:cTn id="184" dur="500" autoRev="1" fill="hold"/>
                                        <p:tgtEl>
                                          <p:spTgt spid="71778"/>
                                        </p:tgtEl>
                                      </p:cBhvr>
                                      <p:by x="105000" y="105000"/>
                                    </p:animScale>
                                  </p:childTnLst>
                                </p:cTn>
                              </p:par>
                              <p:par>
                                <p:cTn id="185" presetID="3" presetClass="emph" presetSubtype="2" fill="hold" grpId="0" nodeType="withEffect">
                                  <p:stCondLst>
                                    <p:cond delay="0"/>
                                  </p:stCondLst>
                                  <p:childTnLst>
                                    <p:animClr clrSpc="rgb" dir="cw">
                                      <p:cBhvr override="childStyle">
                                        <p:cTn id="186" dur="1000" fill="hold"/>
                                        <p:tgtEl>
                                          <p:spTgt spid="71749"/>
                                        </p:tgtEl>
                                        <p:attrNameLst>
                                          <p:attrName>style.color</p:attrName>
                                        </p:attrNameLst>
                                      </p:cBhvr>
                                      <p:to>
                                        <a:srgbClr val="FF3300"/>
                                      </p:to>
                                    </p:animClr>
                                  </p:childTnLst>
                                </p:cTn>
                              </p:par>
                              <p:par>
                                <p:cTn id="187" presetID="1" presetClass="exit" presetSubtype="0" fill="hold" nodeType="withEffect">
                                  <p:stCondLst>
                                    <p:cond delay="0"/>
                                  </p:stCondLst>
                                  <p:childTnLst>
                                    <p:set>
                                      <p:cBhvr>
                                        <p:cTn id="188" dur="1" fill="hold">
                                          <p:stCondLst>
                                            <p:cond delay="0"/>
                                          </p:stCondLst>
                                        </p:cTn>
                                        <p:tgtEl>
                                          <p:spTgt spid="71819"/>
                                        </p:tgtEl>
                                        <p:attrNameLst>
                                          <p:attrName>style.visibility</p:attrName>
                                        </p:attrNameLst>
                                      </p:cBhvr>
                                      <p:to>
                                        <p:strVal val="hidden"/>
                                      </p:to>
                                    </p:set>
                                  </p:childTnLst>
                                </p:cTn>
                              </p:par>
                              <p:par>
                                <p:cTn id="189" presetID="1" presetClass="entr" presetSubtype="0" fill="hold" nodeType="withEffect">
                                  <p:stCondLst>
                                    <p:cond delay="0"/>
                                  </p:stCondLst>
                                  <p:childTnLst>
                                    <p:set>
                                      <p:cBhvr>
                                        <p:cTn id="190" dur="1" fill="hold">
                                          <p:stCondLst>
                                            <p:cond delay="0"/>
                                          </p:stCondLst>
                                        </p:cTn>
                                        <p:tgtEl>
                                          <p:spTgt spid="71820"/>
                                        </p:tgtEl>
                                        <p:attrNameLst>
                                          <p:attrName>style.visibility</p:attrName>
                                        </p:attrNameLst>
                                      </p:cBhvr>
                                      <p:to>
                                        <p:strVal val="visible"/>
                                      </p:to>
                                    </p:set>
                                  </p:childTnLst>
                                </p:cTn>
                              </p:par>
                            </p:childTnLst>
                          </p:cTn>
                        </p:par>
                      </p:childTnLst>
                    </p:cTn>
                  </p:par>
                  <p:par>
                    <p:cTn id="191" fill="hold" nodeType="clickPar">
                      <p:stCondLst>
                        <p:cond delay="indefinite"/>
                      </p:stCondLst>
                      <p:childTnLst>
                        <p:par>
                          <p:cTn id="192" fill="hold" nodeType="withGroup">
                            <p:stCondLst>
                              <p:cond delay="0"/>
                            </p:stCondLst>
                            <p:childTnLst>
                              <p:par>
                                <p:cTn id="193" presetID="26" presetClass="emph" presetSubtype="0" fill="hold" grpId="2" nodeType="clickEffect">
                                  <p:stCondLst>
                                    <p:cond delay="0"/>
                                  </p:stCondLst>
                                  <p:childTnLst>
                                    <p:animEffect transition="out" filter="fade">
                                      <p:cBhvr>
                                        <p:cTn id="194" dur="1000" tmFilter="0, 0; .2, .5; .8, .5; 1, 0"/>
                                        <p:tgtEl>
                                          <p:spTgt spid="71790"/>
                                        </p:tgtEl>
                                      </p:cBhvr>
                                    </p:animEffect>
                                    <p:animScale>
                                      <p:cBhvr>
                                        <p:cTn id="195" dur="500" autoRev="1" fill="hold"/>
                                        <p:tgtEl>
                                          <p:spTgt spid="71790"/>
                                        </p:tgtEl>
                                      </p:cBhvr>
                                      <p:by x="105000" y="105000"/>
                                    </p:animScale>
                                  </p:childTnLst>
                                </p:cTn>
                              </p:par>
                              <p:par>
                                <p:cTn id="196" presetID="3" presetClass="emph" presetSubtype="2" fill="hold" grpId="1" nodeType="withEffect">
                                  <p:stCondLst>
                                    <p:cond delay="0"/>
                                  </p:stCondLst>
                                  <p:childTnLst>
                                    <p:animClr clrSpc="rgb" dir="cw">
                                      <p:cBhvr override="childStyle">
                                        <p:cTn id="197" dur="1000" fill="hold"/>
                                        <p:tgtEl>
                                          <p:spTgt spid="71750"/>
                                        </p:tgtEl>
                                        <p:attrNameLst>
                                          <p:attrName>style.color</p:attrName>
                                        </p:attrNameLst>
                                      </p:cBhvr>
                                      <p:to>
                                        <a:srgbClr val="FF3300"/>
                                      </p:to>
                                    </p:animClr>
                                  </p:childTnLst>
                                </p:cTn>
                              </p:par>
                              <p:par>
                                <p:cTn id="198" presetID="1" presetClass="entr" presetSubtype="0" fill="hold" nodeType="withEffect">
                                  <p:stCondLst>
                                    <p:cond delay="0"/>
                                  </p:stCondLst>
                                  <p:childTnLst>
                                    <p:set>
                                      <p:cBhvr>
                                        <p:cTn id="199" dur="1" fill="hold">
                                          <p:stCondLst>
                                            <p:cond delay="0"/>
                                          </p:stCondLst>
                                        </p:cTn>
                                        <p:tgtEl>
                                          <p:spTgt spid="71830"/>
                                        </p:tgtEl>
                                        <p:attrNameLst>
                                          <p:attrName>style.visibility</p:attrName>
                                        </p:attrNameLst>
                                      </p:cBhvr>
                                      <p:to>
                                        <p:strVal val="visible"/>
                                      </p:to>
                                    </p:set>
                                  </p:childTnLst>
                                </p:cTn>
                              </p:par>
                              <p:par>
                                <p:cTn id="200" presetID="1" presetClass="entr" presetSubtype="0" fill="hold" grpId="4" nodeType="withEffect">
                                  <p:stCondLst>
                                    <p:cond delay="0"/>
                                  </p:stCondLst>
                                  <p:childTnLst>
                                    <p:set>
                                      <p:cBhvr>
                                        <p:cTn id="201" dur="1" fill="hold">
                                          <p:stCondLst>
                                            <p:cond delay="0"/>
                                          </p:stCondLst>
                                        </p:cTn>
                                        <p:tgtEl>
                                          <p:spTgt spid="71818"/>
                                        </p:tgtEl>
                                        <p:attrNameLst>
                                          <p:attrName>style.visibility</p:attrName>
                                        </p:attrNameLst>
                                      </p:cBhvr>
                                      <p:to>
                                        <p:strVal val="visible"/>
                                      </p:to>
                                    </p:set>
                                  </p:childTnLst>
                                </p:cTn>
                              </p:par>
                              <p:par>
                                <p:cTn id="202" presetID="1" presetClass="exit" presetSubtype="0" fill="hold" nodeType="withEffect">
                                  <p:stCondLst>
                                    <p:cond delay="0"/>
                                  </p:stCondLst>
                                  <p:childTnLst>
                                    <p:set>
                                      <p:cBhvr>
                                        <p:cTn id="203" dur="1" fill="hold">
                                          <p:stCondLst>
                                            <p:cond delay="0"/>
                                          </p:stCondLst>
                                        </p:cTn>
                                        <p:tgtEl>
                                          <p:spTgt spid="71820"/>
                                        </p:tgtEl>
                                        <p:attrNameLst>
                                          <p:attrName>style.visibility</p:attrName>
                                        </p:attrNameLst>
                                      </p:cBhvr>
                                      <p:to>
                                        <p:strVal val="hidden"/>
                                      </p:to>
                                    </p:set>
                                  </p:childTnLst>
                                </p:cTn>
                              </p:par>
                              <p:par>
                                <p:cTn id="204" presetID="1" presetClass="exit" presetSubtype="0" fill="hold" grpId="5" nodeType="withEffect">
                                  <p:stCondLst>
                                    <p:cond delay="0"/>
                                  </p:stCondLst>
                                  <p:childTnLst>
                                    <p:set>
                                      <p:cBhvr>
                                        <p:cTn id="205" dur="1" fill="hold">
                                          <p:stCondLst>
                                            <p:cond delay="0"/>
                                          </p:stCondLst>
                                        </p:cTn>
                                        <p:tgtEl>
                                          <p:spTgt spid="7180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76" grpId="0" animBg="1"/>
      <p:bldP spid="71776" grpId="1" animBg="1"/>
      <p:bldP spid="71777" grpId="0" animBg="1"/>
      <p:bldP spid="71778" grpId="0" animBg="1"/>
      <p:bldP spid="71779" grpId="0" animBg="1"/>
      <p:bldP spid="71780" grpId="0" animBg="1"/>
      <p:bldP spid="71783" grpId="0" animBg="1"/>
      <p:bldP spid="71790" grpId="0" animBg="1"/>
      <p:bldP spid="71790" grpId="1" animBg="1"/>
      <p:bldP spid="71790" grpId="2" animBg="1"/>
      <p:bldP spid="71801" grpId="0" animBg="1"/>
      <p:bldP spid="71807" grpId="0" animBg="1"/>
      <p:bldP spid="71807" grpId="1" animBg="1"/>
      <p:bldP spid="71808" grpId="0" animBg="1"/>
      <p:bldP spid="71808" grpId="1" animBg="1"/>
      <p:bldP spid="71808" grpId="2" animBg="1"/>
      <p:bldP spid="71808" grpId="3" animBg="1"/>
      <p:bldP spid="71808" grpId="4" animBg="1"/>
      <p:bldP spid="71808" grpId="5" animBg="1"/>
      <p:bldP spid="71817" grpId="0" animBg="1"/>
      <p:bldP spid="71818" grpId="0" animBg="1"/>
      <p:bldP spid="71818" grpId="1" animBg="1"/>
      <p:bldP spid="71818" grpId="2" animBg="1"/>
      <p:bldP spid="71818" grpId="3" animBg="1"/>
      <p:bldP spid="71818" grpId="4" animBg="1"/>
      <p:bldP spid="71823" grpId="0" animBg="1"/>
      <p:bldP spid="71838" grpId="0" animBg="1"/>
      <p:bldP spid="71839" grpId="0"/>
      <p:bldP spid="71722" grpId="0" animBg="1"/>
      <p:bldP spid="71723" grpId="0" animBg="1"/>
      <p:bldP spid="71723" grpId="1" animBg="1"/>
      <p:bldP spid="71724" grpId="0" build="allAtOnce" animBg="1"/>
      <p:bldP spid="71725" grpId="1" animBg="1"/>
      <p:bldP spid="71725" grpId="2" animBg="1"/>
      <p:bldP spid="71726" grpId="0" animBg="1"/>
      <p:bldP spid="71726" grpId="1" animBg="1"/>
      <p:bldP spid="71727" grpId="1" animBg="1"/>
      <p:bldP spid="71727" grpId="2" animBg="1"/>
      <p:bldP spid="71728" grpId="1" animBg="1"/>
      <p:bldP spid="71728" grpId="2" animBg="1"/>
      <p:bldP spid="71747" grpId="1" animBg="1"/>
      <p:bldP spid="71747" grpId="2" animBg="1"/>
      <p:bldP spid="71748" grpId="0" build="allAtOnce" animBg="1"/>
      <p:bldP spid="71749" grpId="0" animBg="1"/>
      <p:bldP spid="71749" grpId="1" animBg="1"/>
      <p:bldP spid="71750" grpId="1" animBg="1"/>
      <p:bldP spid="71750" grpId="2" animBg="1"/>
      <p:bldP spid="71756" grpId="1" animBg="1"/>
      <p:bldP spid="71756" grpId="2" animBg="1"/>
      <p:bldP spid="71757" grpId="1" animBg="1"/>
      <p:bldP spid="71757" grpId="2"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32" name="Text Box 28"/>
          <p:cNvSpPr txBox="1">
            <a:spLocks noChangeArrowheads="1"/>
          </p:cNvSpPr>
          <p:nvPr/>
        </p:nvSpPr>
        <p:spPr bwMode="auto">
          <a:xfrm>
            <a:off x="395288" y="260350"/>
            <a:ext cx="42481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4400" b="0">
                <a:solidFill>
                  <a:srgbClr val="FF9900"/>
                </a:solidFill>
                <a:effectLst>
                  <a:outerShdw blurRad="38100" dist="38100" dir="2700000" algn="tl">
                    <a:srgbClr val="000000"/>
                  </a:outerShdw>
                </a:effectLst>
              </a:rPr>
              <a:t>（</a:t>
            </a:r>
            <a:r>
              <a:rPr lang="en-US" altLang="ja-JP" sz="4400" b="0">
                <a:solidFill>
                  <a:srgbClr val="FF9900"/>
                </a:solidFill>
                <a:effectLst>
                  <a:outerShdw blurRad="38100" dist="38100" dir="2700000" algn="tl">
                    <a:srgbClr val="000000"/>
                  </a:outerShdw>
                </a:effectLst>
              </a:rPr>
              <a:t>13</a:t>
            </a:r>
            <a:r>
              <a:rPr lang="ja-JP" altLang="en-US" sz="4400" b="0">
                <a:solidFill>
                  <a:srgbClr val="FF9900"/>
                </a:solidFill>
                <a:effectLst>
                  <a:outerShdw blurRad="38100" dist="38100" dir="2700000" algn="tl">
                    <a:srgbClr val="000000"/>
                  </a:outerShdw>
                </a:effectLst>
              </a:rPr>
              <a:t>）定数乗算</a:t>
            </a:r>
          </a:p>
        </p:txBody>
      </p:sp>
      <p:sp>
        <p:nvSpPr>
          <p:cNvPr id="72787" name="Rectangle 83"/>
          <p:cNvSpPr>
            <a:spLocks noChangeArrowheads="1"/>
          </p:cNvSpPr>
          <p:nvPr/>
        </p:nvSpPr>
        <p:spPr bwMode="auto">
          <a:xfrm>
            <a:off x="395288" y="1268413"/>
            <a:ext cx="3600450" cy="5111750"/>
          </a:xfrm>
          <a:prstGeom prst="rect">
            <a:avLst/>
          </a:prstGeom>
          <a:solidFill>
            <a:schemeClr val="hlink"/>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2788" name="Rectangle 84"/>
          <p:cNvSpPr>
            <a:spLocks noChangeArrowheads="1"/>
          </p:cNvSpPr>
          <p:nvPr/>
        </p:nvSpPr>
        <p:spPr bwMode="auto">
          <a:xfrm>
            <a:off x="611188" y="1555750"/>
            <a:ext cx="3225800" cy="604838"/>
          </a:xfrm>
          <a:prstGeom prst="rect">
            <a:avLst/>
          </a:prstGeom>
          <a:solidFill>
            <a:srgbClr val="00000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72789" name="AutoShape 85"/>
          <p:cNvSpPr>
            <a:spLocks noChangeArrowheads="1"/>
          </p:cNvSpPr>
          <p:nvPr/>
        </p:nvSpPr>
        <p:spPr bwMode="auto">
          <a:xfrm>
            <a:off x="12588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200" b="0"/>
              <a:t>00</a:t>
            </a:r>
          </a:p>
        </p:txBody>
      </p:sp>
      <p:sp>
        <p:nvSpPr>
          <p:cNvPr id="72790" name="AutoShape 86"/>
          <p:cNvSpPr>
            <a:spLocks noChangeArrowheads="1"/>
          </p:cNvSpPr>
          <p:nvPr/>
        </p:nvSpPr>
        <p:spPr bwMode="auto">
          <a:xfrm>
            <a:off x="574675" y="5661025"/>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０</a:t>
            </a:r>
          </a:p>
        </p:txBody>
      </p:sp>
      <p:sp>
        <p:nvSpPr>
          <p:cNvPr id="72791" name="AutoShape 87"/>
          <p:cNvSpPr>
            <a:spLocks noChangeArrowheads="1"/>
          </p:cNvSpPr>
          <p:nvPr/>
        </p:nvSpPr>
        <p:spPr bwMode="auto">
          <a:xfrm>
            <a:off x="12588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１</a:t>
            </a:r>
          </a:p>
        </p:txBody>
      </p:sp>
      <p:sp>
        <p:nvSpPr>
          <p:cNvPr id="72792" name="AutoShape 88"/>
          <p:cNvSpPr>
            <a:spLocks noChangeArrowheads="1"/>
          </p:cNvSpPr>
          <p:nvPr/>
        </p:nvSpPr>
        <p:spPr bwMode="auto">
          <a:xfrm>
            <a:off x="19065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２</a:t>
            </a:r>
          </a:p>
        </p:txBody>
      </p:sp>
      <p:sp>
        <p:nvSpPr>
          <p:cNvPr id="72793" name="AutoShape 89"/>
          <p:cNvSpPr>
            <a:spLocks noChangeArrowheads="1"/>
          </p:cNvSpPr>
          <p:nvPr/>
        </p:nvSpPr>
        <p:spPr bwMode="auto">
          <a:xfrm>
            <a:off x="2555875" y="4508500"/>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６</a:t>
            </a:r>
          </a:p>
        </p:txBody>
      </p:sp>
      <p:sp>
        <p:nvSpPr>
          <p:cNvPr id="72794" name="AutoShape 90"/>
          <p:cNvSpPr>
            <a:spLocks noChangeArrowheads="1"/>
          </p:cNvSpPr>
          <p:nvPr/>
        </p:nvSpPr>
        <p:spPr bwMode="auto">
          <a:xfrm>
            <a:off x="19065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300" b="0"/>
              <a:t>⑤</a:t>
            </a:r>
          </a:p>
        </p:txBody>
      </p:sp>
      <p:sp>
        <p:nvSpPr>
          <p:cNvPr id="72795" name="AutoShape 91"/>
          <p:cNvSpPr>
            <a:spLocks noChangeArrowheads="1"/>
          </p:cNvSpPr>
          <p:nvPr/>
        </p:nvSpPr>
        <p:spPr bwMode="auto">
          <a:xfrm>
            <a:off x="12588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４</a:t>
            </a:r>
          </a:p>
        </p:txBody>
      </p:sp>
      <p:sp>
        <p:nvSpPr>
          <p:cNvPr id="72796" name="AutoShape 92"/>
          <p:cNvSpPr>
            <a:spLocks noChangeArrowheads="1"/>
          </p:cNvSpPr>
          <p:nvPr/>
        </p:nvSpPr>
        <p:spPr bwMode="auto">
          <a:xfrm>
            <a:off x="2555875" y="3932238"/>
            <a:ext cx="554038"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９</a:t>
            </a:r>
          </a:p>
        </p:txBody>
      </p:sp>
      <p:sp>
        <p:nvSpPr>
          <p:cNvPr id="72797" name="AutoShape 93"/>
          <p:cNvSpPr>
            <a:spLocks noChangeArrowheads="1"/>
          </p:cNvSpPr>
          <p:nvPr/>
        </p:nvSpPr>
        <p:spPr bwMode="auto">
          <a:xfrm>
            <a:off x="19065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８</a:t>
            </a:r>
          </a:p>
        </p:txBody>
      </p:sp>
      <p:sp>
        <p:nvSpPr>
          <p:cNvPr id="72798" name="AutoShape 94"/>
          <p:cNvSpPr>
            <a:spLocks noChangeArrowheads="1"/>
          </p:cNvSpPr>
          <p:nvPr/>
        </p:nvSpPr>
        <p:spPr bwMode="auto">
          <a:xfrm>
            <a:off x="12588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７</a:t>
            </a:r>
          </a:p>
        </p:txBody>
      </p:sp>
      <p:sp>
        <p:nvSpPr>
          <p:cNvPr id="72799" name="AutoShape 95"/>
          <p:cNvSpPr>
            <a:spLocks noChangeArrowheads="1"/>
          </p:cNvSpPr>
          <p:nvPr/>
        </p:nvSpPr>
        <p:spPr bwMode="auto">
          <a:xfrm>
            <a:off x="19065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72800" name="AutoShape 96"/>
          <p:cNvSpPr>
            <a:spLocks noChangeArrowheads="1"/>
          </p:cNvSpPr>
          <p:nvPr/>
        </p:nvSpPr>
        <p:spPr bwMode="auto">
          <a:xfrm>
            <a:off x="12588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MR</a:t>
            </a:r>
          </a:p>
        </p:txBody>
      </p:sp>
      <p:sp>
        <p:nvSpPr>
          <p:cNvPr id="72801" name="AutoShape 97"/>
          <p:cNvSpPr>
            <a:spLocks noChangeArrowheads="1"/>
          </p:cNvSpPr>
          <p:nvPr/>
        </p:nvSpPr>
        <p:spPr bwMode="auto">
          <a:xfrm>
            <a:off x="5746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MC</a:t>
            </a:r>
          </a:p>
        </p:txBody>
      </p:sp>
      <p:sp>
        <p:nvSpPr>
          <p:cNvPr id="72802" name="AutoShape 98"/>
          <p:cNvSpPr>
            <a:spLocks noChangeArrowheads="1"/>
          </p:cNvSpPr>
          <p:nvPr/>
        </p:nvSpPr>
        <p:spPr bwMode="auto">
          <a:xfrm>
            <a:off x="32035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72803" name="AutoShape 99"/>
          <p:cNvSpPr>
            <a:spLocks noChangeArrowheads="1"/>
          </p:cNvSpPr>
          <p:nvPr/>
        </p:nvSpPr>
        <p:spPr bwMode="auto">
          <a:xfrm>
            <a:off x="1258888" y="2852738"/>
            <a:ext cx="554037"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72804" name="AutoShape 100"/>
          <p:cNvSpPr>
            <a:spLocks noChangeArrowheads="1"/>
          </p:cNvSpPr>
          <p:nvPr/>
        </p:nvSpPr>
        <p:spPr bwMode="auto">
          <a:xfrm>
            <a:off x="25558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72805" name="AutoShape 101"/>
          <p:cNvSpPr>
            <a:spLocks noChangeArrowheads="1"/>
          </p:cNvSpPr>
          <p:nvPr/>
        </p:nvSpPr>
        <p:spPr bwMode="auto">
          <a:xfrm>
            <a:off x="2554288" y="5661025"/>
            <a:ext cx="554037"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72806" name="AutoShape 102"/>
          <p:cNvSpPr>
            <a:spLocks noChangeArrowheads="1"/>
          </p:cNvSpPr>
          <p:nvPr/>
        </p:nvSpPr>
        <p:spPr bwMode="auto">
          <a:xfrm>
            <a:off x="3203575" y="3357563"/>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72807" name="AutoShape 103"/>
          <p:cNvSpPr>
            <a:spLocks noChangeArrowheads="1"/>
          </p:cNvSpPr>
          <p:nvPr/>
        </p:nvSpPr>
        <p:spPr bwMode="auto">
          <a:xfrm>
            <a:off x="574675" y="5084763"/>
            <a:ext cx="554038" cy="503237"/>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C</a:t>
            </a:r>
          </a:p>
        </p:txBody>
      </p:sp>
      <p:sp>
        <p:nvSpPr>
          <p:cNvPr id="72808" name="AutoShape 104"/>
          <p:cNvSpPr>
            <a:spLocks noChangeArrowheads="1"/>
          </p:cNvSpPr>
          <p:nvPr/>
        </p:nvSpPr>
        <p:spPr bwMode="auto">
          <a:xfrm>
            <a:off x="25558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72809" name="AutoShape 105"/>
          <p:cNvSpPr>
            <a:spLocks noChangeArrowheads="1"/>
          </p:cNvSpPr>
          <p:nvPr/>
        </p:nvSpPr>
        <p:spPr bwMode="auto">
          <a:xfrm>
            <a:off x="5746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72810" name="AutoShape 106"/>
          <p:cNvSpPr>
            <a:spLocks noChangeArrowheads="1"/>
          </p:cNvSpPr>
          <p:nvPr/>
        </p:nvSpPr>
        <p:spPr bwMode="auto">
          <a:xfrm>
            <a:off x="32035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GT</a:t>
            </a:r>
          </a:p>
        </p:txBody>
      </p:sp>
      <p:sp>
        <p:nvSpPr>
          <p:cNvPr id="72811" name="AutoShape 107"/>
          <p:cNvSpPr>
            <a:spLocks noChangeArrowheads="1"/>
          </p:cNvSpPr>
          <p:nvPr/>
        </p:nvSpPr>
        <p:spPr bwMode="auto">
          <a:xfrm rot="5400000">
            <a:off x="1981994" y="2777332"/>
            <a:ext cx="403225" cy="5540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ea typeface="@ＭＳ Ｐゴシック" panose="020B0600070205080204" pitchFamily="50" charset="-128"/>
                <a:cs typeface="@ＭＳ Ｐゴシック" panose="020B0600070205080204" pitchFamily="50" charset="-128"/>
              </a:rPr>
              <a:t>▲</a:t>
            </a:r>
          </a:p>
        </p:txBody>
      </p:sp>
      <p:sp>
        <p:nvSpPr>
          <p:cNvPr id="72812" name="AutoShape 108"/>
          <p:cNvSpPr>
            <a:spLocks noChangeArrowheads="1"/>
          </p:cNvSpPr>
          <p:nvPr/>
        </p:nvSpPr>
        <p:spPr bwMode="auto">
          <a:xfrm>
            <a:off x="574675" y="4508500"/>
            <a:ext cx="554038" cy="503238"/>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AC</a:t>
            </a:r>
          </a:p>
        </p:txBody>
      </p:sp>
      <p:sp>
        <p:nvSpPr>
          <p:cNvPr id="72813" name="AutoShape 109"/>
          <p:cNvSpPr>
            <a:spLocks noChangeArrowheads="1"/>
          </p:cNvSpPr>
          <p:nvPr/>
        </p:nvSpPr>
        <p:spPr bwMode="auto">
          <a:xfrm>
            <a:off x="19065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a:t>
            </a:r>
          </a:p>
        </p:txBody>
      </p:sp>
      <p:pic>
        <p:nvPicPr>
          <p:cNvPr id="72814" name="Picture 110" descr="0EVA01"/>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3425" y="1628775"/>
            <a:ext cx="239713" cy="427038"/>
          </a:xfrm>
          <a:prstGeom prst="rect">
            <a:avLst/>
          </a:prstGeom>
          <a:noFill/>
          <a:extLst>
            <a:ext uri="{909E8E84-426E-40DD-AFC4-6F175D3DCCD1}">
              <a14:hiddenFill xmlns:a14="http://schemas.microsoft.com/office/drawing/2010/main">
                <a:solidFill>
                  <a:srgbClr val="FFFFFF"/>
                </a:solidFill>
              </a14:hiddenFill>
            </a:ext>
          </a:extLst>
        </p:spPr>
      </p:pic>
      <p:sp>
        <p:nvSpPr>
          <p:cNvPr id="72815" name="Rectangle 111"/>
          <p:cNvSpPr>
            <a:spLocks noChangeArrowheads="1"/>
          </p:cNvSpPr>
          <p:nvPr/>
        </p:nvSpPr>
        <p:spPr bwMode="auto">
          <a:xfrm flipH="1" flipV="1">
            <a:off x="3562350" y="1916113"/>
            <a:ext cx="69850" cy="6985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lIns="0" tIns="0" rIns="0" bIns="396000"/>
          <a:lstStyle/>
          <a:p>
            <a:r>
              <a:rPr lang="en-US" altLang="ja-JP" sz="1200">
                <a:solidFill>
                  <a:srgbClr val="FF930B"/>
                </a:solidFill>
                <a:latin typeface="Arial Black" panose="020B0A04020102020204" pitchFamily="34" charset="0"/>
                <a:ea typeface="ＭＳ ゴシック" panose="020B0609070205080204" pitchFamily="49" charset="-128"/>
              </a:rPr>
              <a:t>.</a:t>
            </a:r>
          </a:p>
        </p:txBody>
      </p:sp>
      <p:sp>
        <p:nvSpPr>
          <p:cNvPr id="72816" name="AutoShape 112"/>
          <p:cNvSpPr>
            <a:spLocks noChangeArrowheads="1"/>
          </p:cNvSpPr>
          <p:nvPr/>
        </p:nvSpPr>
        <p:spPr bwMode="auto">
          <a:xfrm>
            <a:off x="25542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３</a:t>
            </a:r>
          </a:p>
        </p:txBody>
      </p:sp>
      <p:sp>
        <p:nvSpPr>
          <p:cNvPr id="72817" name="AutoShape 113"/>
          <p:cNvSpPr>
            <a:spLocks noChangeArrowheads="1"/>
          </p:cNvSpPr>
          <p:nvPr/>
        </p:nvSpPr>
        <p:spPr bwMode="auto">
          <a:xfrm>
            <a:off x="3203575" y="5084763"/>
            <a:ext cx="554038" cy="1109662"/>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72818" name="AutoShape 114"/>
          <p:cNvSpPr>
            <a:spLocks noChangeArrowheads="1"/>
          </p:cNvSpPr>
          <p:nvPr/>
        </p:nvSpPr>
        <p:spPr bwMode="auto">
          <a:xfrm>
            <a:off x="3203575" y="4508500"/>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pic>
        <p:nvPicPr>
          <p:cNvPr id="72819" name="Picture 115" descr="4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pic>
        <p:nvPicPr>
          <p:cNvPr id="72820" name="Picture 116" descr="2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pic>
        <p:nvPicPr>
          <p:cNvPr id="72821" name="Picture 117" descr="7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sp>
        <p:nvSpPr>
          <p:cNvPr id="72822" name="Rectangle 118"/>
          <p:cNvSpPr>
            <a:spLocks noChangeArrowheads="1"/>
          </p:cNvSpPr>
          <p:nvPr/>
        </p:nvSpPr>
        <p:spPr bwMode="auto">
          <a:xfrm>
            <a:off x="3562350" y="1557338"/>
            <a:ext cx="250825" cy="25241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sz="1000" b="0">
                <a:solidFill>
                  <a:srgbClr val="FF930B"/>
                </a:solidFill>
                <a:latin typeface="Arial Black" panose="020B0A04020102020204" pitchFamily="34" charset="0"/>
                <a:ea typeface="ＭＳ ゴシック" panose="020B0609070205080204" pitchFamily="49" charset="-128"/>
              </a:rPr>
              <a:t>GT</a:t>
            </a:r>
          </a:p>
        </p:txBody>
      </p:sp>
      <p:sp>
        <p:nvSpPr>
          <p:cNvPr id="72823" name="Rectangle 119"/>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ja-JP" altLang="en-US">
                <a:solidFill>
                  <a:srgbClr val="FF930B"/>
                </a:solidFill>
                <a:latin typeface="Impact" panose="020B0806030902050204" pitchFamily="34" charset="0"/>
                <a:ea typeface="ＭＳ ゴシック" panose="020B0609070205080204" pitchFamily="49" charset="-128"/>
              </a:rPr>
              <a:t>＝</a:t>
            </a:r>
          </a:p>
        </p:txBody>
      </p:sp>
      <p:pic>
        <p:nvPicPr>
          <p:cNvPr id="72824" name="Picture 120" descr="1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72825" name="Group 121"/>
          <p:cNvGrpSpPr>
            <a:grpSpLocks/>
          </p:cNvGrpSpPr>
          <p:nvPr/>
        </p:nvGrpSpPr>
        <p:grpSpPr bwMode="auto">
          <a:xfrm>
            <a:off x="2987675" y="1628775"/>
            <a:ext cx="527050" cy="427038"/>
            <a:chOff x="3606" y="709"/>
            <a:chExt cx="332" cy="269"/>
          </a:xfrm>
        </p:grpSpPr>
        <p:pic>
          <p:nvPicPr>
            <p:cNvPr id="72826" name="Picture 122" descr="1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06" y="709"/>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72827" name="Picture 123" descr="6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87" y="709"/>
              <a:ext cx="151" cy="269"/>
            </a:xfrm>
            <a:prstGeom prst="rect">
              <a:avLst/>
            </a:prstGeom>
            <a:noFill/>
            <a:extLst>
              <a:ext uri="{909E8E84-426E-40DD-AFC4-6F175D3DCCD1}">
                <a14:hiddenFill xmlns:a14="http://schemas.microsoft.com/office/drawing/2010/main">
                  <a:solidFill>
                    <a:srgbClr val="FFFFFF"/>
                  </a:solidFill>
                </a14:hiddenFill>
              </a:ext>
            </a:extLst>
          </p:spPr>
        </p:pic>
      </p:grpSp>
      <p:sp>
        <p:nvSpPr>
          <p:cNvPr id="72828" name="Rectangle 124"/>
          <p:cNvSpPr>
            <a:spLocks noChangeArrowheads="1"/>
          </p:cNvSpPr>
          <p:nvPr/>
        </p:nvSpPr>
        <p:spPr bwMode="auto">
          <a:xfrm>
            <a:off x="611188" y="1916113"/>
            <a:ext cx="179387"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sz="1200" b="0">
                <a:solidFill>
                  <a:srgbClr val="FF930B"/>
                </a:solidFill>
                <a:latin typeface="Arial Black" panose="020B0A04020102020204" pitchFamily="34" charset="0"/>
                <a:ea typeface="ＭＳ ゴシック" panose="020B0609070205080204" pitchFamily="49" charset="-128"/>
              </a:rPr>
              <a:t>K</a:t>
            </a:r>
          </a:p>
        </p:txBody>
      </p:sp>
      <p:grpSp>
        <p:nvGrpSpPr>
          <p:cNvPr id="72829" name="Group 125"/>
          <p:cNvGrpSpPr>
            <a:grpSpLocks/>
          </p:cNvGrpSpPr>
          <p:nvPr/>
        </p:nvGrpSpPr>
        <p:grpSpPr bwMode="auto">
          <a:xfrm>
            <a:off x="2987675" y="1628775"/>
            <a:ext cx="528638" cy="427038"/>
            <a:chOff x="4785" y="618"/>
            <a:chExt cx="333" cy="269"/>
          </a:xfrm>
        </p:grpSpPr>
        <p:pic>
          <p:nvPicPr>
            <p:cNvPr id="72830" name="Picture 126" descr="2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67" y="618"/>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72831" name="Picture 127" descr="3EVA01"/>
            <p:cNvPicPr preferRelativeResize="0">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85" y="618"/>
              <a:ext cx="151" cy="269"/>
            </a:xfrm>
            <a:prstGeom prst="rect">
              <a:avLst/>
            </a:prstGeom>
            <a:noFill/>
            <a:extLst>
              <a:ext uri="{909E8E84-426E-40DD-AFC4-6F175D3DCCD1}">
                <a14:hiddenFill xmlns:a14="http://schemas.microsoft.com/office/drawing/2010/main">
                  <a:solidFill>
                    <a:srgbClr val="FFFFFF"/>
                  </a:solidFill>
                </a14:hiddenFill>
              </a:ext>
            </a:extLst>
          </p:spPr>
        </p:pic>
      </p:grpSp>
      <p:sp>
        <p:nvSpPr>
          <p:cNvPr id="72832" name="Rectangle 128"/>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a:solidFill>
                  <a:srgbClr val="FF930B"/>
                </a:solidFill>
                <a:latin typeface="Impact" panose="020B0806030902050204" pitchFamily="34" charset="0"/>
                <a:ea typeface="ＭＳ ゴシック" panose="020B0609070205080204" pitchFamily="49" charset="-128"/>
              </a:rPr>
              <a:t>×</a:t>
            </a:r>
          </a:p>
        </p:txBody>
      </p:sp>
      <p:grpSp>
        <p:nvGrpSpPr>
          <p:cNvPr id="72833" name="Group 129"/>
          <p:cNvGrpSpPr>
            <a:grpSpLocks/>
          </p:cNvGrpSpPr>
          <p:nvPr/>
        </p:nvGrpSpPr>
        <p:grpSpPr bwMode="auto">
          <a:xfrm>
            <a:off x="2987675" y="1628775"/>
            <a:ext cx="527050" cy="427038"/>
            <a:chOff x="3515" y="618"/>
            <a:chExt cx="332" cy="269"/>
          </a:xfrm>
        </p:grpSpPr>
        <p:pic>
          <p:nvPicPr>
            <p:cNvPr id="72834" name="Picture 130" descr="6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15" y="618"/>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72835" name="Picture 131" descr="4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618"/>
              <a:ext cx="151" cy="26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836" name="Group 132"/>
          <p:cNvGrpSpPr>
            <a:grpSpLocks/>
          </p:cNvGrpSpPr>
          <p:nvPr/>
        </p:nvGrpSpPr>
        <p:grpSpPr bwMode="auto">
          <a:xfrm>
            <a:off x="2698750" y="1628775"/>
            <a:ext cx="815975" cy="427038"/>
            <a:chOff x="1837" y="2795"/>
            <a:chExt cx="514" cy="269"/>
          </a:xfrm>
        </p:grpSpPr>
        <p:pic>
          <p:nvPicPr>
            <p:cNvPr id="72837" name="Picture 133" descr="1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7" y="2795"/>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72838" name="Picture 134" descr="1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8" y="2795"/>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72839" name="Picture 135" descr="2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0" y="2795"/>
              <a:ext cx="151" cy="26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840" name="Group 136"/>
          <p:cNvGrpSpPr>
            <a:grpSpLocks/>
          </p:cNvGrpSpPr>
          <p:nvPr/>
        </p:nvGrpSpPr>
        <p:grpSpPr bwMode="auto">
          <a:xfrm>
            <a:off x="611188" y="2347913"/>
            <a:ext cx="3095625" cy="360362"/>
            <a:chOff x="431" y="1615"/>
            <a:chExt cx="1950" cy="227"/>
          </a:xfrm>
        </p:grpSpPr>
        <p:sp>
          <p:nvSpPr>
            <p:cNvPr id="72841" name="AutoShape 137"/>
            <p:cNvSpPr>
              <a:spLocks noChangeArrowheads="1"/>
            </p:cNvSpPr>
            <p:nvPr/>
          </p:nvSpPr>
          <p:spPr bwMode="auto">
            <a:xfrm>
              <a:off x="475" y="1615"/>
              <a:ext cx="546"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l-GR" altLang="ja-JP" sz="1200" b="0">
                  <a:cs typeface="Arial" panose="020B0604020202020204" pitchFamily="34" charset="0"/>
                </a:rPr>
                <a:t>Θ</a:t>
              </a:r>
            </a:p>
          </p:txBody>
        </p:sp>
        <p:sp>
          <p:nvSpPr>
            <p:cNvPr id="72842" name="AutoShape 138"/>
            <p:cNvSpPr>
              <a:spLocks noChangeArrowheads="1"/>
            </p:cNvSpPr>
            <p:nvPr/>
          </p:nvSpPr>
          <p:spPr bwMode="auto">
            <a:xfrm>
              <a:off x="1096" y="1615"/>
              <a:ext cx="1285"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el-GR" altLang="ja-JP" sz="1200" b="0">
                  <a:cs typeface="Arial" panose="020B0604020202020204" pitchFamily="34" charset="0"/>
                </a:rPr>
                <a:t>Θ</a:t>
              </a:r>
            </a:p>
          </p:txBody>
        </p:sp>
        <p:sp>
          <p:nvSpPr>
            <p:cNvPr id="72843" name="AutoShape 139"/>
            <p:cNvSpPr>
              <a:spLocks noChangeArrowheads="1"/>
            </p:cNvSpPr>
            <p:nvPr/>
          </p:nvSpPr>
          <p:spPr bwMode="auto">
            <a:xfrm>
              <a:off x="1096" y="1706"/>
              <a:ext cx="1239" cy="46"/>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p>
          </p:txBody>
        </p:sp>
        <p:sp>
          <p:nvSpPr>
            <p:cNvPr id="72844" name="AutoShape 140"/>
            <p:cNvSpPr>
              <a:spLocks noChangeArrowheads="1"/>
            </p:cNvSpPr>
            <p:nvPr/>
          </p:nvSpPr>
          <p:spPr bwMode="auto">
            <a:xfrm>
              <a:off x="476" y="1706"/>
              <a:ext cx="488" cy="45"/>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　　・　　・　</a:t>
              </a:r>
            </a:p>
          </p:txBody>
        </p:sp>
        <p:sp>
          <p:nvSpPr>
            <p:cNvPr id="72845" name="AutoShape 141"/>
            <p:cNvSpPr>
              <a:spLocks noChangeArrowheads="1"/>
            </p:cNvSpPr>
            <p:nvPr/>
          </p:nvSpPr>
          <p:spPr bwMode="auto">
            <a:xfrm>
              <a:off x="431" y="1751"/>
              <a:ext cx="488"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a:t>
              </a:r>
              <a:r>
                <a:rPr lang="ru-RU" altLang="ja-JP" sz="1200">
                  <a:cs typeface="Arial" panose="020B0604020202020204" pitchFamily="34" charset="0"/>
                </a:rPr>
                <a:t>F</a:t>
              </a:r>
              <a:r>
                <a:rPr lang="en-US" altLang="ja-JP" sz="1200">
                  <a:cs typeface="Arial" panose="020B0604020202020204" pitchFamily="34" charset="0"/>
                </a:rPr>
                <a:t> CUT  5/4</a:t>
              </a:r>
              <a:endParaRPr lang="ru-RU" altLang="ja-JP" sz="1200">
                <a:cs typeface="Arial" panose="020B0604020202020204" pitchFamily="34" charset="0"/>
              </a:endParaRPr>
            </a:p>
          </p:txBody>
        </p:sp>
        <p:sp>
          <p:nvSpPr>
            <p:cNvPr id="72846" name="AutoShape 142"/>
            <p:cNvSpPr>
              <a:spLocks noChangeArrowheads="1"/>
            </p:cNvSpPr>
            <p:nvPr/>
          </p:nvSpPr>
          <p:spPr bwMode="auto">
            <a:xfrm>
              <a:off x="1096" y="1751"/>
              <a:ext cx="1285"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5</a:t>
              </a:r>
              <a:r>
                <a:rPr lang="ja-JP" altLang="ru-RU" sz="1200">
                  <a:cs typeface="Arial" panose="020B0604020202020204" pitchFamily="34" charset="0"/>
                </a:rPr>
                <a:t>　</a:t>
              </a:r>
              <a:r>
                <a:rPr lang="ja-JP" altLang="en-US" sz="1200">
                  <a:cs typeface="Arial" panose="020B0604020202020204" pitchFamily="34" charset="0"/>
                </a:rPr>
                <a:t>   </a:t>
              </a:r>
              <a:r>
                <a:rPr lang="en-US" altLang="ja-JP" sz="1200">
                  <a:cs typeface="Arial" panose="020B0604020202020204" pitchFamily="34" charset="0"/>
                </a:rPr>
                <a:t>4  </a:t>
              </a:r>
              <a:r>
                <a:rPr lang="ja-JP" altLang="ru-RU" sz="1200">
                  <a:cs typeface="Arial" panose="020B0604020202020204" pitchFamily="34" charset="0"/>
                </a:rPr>
                <a:t>　</a:t>
              </a:r>
              <a:r>
                <a:rPr lang="en-US" altLang="ja-JP" sz="1200">
                  <a:cs typeface="Arial" panose="020B0604020202020204" pitchFamily="34" charset="0"/>
                </a:rPr>
                <a:t>3</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2</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0   </a:t>
              </a:r>
              <a:r>
                <a:rPr lang="ru-RU" altLang="ja-JP" sz="1200">
                  <a:cs typeface="Arial" panose="020B0604020202020204" pitchFamily="34" charset="0"/>
                </a:rPr>
                <a:t>ADD2</a:t>
              </a:r>
            </a:p>
          </p:txBody>
        </p:sp>
      </p:grpSp>
      <p:sp>
        <p:nvSpPr>
          <p:cNvPr id="72847" name="Rectangle 143"/>
          <p:cNvSpPr>
            <a:spLocks noChangeArrowheads="1"/>
          </p:cNvSpPr>
          <p:nvPr/>
        </p:nvSpPr>
        <p:spPr bwMode="auto">
          <a:xfrm>
            <a:off x="4500563" y="1700213"/>
            <a:ext cx="4392612" cy="1008062"/>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pPr algn="l"/>
            <a:r>
              <a:rPr lang="ja-JP" altLang="en-US" sz="2400" b="0"/>
              <a:t>ある決まった数値にいろいろな</a:t>
            </a:r>
          </a:p>
          <a:p>
            <a:pPr algn="l"/>
            <a:r>
              <a:rPr lang="ja-JP" altLang="en-US" sz="2400" b="0"/>
              <a:t>数値を乗算する計算</a:t>
            </a:r>
          </a:p>
        </p:txBody>
      </p:sp>
      <p:sp>
        <p:nvSpPr>
          <p:cNvPr id="72848" name="Rectangle 144"/>
          <p:cNvSpPr>
            <a:spLocks noChangeArrowheads="1"/>
          </p:cNvSpPr>
          <p:nvPr/>
        </p:nvSpPr>
        <p:spPr bwMode="auto">
          <a:xfrm>
            <a:off x="4500563" y="1268413"/>
            <a:ext cx="4319587" cy="3603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説明</a:t>
            </a:r>
          </a:p>
        </p:txBody>
      </p:sp>
      <p:sp>
        <p:nvSpPr>
          <p:cNvPr id="72851" name="Rectangle 147"/>
          <p:cNvSpPr>
            <a:spLocks noChangeArrowheads="1"/>
          </p:cNvSpPr>
          <p:nvPr/>
        </p:nvSpPr>
        <p:spPr bwMode="auto">
          <a:xfrm>
            <a:off x="4500563" y="3141663"/>
            <a:ext cx="4392612" cy="3603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操作例</a:t>
            </a:r>
          </a:p>
        </p:txBody>
      </p:sp>
      <p:sp>
        <p:nvSpPr>
          <p:cNvPr id="72852" name="Rectangle 148"/>
          <p:cNvSpPr>
            <a:spLocks noChangeArrowheads="1"/>
          </p:cNvSpPr>
          <p:nvPr/>
        </p:nvSpPr>
        <p:spPr bwMode="auto">
          <a:xfrm>
            <a:off x="4500563" y="3573463"/>
            <a:ext cx="4392612" cy="2232025"/>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r>
              <a:rPr lang="ja-JP" altLang="en-US" sz="2400" b="0"/>
              <a:t>１６</a:t>
            </a:r>
            <a:r>
              <a:rPr lang="en-US" altLang="ja-JP" sz="2400" b="0"/>
              <a:t>×</a:t>
            </a:r>
            <a:r>
              <a:rPr lang="ja-JP" altLang="en-US" sz="2400" b="0"/>
              <a:t>２＝、１６</a:t>
            </a:r>
            <a:r>
              <a:rPr lang="en-US" altLang="ja-JP" sz="2400" b="0"/>
              <a:t>×</a:t>
            </a:r>
            <a:r>
              <a:rPr lang="ja-JP" altLang="en-US" sz="2400" b="0"/>
              <a:t>４＝、１６</a:t>
            </a:r>
            <a:r>
              <a:rPr lang="en-US" altLang="ja-JP" sz="2400" b="0"/>
              <a:t>÷</a:t>
            </a:r>
            <a:r>
              <a:rPr lang="ja-JP" altLang="en-US" sz="2400" b="0"/>
              <a:t>７</a:t>
            </a:r>
          </a:p>
          <a:p>
            <a:r>
              <a:rPr lang="ja-JP" altLang="en-US" sz="2400" b="0"/>
              <a:t>↓</a:t>
            </a:r>
          </a:p>
        </p:txBody>
      </p:sp>
      <p:sp>
        <p:nvSpPr>
          <p:cNvPr id="72746" name="AutoShape 42"/>
          <p:cNvSpPr>
            <a:spLocks noChangeAspect="1" noChangeArrowheads="1"/>
          </p:cNvSpPr>
          <p:nvPr/>
        </p:nvSpPr>
        <p:spPr bwMode="auto">
          <a:xfrm>
            <a:off x="7162800" y="48688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４</a:t>
            </a:r>
          </a:p>
        </p:txBody>
      </p:sp>
      <p:sp>
        <p:nvSpPr>
          <p:cNvPr id="72747" name="AutoShape 43"/>
          <p:cNvSpPr>
            <a:spLocks noChangeAspect="1" noChangeArrowheads="1"/>
          </p:cNvSpPr>
          <p:nvPr/>
        </p:nvSpPr>
        <p:spPr bwMode="auto">
          <a:xfrm>
            <a:off x="7162800" y="44370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２</a:t>
            </a:r>
          </a:p>
        </p:txBody>
      </p:sp>
      <p:sp>
        <p:nvSpPr>
          <p:cNvPr id="72748" name="AutoShape 44"/>
          <p:cNvSpPr>
            <a:spLocks noChangeAspect="1" noChangeArrowheads="1"/>
          </p:cNvSpPr>
          <p:nvPr/>
        </p:nvSpPr>
        <p:spPr bwMode="auto">
          <a:xfrm>
            <a:off x="7162800" y="53006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７</a:t>
            </a:r>
          </a:p>
        </p:txBody>
      </p:sp>
      <p:sp>
        <p:nvSpPr>
          <p:cNvPr id="72749" name="AutoShape 45"/>
          <p:cNvSpPr>
            <a:spLocks noChangeAspect="1" noChangeArrowheads="1"/>
          </p:cNvSpPr>
          <p:nvPr/>
        </p:nvSpPr>
        <p:spPr bwMode="auto">
          <a:xfrm>
            <a:off x="7594600" y="44370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72758" name="AutoShape 54"/>
          <p:cNvSpPr>
            <a:spLocks noChangeAspect="1" noChangeArrowheads="1"/>
          </p:cNvSpPr>
          <p:nvPr/>
        </p:nvSpPr>
        <p:spPr bwMode="auto">
          <a:xfrm>
            <a:off x="7594600" y="48688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72759" name="AutoShape 55"/>
          <p:cNvSpPr>
            <a:spLocks noChangeAspect="1" noChangeArrowheads="1"/>
          </p:cNvSpPr>
          <p:nvPr/>
        </p:nvSpPr>
        <p:spPr bwMode="auto">
          <a:xfrm>
            <a:off x="5435600" y="44370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１</a:t>
            </a:r>
          </a:p>
        </p:txBody>
      </p:sp>
      <p:sp>
        <p:nvSpPr>
          <p:cNvPr id="72760" name="AutoShape 56"/>
          <p:cNvSpPr>
            <a:spLocks noChangeArrowheads="1"/>
          </p:cNvSpPr>
          <p:nvPr/>
        </p:nvSpPr>
        <p:spPr bwMode="auto">
          <a:xfrm>
            <a:off x="5867400" y="44370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６</a:t>
            </a:r>
          </a:p>
        </p:txBody>
      </p:sp>
      <p:sp>
        <p:nvSpPr>
          <p:cNvPr id="72761" name="AutoShape 57"/>
          <p:cNvSpPr>
            <a:spLocks noChangeAspect="1" noChangeArrowheads="1"/>
          </p:cNvSpPr>
          <p:nvPr/>
        </p:nvSpPr>
        <p:spPr bwMode="auto">
          <a:xfrm>
            <a:off x="7594600" y="53006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72767" name="AutoShape 63"/>
          <p:cNvSpPr>
            <a:spLocks noChangeArrowheads="1"/>
          </p:cNvSpPr>
          <p:nvPr/>
        </p:nvSpPr>
        <p:spPr bwMode="auto">
          <a:xfrm>
            <a:off x="6299200" y="44370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en-US" altLang="ja-JP"/>
              <a:t>×</a:t>
            </a:r>
          </a:p>
        </p:txBody>
      </p:sp>
      <p:sp>
        <p:nvSpPr>
          <p:cNvPr id="72768" name="AutoShape 64"/>
          <p:cNvSpPr>
            <a:spLocks noChangeArrowheads="1"/>
          </p:cNvSpPr>
          <p:nvPr/>
        </p:nvSpPr>
        <p:spPr bwMode="auto">
          <a:xfrm>
            <a:off x="6731000" y="44370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en-US" altLang="ja-JP"/>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28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84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285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2851"/>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72746"/>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72747"/>
                                        </p:tgtEl>
                                        <p:attrNameLst>
                                          <p:attrName>style.visibility</p:attrName>
                                        </p:attrNameLst>
                                      </p:cBhvr>
                                      <p:to>
                                        <p:strVal val="visible"/>
                                      </p:to>
                                    </p:set>
                                  </p:childTnLst>
                                </p:cTn>
                              </p:par>
                              <p:par>
                                <p:cTn id="19" presetID="1" presetClass="entr" presetSubtype="0" fill="hold" grpId="2" nodeType="withEffect">
                                  <p:stCondLst>
                                    <p:cond delay="0"/>
                                  </p:stCondLst>
                                  <p:childTnLst>
                                    <p:set>
                                      <p:cBhvr>
                                        <p:cTn id="20" dur="1" fill="hold">
                                          <p:stCondLst>
                                            <p:cond delay="0"/>
                                          </p:stCondLst>
                                        </p:cTn>
                                        <p:tgtEl>
                                          <p:spTgt spid="72748"/>
                                        </p:tgtEl>
                                        <p:attrNameLst>
                                          <p:attrName>style.visibility</p:attrName>
                                        </p:attrNameLst>
                                      </p:cBhvr>
                                      <p:to>
                                        <p:strVal val="visible"/>
                                      </p:to>
                                    </p:set>
                                  </p:childTnLst>
                                </p:cTn>
                              </p:par>
                              <p:par>
                                <p:cTn id="21" presetID="1" presetClass="entr" presetSubtype="0" fill="hold" grpId="2" nodeType="withEffect">
                                  <p:stCondLst>
                                    <p:cond delay="0"/>
                                  </p:stCondLst>
                                  <p:childTnLst>
                                    <p:set>
                                      <p:cBhvr>
                                        <p:cTn id="22" dur="1" fill="hold">
                                          <p:stCondLst>
                                            <p:cond delay="0"/>
                                          </p:stCondLst>
                                        </p:cTn>
                                        <p:tgtEl>
                                          <p:spTgt spid="72749"/>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7275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2759">
                                            <p:bg/>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2759">
                                            <p:txEl>
                                              <p:pRg st="0" end="0"/>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72760"/>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72761"/>
                                        </p:tgtEl>
                                        <p:attrNameLst>
                                          <p:attrName>style.visibility</p:attrName>
                                        </p:attrNameLst>
                                      </p:cBhvr>
                                      <p:to>
                                        <p:strVal val="visible"/>
                                      </p:to>
                                    </p:set>
                                  </p:childTnLst>
                                </p:cTn>
                              </p:par>
                              <p:par>
                                <p:cTn id="33" presetID="1" presetClass="entr" presetSubtype="0" fill="hold" grpId="2" nodeType="withEffect">
                                  <p:stCondLst>
                                    <p:cond delay="0"/>
                                  </p:stCondLst>
                                  <p:childTnLst>
                                    <p:set>
                                      <p:cBhvr>
                                        <p:cTn id="34" dur="1" fill="hold">
                                          <p:stCondLst>
                                            <p:cond delay="0"/>
                                          </p:stCondLst>
                                        </p:cTn>
                                        <p:tgtEl>
                                          <p:spTgt spid="72767"/>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72768"/>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6" presetClass="emph" presetSubtype="0" fill="hold" grpId="1" nodeType="clickEffect">
                                  <p:stCondLst>
                                    <p:cond delay="0"/>
                                  </p:stCondLst>
                                  <p:childTnLst>
                                    <p:animEffect transition="out" filter="fade">
                                      <p:cBhvr>
                                        <p:cTn id="40" dur="1000" tmFilter="0, 0; .2, .5; .8, .5; 1, 0"/>
                                        <p:tgtEl>
                                          <p:spTgt spid="72791"/>
                                        </p:tgtEl>
                                      </p:cBhvr>
                                    </p:animEffect>
                                    <p:animScale>
                                      <p:cBhvr>
                                        <p:cTn id="41" dur="500" autoRev="1" fill="hold"/>
                                        <p:tgtEl>
                                          <p:spTgt spid="72791"/>
                                        </p:tgtEl>
                                      </p:cBhvr>
                                      <p:by x="105000" y="105000"/>
                                    </p:animScale>
                                  </p:childTnLst>
                                </p:cTn>
                              </p:par>
                              <p:par>
                                <p:cTn id="42" presetID="3" presetClass="emph" presetSubtype="2" fill="hold" nodeType="withEffect">
                                  <p:stCondLst>
                                    <p:cond delay="0"/>
                                  </p:stCondLst>
                                  <p:childTnLst>
                                    <p:animClr clrSpc="rgb" dir="cw">
                                      <p:cBhvr override="childStyle">
                                        <p:cTn id="43" dur="1000" fill="hold"/>
                                        <p:tgtEl>
                                          <p:spTgt spid="72759">
                                            <p:txEl>
                                              <p:pRg st="0" end="0"/>
                                            </p:txEl>
                                          </p:spTgt>
                                        </p:tgtEl>
                                        <p:attrNameLst>
                                          <p:attrName>style.color</p:attrName>
                                        </p:attrNameLst>
                                      </p:cBhvr>
                                      <p:to>
                                        <a:srgbClr val="FF3300"/>
                                      </p:to>
                                    </p:animClr>
                                  </p:childTnLst>
                                </p:cTn>
                              </p:par>
                              <p:par>
                                <p:cTn id="44" presetID="1" presetClass="entr" presetSubtype="0" fill="hold" nodeType="withEffect">
                                  <p:stCondLst>
                                    <p:cond delay="0"/>
                                  </p:stCondLst>
                                  <p:childTnLst>
                                    <p:set>
                                      <p:cBhvr>
                                        <p:cTn id="45" dur="1" fill="hold">
                                          <p:stCondLst>
                                            <p:cond delay="0"/>
                                          </p:stCondLst>
                                        </p:cTn>
                                        <p:tgtEl>
                                          <p:spTgt spid="72824"/>
                                        </p:tgtEl>
                                        <p:attrNameLst>
                                          <p:attrName>style.visibility</p:attrName>
                                        </p:attrNameLst>
                                      </p:cBhvr>
                                      <p:to>
                                        <p:strVal val="visible"/>
                                      </p:to>
                                    </p:set>
                                  </p:childTnLst>
                                </p:cTn>
                              </p:par>
                              <p:par>
                                <p:cTn id="46" presetID="1" presetClass="exit" presetSubtype="0" fill="hold" nodeType="withEffect">
                                  <p:stCondLst>
                                    <p:cond delay="0"/>
                                  </p:stCondLst>
                                  <p:childTnLst>
                                    <p:set>
                                      <p:cBhvr>
                                        <p:cTn id="47" dur="1" fill="hold">
                                          <p:stCondLst>
                                            <p:cond delay="0"/>
                                          </p:stCondLst>
                                        </p:cTn>
                                        <p:tgtEl>
                                          <p:spTgt spid="72814"/>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26" presetClass="emph" presetSubtype="0" fill="hold" grpId="0" nodeType="clickEffect">
                                  <p:stCondLst>
                                    <p:cond delay="0"/>
                                  </p:stCondLst>
                                  <p:childTnLst>
                                    <p:animEffect transition="out" filter="fade">
                                      <p:cBhvr>
                                        <p:cTn id="51" dur="1000" tmFilter="0, 0; .2, .5; .8, .5; 1, 0"/>
                                        <p:tgtEl>
                                          <p:spTgt spid="72793"/>
                                        </p:tgtEl>
                                      </p:cBhvr>
                                    </p:animEffect>
                                    <p:animScale>
                                      <p:cBhvr>
                                        <p:cTn id="52" dur="500" autoRev="1" fill="hold"/>
                                        <p:tgtEl>
                                          <p:spTgt spid="72793"/>
                                        </p:tgtEl>
                                      </p:cBhvr>
                                      <p:by x="105000" y="105000"/>
                                    </p:animScale>
                                  </p:childTnLst>
                                </p:cTn>
                              </p:par>
                              <p:par>
                                <p:cTn id="53" presetID="3" presetClass="emph" presetSubtype="2" fill="hold" grpId="0" nodeType="withEffect">
                                  <p:stCondLst>
                                    <p:cond delay="0"/>
                                  </p:stCondLst>
                                  <p:childTnLst>
                                    <p:animClr clrSpc="rgb" dir="cw">
                                      <p:cBhvr override="childStyle">
                                        <p:cTn id="54" dur="1000" fill="hold"/>
                                        <p:tgtEl>
                                          <p:spTgt spid="72760"/>
                                        </p:tgtEl>
                                        <p:attrNameLst>
                                          <p:attrName>style.color</p:attrName>
                                        </p:attrNameLst>
                                      </p:cBhvr>
                                      <p:to>
                                        <a:srgbClr val="FF3300"/>
                                      </p:to>
                                    </p:animClr>
                                  </p:childTnLst>
                                </p:cTn>
                              </p:par>
                              <p:par>
                                <p:cTn id="55" presetID="1" presetClass="entr" presetSubtype="0" fill="hold" nodeType="withEffect">
                                  <p:stCondLst>
                                    <p:cond delay="0"/>
                                  </p:stCondLst>
                                  <p:childTnLst>
                                    <p:set>
                                      <p:cBhvr>
                                        <p:cTn id="56" dur="1" fill="hold">
                                          <p:stCondLst>
                                            <p:cond delay="0"/>
                                          </p:stCondLst>
                                        </p:cTn>
                                        <p:tgtEl>
                                          <p:spTgt spid="72825"/>
                                        </p:tgtEl>
                                        <p:attrNameLst>
                                          <p:attrName>style.visibility</p:attrName>
                                        </p:attrNameLst>
                                      </p:cBhvr>
                                      <p:to>
                                        <p:strVal val="visible"/>
                                      </p:to>
                                    </p:set>
                                  </p:childTnLst>
                                </p:cTn>
                              </p:par>
                              <p:par>
                                <p:cTn id="57" presetID="1" presetClass="exit" presetSubtype="0" fill="hold" nodeType="withEffect">
                                  <p:stCondLst>
                                    <p:cond delay="0"/>
                                  </p:stCondLst>
                                  <p:childTnLst>
                                    <p:set>
                                      <p:cBhvr>
                                        <p:cTn id="58" dur="1" fill="hold">
                                          <p:stCondLst>
                                            <p:cond delay="0"/>
                                          </p:stCondLst>
                                        </p:cTn>
                                        <p:tgtEl>
                                          <p:spTgt spid="72824"/>
                                        </p:tgtEl>
                                        <p:attrNameLst>
                                          <p:attrName>style.visibility</p:attrName>
                                        </p:attrNameLst>
                                      </p:cBhvr>
                                      <p:to>
                                        <p:strVal val="hidden"/>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26" presetClass="emph" presetSubtype="0" fill="hold" grpId="0" nodeType="clickEffect">
                                  <p:stCondLst>
                                    <p:cond delay="0"/>
                                  </p:stCondLst>
                                  <p:childTnLst>
                                    <p:animEffect transition="out" filter="fade">
                                      <p:cBhvr>
                                        <p:cTn id="62" dur="1000" tmFilter="0, 0; .2, .5; .8, .5; 1, 0"/>
                                        <p:tgtEl>
                                          <p:spTgt spid="72802"/>
                                        </p:tgtEl>
                                      </p:cBhvr>
                                    </p:animEffect>
                                    <p:animScale>
                                      <p:cBhvr>
                                        <p:cTn id="63" dur="500" autoRev="1" fill="hold"/>
                                        <p:tgtEl>
                                          <p:spTgt spid="72802"/>
                                        </p:tgtEl>
                                      </p:cBhvr>
                                      <p:by x="105000" y="105000"/>
                                    </p:animScale>
                                  </p:childTnLst>
                                </p:cTn>
                              </p:par>
                              <p:par>
                                <p:cTn id="64" presetID="3" presetClass="emph" presetSubtype="2" fill="hold" grpId="1" nodeType="withEffect">
                                  <p:stCondLst>
                                    <p:cond delay="0"/>
                                  </p:stCondLst>
                                  <p:childTnLst>
                                    <p:animClr clrSpc="rgb" dir="cw">
                                      <p:cBhvr override="childStyle">
                                        <p:cTn id="65" dur="1000" fill="hold"/>
                                        <p:tgtEl>
                                          <p:spTgt spid="72767"/>
                                        </p:tgtEl>
                                        <p:attrNameLst>
                                          <p:attrName>style.color</p:attrName>
                                        </p:attrNameLst>
                                      </p:cBhvr>
                                      <p:to>
                                        <a:srgbClr val="FF3300"/>
                                      </p:to>
                                    </p:animClr>
                                  </p:childTnLst>
                                </p:cTn>
                              </p:par>
                              <p:par>
                                <p:cTn id="66" presetID="1" presetClass="entr" presetSubtype="0" fill="hold" nodeType="withEffect">
                                  <p:stCondLst>
                                    <p:cond delay="0"/>
                                  </p:stCondLst>
                                  <p:childTnLst>
                                    <p:set>
                                      <p:cBhvr>
                                        <p:cTn id="67" dur="1" fill="hold">
                                          <p:stCondLst>
                                            <p:cond delay="0"/>
                                          </p:stCondLst>
                                        </p:cTn>
                                        <p:tgtEl>
                                          <p:spTgt spid="72832"/>
                                        </p:tgtEl>
                                        <p:attrNameLst>
                                          <p:attrName>style.visibility</p:attrName>
                                        </p:attrNameLst>
                                      </p:cBhvr>
                                      <p:to>
                                        <p:strVal val="visible"/>
                                      </p:to>
                                    </p:set>
                                  </p:childTnLst>
                                </p:cTn>
                              </p:par>
                            </p:childTnLst>
                          </p:cTn>
                        </p:par>
                      </p:childTnLst>
                    </p:cTn>
                  </p:par>
                  <p:par>
                    <p:cTn id="68" fill="hold" nodeType="clickPar">
                      <p:stCondLst>
                        <p:cond delay="indefinite"/>
                      </p:stCondLst>
                      <p:childTnLst>
                        <p:par>
                          <p:cTn id="69" fill="hold" nodeType="withGroup">
                            <p:stCondLst>
                              <p:cond delay="0"/>
                            </p:stCondLst>
                            <p:childTnLst>
                              <p:par>
                                <p:cTn id="70" presetID="26" presetClass="emph" presetSubtype="0" fill="hold" grpId="1" nodeType="clickEffect">
                                  <p:stCondLst>
                                    <p:cond delay="0"/>
                                  </p:stCondLst>
                                  <p:childTnLst>
                                    <p:animEffect transition="out" filter="fade">
                                      <p:cBhvr>
                                        <p:cTn id="71" dur="1000" tmFilter="0, 0; .2, .5; .8, .5; 1, 0"/>
                                        <p:tgtEl>
                                          <p:spTgt spid="72802"/>
                                        </p:tgtEl>
                                      </p:cBhvr>
                                    </p:animEffect>
                                    <p:animScale>
                                      <p:cBhvr>
                                        <p:cTn id="72" dur="500" autoRev="1" fill="hold"/>
                                        <p:tgtEl>
                                          <p:spTgt spid="72802"/>
                                        </p:tgtEl>
                                      </p:cBhvr>
                                      <p:by x="105000" y="105000"/>
                                    </p:animScale>
                                  </p:childTnLst>
                                </p:cTn>
                              </p:par>
                              <p:par>
                                <p:cTn id="73" presetID="3" presetClass="emph" presetSubtype="2" fill="hold" grpId="1" nodeType="withEffect">
                                  <p:stCondLst>
                                    <p:cond delay="0"/>
                                  </p:stCondLst>
                                  <p:childTnLst>
                                    <p:animClr clrSpc="rgb" dir="cw">
                                      <p:cBhvr override="childStyle">
                                        <p:cTn id="74" dur="1000" fill="hold"/>
                                        <p:tgtEl>
                                          <p:spTgt spid="72768"/>
                                        </p:tgtEl>
                                        <p:attrNameLst>
                                          <p:attrName>style.color</p:attrName>
                                        </p:attrNameLst>
                                      </p:cBhvr>
                                      <p:to>
                                        <a:srgbClr val="FF3300"/>
                                      </p:to>
                                    </p:animClr>
                                  </p:childTnLst>
                                </p:cTn>
                              </p:par>
                            </p:childTnLst>
                          </p:cTn>
                        </p:par>
                      </p:childTnLst>
                    </p:cTn>
                  </p:par>
                  <p:par>
                    <p:cTn id="75" fill="hold" nodeType="clickPar">
                      <p:stCondLst>
                        <p:cond delay="indefinite"/>
                      </p:stCondLst>
                      <p:childTnLst>
                        <p:par>
                          <p:cTn id="76" fill="hold" nodeType="withGroup">
                            <p:stCondLst>
                              <p:cond delay="0"/>
                            </p:stCondLst>
                            <p:childTnLst>
                              <p:par>
                                <p:cTn id="77" presetID="26" presetClass="emph" presetSubtype="0" fill="hold" grpId="0" nodeType="clickEffect">
                                  <p:stCondLst>
                                    <p:cond delay="0"/>
                                  </p:stCondLst>
                                  <p:childTnLst>
                                    <p:animEffect transition="out" filter="fade">
                                      <p:cBhvr>
                                        <p:cTn id="78" dur="1000" tmFilter="0, 0; .2, .5; .8, .5; 1, 0"/>
                                        <p:tgtEl>
                                          <p:spTgt spid="72792"/>
                                        </p:tgtEl>
                                      </p:cBhvr>
                                    </p:animEffect>
                                    <p:animScale>
                                      <p:cBhvr>
                                        <p:cTn id="79" dur="500" autoRev="1" fill="hold"/>
                                        <p:tgtEl>
                                          <p:spTgt spid="72792"/>
                                        </p:tgtEl>
                                      </p:cBhvr>
                                      <p:by x="105000" y="105000"/>
                                    </p:animScale>
                                  </p:childTnLst>
                                </p:cTn>
                              </p:par>
                              <p:par>
                                <p:cTn id="80" presetID="3" presetClass="emph" presetSubtype="2" fill="hold" grpId="0" nodeType="withEffect">
                                  <p:stCondLst>
                                    <p:cond delay="0"/>
                                  </p:stCondLst>
                                  <p:childTnLst>
                                    <p:animClr clrSpc="rgb" dir="cw">
                                      <p:cBhvr override="childStyle">
                                        <p:cTn id="81" dur="1000" fill="hold"/>
                                        <p:tgtEl>
                                          <p:spTgt spid="72747"/>
                                        </p:tgtEl>
                                        <p:attrNameLst>
                                          <p:attrName>style.color</p:attrName>
                                        </p:attrNameLst>
                                      </p:cBhvr>
                                      <p:to>
                                        <a:srgbClr val="FF3300"/>
                                      </p:to>
                                    </p:animClr>
                                  </p:childTnLst>
                                </p:cTn>
                              </p:par>
                              <p:par>
                                <p:cTn id="82" presetID="1" presetClass="entr" presetSubtype="0" fill="hold" nodeType="withEffect">
                                  <p:stCondLst>
                                    <p:cond delay="0"/>
                                  </p:stCondLst>
                                  <p:childTnLst>
                                    <p:set>
                                      <p:cBhvr>
                                        <p:cTn id="83" dur="1" fill="hold">
                                          <p:stCondLst>
                                            <p:cond delay="0"/>
                                          </p:stCondLst>
                                        </p:cTn>
                                        <p:tgtEl>
                                          <p:spTgt spid="72820"/>
                                        </p:tgtEl>
                                        <p:attrNameLst>
                                          <p:attrName>style.visibility</p:attrName>
                                        </p:attrNameLst>
                                      </p:cBhvr>
                                      <p:to>
                                        <p:strVal val="visible"/>
                                      </p:to>
                                    </p:set>
                                  </p:childTnLst>
                                </p:cTn>
                              </p:par>
                              <p:par>
                                <p:cTn id="84" presetID="1" presetClass="exit" presetSubtype="0" fill="hold" nodeType="withEffect">
                                  <p:stCondLst>
                                    <p:cond delay="0"/>
                                  </p:stCondLst>
                                  <p:childTnLst>
                                    <p:set>
                                      <p:cBhvr>
                                        <p:cTn id="85" dur="1" fill="hold">
                                          <p:stCondLst>
                                            <p:cond delay="0"/>
                                          </p:stCondLst>
                                        </p:cTn>
                                        <p:tgtEl>
                                          <p:spTgt spid="72825"/>
                                        </p:tgtEl>
                                        <p:attrNameLst>
                                          <p:attrName>style.visibility</p:attrName>
                                        </p:attrNameLst>
                                      </p:cBhvr>
                                      <p:to>
                                        <p:strVal val="hidden"/>
                                      </p:to>
                                    </p:set>
                                  </p:childTnLst>
                                </p:cTn>
                              </p:par>
                            </p:childTnLst>
                          </p:cTn>
                        </p:par>
                      </p:childTnLst>
                    </p:cTn>
                  </p:par>
                  <p:par>
                    <p:cTn id="86" fill="hold" nodeType="clickPar">
                      <p:stCondLst>
                        <p:cond delay="indefinite"/>
                      </p:stCondLst>
                      <p:childTnLst>
                        <p:par>
                          <p:cTn id="87" fill="hold" nodeType="withGroup">
                            <p:stCondLst>
                              <p:cond delay="0"/>
                            </p:stCondLst>
                            <p:childTnLst>
                              <p:par>
                                <p:cTn id="88" presetID="26" presetClass="emph" presetSubtype="0" fill="hold" grpId="0" nodeType="clickEffect">
                                  <p:stCondLst>
                                    <p:cond delay="0"/>
                                  </p:stCondLst>
                                  <p:childTnLst>
                                    <p:animEffect transition="out" filter="fade">
                                      <p:cBhvr>
                                        <p:cTn id="89" dur="1000" tmFilter="0, 0; .2, .5; .8, .5; 1, 0"/>
                                        <p:tgtEl>
                                          <p:spTgt spid="72805"/>
                                        </p:tgtEl>
                                      </p:cBhvr>
                                    </p:animEffect>
                                    <p:animScale>
                                      <p:cBhvr>
                                        <p:cTn id="90" dur="500" autoRev="1" fill="hold"/>
                                        <p:tgtEl>
                                          <p:spTgt spid="72805"/>
                                        </p:tgtEl>
                                      </p:cBhvr>
                                      <p:by x="105000" y="105000"/>
                                    </p:animScale>
                                  </p:childTnLst>
                                </p:cTn>
                              </p:par>
                              <p:par>
                                <p:cTn id="91" presetID="3" presetClass="emph" presetSubtype="2" fill="hold" grpId="1" nodeType="withEffect">
                                  <p:stCondLst>
                                    <p:cond delay="0"/>
                                  </p:stCondLst>
                                  <p:childTnLst>
                                    <p:animClr clrSpc="rgb" dir="cw">
                                      <p:cBhvr override="childStyle">
                                        <p:cTn id="92" dur="1000" fill="hold"/>
                                        <p:tgtEl>
                                          <p:spTgt spid="72749"/>
                                        </p:tgtEl>
                                        <p:attrNameLst>
                                          <p:attrName>style.color</p:attrName>
                                        </p:attrNameLst>
                                      </p:cBhvr>
                                      <p:to>
                                        <a:srgbClr val="FF3300"/>
                                      </p:to>
                                    </p:animClr>
                                  </p:childTnLst>
                                </p:cTn>
                              </p:par>
                              <p:par>
                                <p:cTn id="93" presetID="1" presetClass="entr" presetSubtype="0" fill="hold" nodeType="withEffect">
                                  <p:stCondLst>
                                    <p:cond delay="0"/>
                                  </p:stCondLst>
                                  <p:childTnLst>
                                    <p:set>
                                      <p:cBhvr>
                                        <p:cTn id="94" dur="1" fill="hold">
                                          <p:stCondLst>
                                            <p:cond delay="0"/>
                                          </p:stCondLst>
                                        </p:cTn>
                                        <p:tgtEl>
                                          <p:spTgt spid="72829"/>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72828"/>
                                        </p:tgtEl>
                                        <p:attrNameLst>
                                          <p:attrName>style.visibility</p:attrName>
                                        </p:attrNameLst>
                                      </p:cBhvr>
                                      <p:to>
                                        <p:strVal val="visible"/>
                                      </p:to>
                                    </p:set>
                                  </p:childTnLst>
                                </p:cTn>
                              </p:par>
                              <p:par>
                                <p:cTn id="97" presetID="1" presetClass="exit" presetSubtype="0" fill="hold" grpId="0" nodeType="withEffect">
                                  <p:stCondLst>
                                    <p:cond delay="0"/>
                                  </p:stCondLst>
                                  <p:childTnLst>
                                    <p:set>
                                      <p:cBhvr>
                                        <p:cTn id="98" dur="1" fill="hold">
                                          <p:stCondLst>
                                            <p:cond delay="0"/>
                                          </p:stCondLst>
                                        </p:cTn>
                                        <p:tgtEl>
                                          <p:spTgt spid="72832"/>
                                        </p:tgtEl>
                                        <p:attrNameLst>
                                          <p:attrName>style.visibility</p:attrName>
                                        </p:attrNameLst>
                                      </p:cBhvr>
                                      <p:to>
                                        <p:strVal val="hidden"/>
                                      </p:to>
                                    </p:set>
                                  </p:childTnLst>
                                </p:cTn>
                              </p:par>
                              <p:par>
                                <p:cTn id="99" presetID="1" presetClass="entr" presetSubtype="0" fill="hold" grpId="0" nodeType="withEffect">
                                  <p:stCondLst>
                                    <p:cond delay="0"/>
                                  </p:stCondLst>
                                  <p:childTnLst>
                                    <p:set>
                                      <p:cBhvr>
                                        <p:cTn id="100" dur="1" fill="hold">
                                          <p:stCondLst>
                                            <p:cond delay="0"/>
                                          </p:stCondLst>
                                        </p:cTn>
                                        <p:tgtEl>
                                          <p:spTgt spid="72822"/>
                                        </p:tgtEl>
                                        <p:attrNameLst>
                                          <p:attrName>style.visibility</p:attrName>
                                        </p:attrNameLst>
                                      </p:cBhvr>
                                      <p:to>
                                        <p:strVal val="visible"/>
                                      </p:to>
                                    </p:set>
                                  </p:childTnLst>
                                </p:cTn>
                              </p:par>
                              <p:par>
                                <p:cTn id="101" presetID="1" presetClass="exit" presetSubtype="0" fill="hold" nodeType="withEffect">
                                  <p:stCondLst>
                                    <p:cond delay="0"/>
                                  </p:stCondLst>
                                  <p:childTnLst>
                                    <p:set>
                                      <p:cBhvr>
                                        <p:cTn id="102" dur="1" fill="hold">
                                          <p:stCondLst>
                                            <p:cond delay="0"/>
                                          </p:stCondLst>
                                        </p:cTn>
                                        <p:tgtEl>
                                          <p:spTgt spid="72820"/>
                                        </p:tgtEl>
                                        <p:attrNameLst>
                                          <p:attrName>style.visibility</p:attrName>
                                        </p:attrNameLst>
                                      </p:cBhvr>
                                      <p:to>
                                        <p:strVal val="hidden"/>
                                      </p:to>
                                    </p:set>
                                  </p:childTnLst>
                                </p:cTn>
                              </p:par>
                              <p:par>
                                <p:cTn id="103" presetID="1" presetClass="entr" presetSubtype="0" fill="hold" grpId="0" nodeType="withEffect">
                                  <p:stCondLst>
                                    <p:cond delay="0"/>
                                  </p:stCondLst>
                                  <p:childTnLst>
                                    <p:set>
                                      <p:cBhvr>
                                        <p:cTn id="104" dur="1" fill="hold">
                                          <p:stCondLst>
                                            <p:cond delay="0"/>
                                          </p:stCondLst>
                                        </p:cTn>
                                        <p:tgtEl>
                                          <p:spTgt spid="72823"/>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6" presetClass="emph" presetSubtype="0" fill="hold" grpId="0" nodeType="clickEffect">
                                  <p:stCondLst>
                                    <p:cond delay="0"/>
                                  </p:stCondLst>
                                  <p:childTnLst>
                                    <p:animEffect transition="out" filter="fade">
                                      <p:cBhvr>
                                        <p:cTn id="108" dur="1000" tmFilter="0, 0; .2, .5; .8, .5; 1, 0"/>
                                        <p:tgtEl>
                                          <p:spTgt spid="72795"/>
                                        </p:tgtEl>
                                      </p:cBhvr>
                                    </p:animEffect>
                                    <p:animScale>
                                      <p:cBhvr>
                                        <p:cTn id="109" dur="500" autoRev="1" fill="hold"/>
                                        <p:tgtEl>
                                          <p:spTgt spid="72795"/>
                                        </p:tgtEl>
                                      </p:cBhvr>
                                      <p:by x="105000" y="105000"/>
                                    </p:animScale>
                                  </p:childTnLst>
                                </p:cTn>
                              </p:par>
                              <p:par>
                                <p:cTn id="110" presetID="3" presetClass="emph" presetSubtype="2" fill="hold" grpId="1" nodeType="withEffect">
                                  <p:stCondLst>
                                    <p:cond delay="0"/>
                                  </p:stCondLst>
                                  <p:childTnLst>
                                    <p:animClr clrSpc="rgb" dir="cw">
                                      <p:cBhvr override="childStyle">
                                        <p:cTn id="111" dur="1000" fill="hold"/>
                                        <p:tgtEl>
                                          <p:spTgt spid="72746"/>
                                        </p:tgtEl>
                                        <p:attrNameLst>
                                          <p:attrName>style.color</p:attrName>
                                        </p:attrNameLst>
                                      </p:cBhvr>
                                      <p:to>
                                        <a:srgbClr val="FF3300"/>
                                      </p:to>
                                    </p:animClr>
                                  </p:childTnLst>
                                </p:cTn>
                              </p:par>
                              <p:par>
                                <p:cTn id="112" presetID="1" presetClass="entr" presetSubtype="0" fill="hold" nodeType="withEffect">
                                  <p:stCondLst>
                                    <p:cond delay="0"/>
                                  </p:stCondLst>
                                  <p:childTnLst>
                                    <p:set>
                                      <p:cBhvr>
                                        <p:cTn id="113" dur="1" fill="hold">
                                          <p:stCondLst>
                                            <p:cond delay="0"/>
                                          </p:stCondLst>
                                        </p:cTn>
                                        <p:tgtEl>
                                          <p:spTgt spid="72819"/>
                                        </p:tgtEl>
                                        <p:attrNameLst>
                                          <p:attrName>style.visibility</p:attrName>
                                        </p:attrNameLst>
                                      </p:cBhvr>
                                      <p:to>
                                        <p:strVal val="visible"/>
                                      </p:to>
                                    </p:set>
                                  </p:childTnLst>
                                </p:cTn>
                              </p:par>
                              <p:par>
                                <p:cTn id="114" presetID="1" presetClass="exit" presetSubtype="0" fill="hold" grpId="1" nodeType="withEffect">
                                  <p:stCondLst>
                                    <p:cond delay="0"/>
                                  </p:stCondLst>
                                  <p:childTnLst>
                                    <p:set>
                                      <p:cBhvr>
                                        <p:cTn id="115" dur="1" fill="hold">
                                          <p:stCondLst>
                                            <p:cond delay="0"/>
                                          </p:stCondLst>
                                        </p:cTn>
                                        <p:tgtEl>
                                          <p:spTgt spid="72823"/>
                                        </p:tgtEl>
                                        <p:attrNameLst>
                                          <p:attrName>style.visibility</p:attrName>
                                        </p:attrNameLst>
                                      </p:cBhvr>
                                      <p:to>
                                        <p:strVal val="hidden"/>
                                      </p:to>
                                    </p:set>
                                  </p:childTnLst>
                                </p:cTn>
                              </p:par>
                              <p:par>
                                <p:cTn id="116" presetID="1" presetClass="entr" presetSubtype="0" fill="hold" grpId="1" nodeType="withEffect">
                                  <p:stCondLst>
                                    <p:cond delay="0"/>
                                  </p:stCondLst>
                                  <p:childTnLst>
                                    <p:set>
                                      <p:cBhvr>
                                        <p:cTn id="117" dur="1" fill="hold">
                                          <p:stCondLst>
                                            <p:cond delay="0"/>
                                          </p:stCondLst>
                                        </p:cTn>
                                        <p:tgtEl>
                                          <p:spTgt spid="72832"/>
                                        </p:tgtEl>
                                        <p:attrNameLst>
                                          <p:attrName>style.visibility</p:attrName>
                                        </p:attrNameLst>
                                      </p:cBhvr>
                                      <p:to>
                                        <p:strVal val="visible"/>
                                      </p:to>
                                    </p:set>
                                  </p:childTnLst>
                                </p:cTn>
                              </p:par>
                              <p:par>
                                <p:cTn id="118" presetID="1" presetClass="exit" presetSubtype="0" fill="hold" nodeType="withEffect">
                                  <p:stCondLst>
                                    <p:cond delay="0"/>
                                  </p:stCondLst>
                                  <p:childTnLst>
                                    <p:set>
                                      <p:cBhvr>
                                        <p:cTn id="119" dur="1" fill="hold">
                                          <p:stCondLst>
                                            <p:cond delay="0"/>
                                          </p:stCondLst>
                                        </p:cTn>
                                        <p:tgtEl>
                                          <p:spTgt spid="72829"/>
                                        </p:tgtEl>
                                        <p:attrNameLst>
                                          <p:attrName>style.visibility</p:attrName>
                                        </p:attrNameLst>
                                      </p:cBhvr>
                                      <p:to>
                                        <p:strVal val="hidden"/>
                                      </p:to>
                                    </p:se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1" presetClass="exit" presetSubtype="0" fill="hold" nodeType="clickEffect">
                                  <p:stCondLst>
                                    <p:cond delay="0"/>
                                  </p:stCondLst>
                                  <p:childTnLst>
                                    <p:set>
                                      <p:cBhvr>
                                        <p:cTn id="123" dur="1" fill="hold">
                                          <p:stCondLst>
                                            <p:cond delay="0"/>
                                          </p:stCondLst>
                                        </p:cTn>
                                        <p:tgtEl>
                                          <p:spTgt spid="72819"/>
                                        </p:tgtEl>
                                        <p:attrNameLst>
                                          <p:attrName>style.visibility</p:attrName>
                                        </p:attrNameLst>
                                      </p:cBhvr>
                                      <p:to>
                                        <p:strVal val="hidden"/>
                                      </p:to>
                                    </p:set>
                                  </p:childTnLst>
                                </p:cTn>
                              </p:par>
                              <p:par>
                                <p:cTn id="124" presetID="1" presetClass="entr" presetSubtype="0" fill="hold" nodeType="withEffect">
                                  <p:stCondLst>
                                    <p:cond delay="0"/>
                                  </p:stCondLst>
                                  <p:childTnLst>
                                    <p:set>
                                      <p:cBhvr>
                                        <p:cTn id="125" dur="1" fill="hold">
                                          <p:stCondLst>
                                            <p:cond delay="0"/>
                                          </p:stCondLst>
                                        </p:cTn>
                                        <p:tgtEl>
                                          <p:spTgt spid="72833"/>
                                        </p:tgtEl>
                                        <p:attrNameLst>
                                          <p:attrName>style.visibility</p:attrName>
                                        </p:attrNameLst>
                                      </p:cBhvr>
                                      <p:to>
                                        <p:strVal val="visible"/>
                                      </p:to>
                                    </p:set>
                                  </p:childTnLst>
                                </p:cTn>
                              </p:par>
                              <p:par>
                                <p:cTn id="126" presetID="1" presetClass="exit" presetSubtype="0" fill="hold" grpId="2" nodeType="withEffect">
                                  <p:stCondLst>
                                    <p:cond delay="0"/>
                                  </p:stCondLst>
                                  <p:childTnLst>
                                    <p:set>
                                      <p:cBhvr>
                                        <p:cTn id="127" dur="1" fill="hold">
                                          <p:stCondLst>
                                            <p:cond delay="0"/>
                                          </p:stCondLst>
                                        </p:cTn>
                                        <p:tgtEl>
                                          <p:spTgt spid="72832"/>
                                        </p:tgtEl>
                                        <p:attrNameLst>
                                          <p:attrName>style.visibility</p:attrName>
                                        </p:attrNameLst>
                                      </p:cBhvr>
                                      <p:to>
                                        <p:strVal val="hidden"/>
                                      </p:to>
                                    </p:set>
                                  </p:childTnLst>
                                </p:cTn>
                              </p:par>
                              <p:par>
                                <p:cTn id="128" presetID="1" presetClass="entr" presetSubtype="0" fill="hold" grpId="2" nodeType="withEffect">
                                  <p:stCondLst>
                                    <p:cond delay="0"/>
                                  </p:stCondLst>
                                  <p:childTnLst>
                                    <p:set>
                                      <p:cBhvr>
                                        <p:cTn id="129" dur="1" fill="hold">
                                          <p:stCondLst>
                                            <p:cond delay="0"/>
                                          </p:stCondLst>
                                        </p:cTn>
                                        <p:tgtEl>
                                          <p:spTgt spid="72823"/>
                                        </p:tgtEl>
                                        <p:attrNameLst>
                                          <p:attrName>style.visibility</p:attrName>
                                        </p:attrNameLst>
                                      </p:cBhvr>
                                      <p:to>
                                        <p:strVal val="visible"/>
                                      </p:to>
                                    </p:set>
                                  </p:childTnLst>
                                </p:cTn>
                              </p:par>
                              <p:par>
                                <p:cTn id="130" presetID="26" presetClass="emph" presetSubtype="0" fill="hold" grpId="1" nodeType="withEffect">
                                  <p:stCondLst>
                                    <p:cond delay="0"/>
                                  </p:stCondLst>
                                  <p:childTnLst>
                                    <p:animEffect transition="out" filter="fade">
                                      <p:cBhvr>
                                        <p:cTn id="131" dur="1000" tmFilter="0, 0; .2, .5; .8, .5; 1, 0"/>
                                        <p:tgtEl>
                                          <p:spTgt spid="72805"/>
                                        </p:tgtEl>
                                      </p:cBhvr>
                                    </p:animEffect>
                                    <p:animScale>
                                      <p:cBhvr>
                                        <p:cTn id="132" dur="500" autoRev="1" fill="hold"/>
                                        <p:tgtEl>
                                          <p:spTgt spid="72805"/>
                                        </p:tgtEl>
                                      </p:cBhvr>
                                      <p:by x="105000" y="105000"/>
                                    </p:animScale>
                                  </p:childTnLst>
                                </p:cTn>
                              </p:par>
                              <p:par>
                                <p:cTn id="133" presetID="3" presetClass="emph" presetSubtype="2" fill="hold" grpId="1" nodeType="withEffect">
                                  <p:stCondLst>
                                    <p:cond delay="0"/>
                                  </p:stCondLst>
                                  <p:childTnLst>
                                    <p:animClr clrSpc="rgb" dir="cw">
                                      <p:cBhvr override="childStyle">
                                        <p:cTn id="134" dur="1000" fill="hold"/>
                                        <p:tgtEl>
                                          <p:spTgt spid="72758"/>
                                        </p:tgtEl>
                                        <p:attrNameLst>
                                          <p:attrName>style.color</p:attrName>
                                        </p:attrNameLst>
                                      </p:cBhvr>
                                      <p:to>
                                        <a:srgbClr val="FF3300"/>
                                      </p:to>
                                    </p:animClr>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6" presetClass="emph" presetSubtype="0" fill="hold" grpId="0" nodeType="clickEffect">
                                  <p:stCondLst>
                                    <p:cond delay="0"/>
                                  </p:stCondLst>
                                  <p:childTnLst>
                                    <p:animEffect transition="out" filter="fade">
                                      <p:cBhvr>
                                        <p:cTn id="138" dur="1000" tmFilter="0, 0; .2, .5; .8, .5; 1, 0"/>
                                        <p:tgtEl>
                                          <p:spTgt spid="72798"/>
                                        </p:tgtEl>
                                      </p:cBhvr>
                                    </p:animEffect>
                                    <p:animScale>
                                      <p:cBhvr>
                                        <p:cTn id="139" dur="500" autoRev="1" fill="hold"/>
                                        <p:tgtEl>
                                          <p:spTgt spid="72798"/>
                                        </p:tgtEl>
                                      </p:cBhvr>
                                      <p:by x="105000" y="105000"/>
                                    </p:animScale>
                                  </p:childTnLst>
                                </p:cTn>
                              </p:par>
                              <p:par>
                                <p:cTn id="140" presetID="1" presetClass="exit" presetSubtype="0" fill="hold" nodeType="withEffect">
                                  <p:stCondLst>
                                    <p:cond delay="0"/>
                                  </p:stCondLst>
                                  <p:childTnLst>
                                    <p:set>
                                      <p:cBhvr>
                                        <p:cTn id="141" dur="1" fill="hold">
                                          <p:stCondLst>
                                            <p:cond delay="0"/>
                                          </p:stCondLst>
                                        </p:cTn>
                                        <p:tgtEl>
                                          <p:spTgt spid="72833"/>
                                        </p:tgtEl>
                                        <p:attrNameLst>
                                          <p:attrName>style.visibility</p:attrName>
                                        </p:attrNameLst>
                                      </p:cBhvr>
                                      <p:to>
                                        <p:strVal val="hidden"/>
                                      </p:to>
                                    </p:set>
                                  </p:childTnLst>
                                </p:cTn>
                              </p:par>
                              <p:par>
                                <p:cTn id="142" presetID="1" presetClass="entr" presetSubtype="0" fill="hold" nodeType="withEffect">
                                  <p:stCondLst>
                                    <p:cond delay="0"/>
                                  </p:stCondLst>
                                  <p:childTnLst>
                                    <p:set>
                                      <p:cBhvr>
                                        <p:cTn id="143" dur="1" fill="hold">
                                          <p:stCondLst>
                                            <p:cond delay="0"/>
                                          </p:stCondLst>
                                        </p:cTn>
                                        <p:tgtEl>
                                          <p:spTgt spid="72821"/>
                                        </p:tgtEl>
                                        <p:attrNameLst>
                                          <p:attrName>style.visibility</p:attrName>
                                        </p:attrNameLst>
                                      </p:cBhvr>
                                      <p:to>
                                        <p:strVal val="visible"/>
                                      </p:to>
                                    </p:set>
                                  </p:childTnLst>
                                </p:cTn>
                              </p:par>
                              <p:par>
                                <p:cTn id="144" presetID="1" presetClass="entr" presetSubtype="0" fill="hold" grpId="3" nodeType="withEffect">
                                  <p:stCondLst>
                                    <p:cond delay="0"/>
                                  </p:stCondLst>
                                  <p:childTnLst>
                                    <p:set>
                                      <p:cBhvr>
                                        <p:cTn id="145" dur="1" fill="hold">
                                          <p:stCondLst>
                                            <p:cond delay="0"/>
                                          </p:stCondLst>
                                        </p:cTn>
                                        <p:tgtEl>
                                          <p:spTgt spid="72832"/>
                                        </p:tgtEl>
                                        <p:attrNameLst>
                                          <p:attrName>style.visibility</p:attrName>
                                        </p:attrNameLst>
                                      </p:cBhvr>
                                      <p:to>
                                        <p:strVal val="visible"/>
                                      </p:to>
                                    </p:set>
                                  </p:childTnLst>
                                </p:cTn>
                              </p:par>
                              <p:par>
                                <p:cTn id="146" presetID="1" presetClass="exit" presetSubtype="0" fill="hold" grpId="3" nodeType="withEffect">
                                  <p:stCondLst>
                                    <p:cond delay="0"/>
                                  </p:stCondLst>
                                  <p:childTnLst>
                                    <p:set>
                                      <p:cBhvr>
                                        <p:cTn id="147" dur="1" fill="hold">
                                          <p:stCondLst>
                                            <p:cond delay="0"/>
                                          </p:stCondLst>
                                        </p:cTn>
                                        <p:tgtEl>
                                          <p:spTgt spid="72823"/>
                                        </p:tgtEl>
                                        <p:attrNameLst>
                                          <p:attrName>style.visibility</p:attrName>
                                        </p:attrNameLst>
                                      </p:cBhvr>
                                      <p:to>
                                        <p:strVal val="hidden"/>
                                      </p:to>
                                    </p:set>
                                  </p:childTnLst>
                                </p:cTn>
                              </p:par>
                              <p:par>
                                <p:cTn id="148" presetID="3" presetClass="emph" presetSubtype="2" fill="hold" grpId="1" nodeType="withEffect">
                                  <p:stCondLst>
                                    <p:cond delay="0"/>
                                  </p:stCondLst>
                                  <p:childTnLst>
                                    <p:animClr clrSpc="rgb" dir="cw">
                                      <p:cBhvr override="childStyle">
                                        <p:cTn id="149" dur="1000" fill="hold"/>
                                        <p:tgtEl>
                                          <p:spTgt spid="72748"/>
                                        </p:tgtEl>
                                        <p:attrNameLst>
                                          <p:attrName>style.color</p:attrName>
                                        </p:attrNameLst>
                                      </p:cBhvr>
                                      <p:to>
                                        <a:srgbClr val="FF3300"/>
                                      </p:to>
                                    </p:animClr>
                                  </p:childTnLst>
                                </p:cTn>
                              </p:par>
                            </p:childTnLst>
                          </p:cTn>
                        </p:par>
                      </p:childTnLst>
                    </p:cTn>
                  </p:par>
                  <p:par>
                    <p:cTn id="150" fill="hold" nodeType="clickPar">
                      <p:stCondLst>
                        <p:cond delay="indefinite"/>
                      </p:stCondLst>
                      <p:childTnLst>
                        <p:par>
                          <p:cTn id="151" fill="hold" nodeType="withGroup">
                            <p:stCondLst>
                              <p:cond delay="0"/>
                            </p:stCondLst>
                            <p:childTnLst>
                              <p:par>
                                <p:cTn id="152" presetID="26" presetClass="emph" presetSubtype="0" fill="hold" nodeType="clickEffect">
                                  <p:stCondLst>
                                    <p:cond delay="0"/>
                                  </p:stCondLst>
                                  <p:childTnLst>
                                    <p:animEffect transition="out" filter="fade">
                                      <p:cBhvr>
                                        <p:cTn id="153" dur="1000" tmFilter="0, 0; .2, .5; .8, .5; 1, 0"/>
                                        <p:tgtEl>
                                          <p:spTgt spid="72805"/>
                                        </p:tgtEl>
                                      </p:cBhvr>
                                    </p:animEffect>
                                    <p:animScale>
                                      <p:cBhvr>
                                        <p:cTn id="154" dur="500" autoRev="1" fill="hold"/>
                                        <p:tgtEl>
                                          <p:spTgt spid="72805"/>
                                        </p:tgtEl>
                                      </p:cBhvr>
                                      <p:by x="105000" y="105000"/>
                                    </p:animScale>
                                  </p:childTnLst>
                                </p:cTn>
                              </p:par>
                              <p:par>
                                <p:cTn id="155" presetID="3" presetClass="emph" presetSubtype="2" fill="hold" grpId="1" nodeType="withEffect">
                                  <p:stCondLst>
                                    <p:cond delay="0"/>
                                  </p:stCondLst>
                                  <p:childTnLst>
                                    <p:animClr clrSpc="rgb" dir="cw">
                                      <p:cBhvr override="childStyle">
                                        <p:cTn id="156" dur="1000" fill="hold"/>
                                        <p:tgtEl>
                                          <p:spTgt spid="72761"/>
                                        </p:tgtEl>
                                        <p:attrNameLst>
                                          <p:attrName>style.color</p:attrName>
                                        </p:attrNameLst>
                                      </p:cBhvr>
                                      <p:to>
                                        <a:srgbClr val="FF3300"/>
                                      </p:to>
                                    </p:animClr>
                                  </p:childTnLst>
                                </p:cTn>
                              </p:par>
                              <p:par>
                                <p:cTn id="157" presetID="1" presetClass="exit" presetSubtype="0" fill="hold" nodeType="withEffect">
                                  <p:stCondLst>
                                    <p:cond delay="0"/>
                                  </p:stCondLst>
                                  <p:childTnLst>
                                    <p:set>
                                      <p:cBhvr>
                                        <p:cTn id="158" dur="1" fill="hold">
                                          <p:stCondLst>
                                            <p:cond delay="0"/>
                                          </p:stCondLst>
                                        </p:cTn>
                                        <p:tgtEl>
                                          <p:spTgt spid="72821"/>
                                        </p:tgtEl>
                                        <p:attrNameLst>
                                          <p:attrName>style.visibility</p:attrName>
                                        </p:attrNameLst>
                                      </p:cBhvr>
                                      <p:to>
                                        <p:strVal val="hidden"/>
                                      </p:to>
                                    </p:set>
                                  </p:childTnLst>
                                </p:cTn>
                              </p:par>
                              <p:par>
                                <p:cTn id="159" presetID="1" presetClass="entr" presetSubtype="0" fill="hold" grpId="4" nodeType="withEffect">
                                  <p:stCondLst>
                                    <p:cond delay="0"/>
                                  </p:stCondLst>
                                  <p:childTnLst>
                                    <p:set>
                                      <p:cBhvr>
                                        <p:cTn id="160" dur="1" fill="hold">
                                          <p:stCondLst>
                                            <p:cond delay="0"/>
                                          </p:stCondLst>
                                        </p:cTn>
                                        <p:tgtEl>
                                          <p:spTgt spid="72823"/>
                                        </p:tgtEl>
                                        <p:attrNameLst>
                                          <p:attrName>style.visibility</p:attrName>
                                        </p:attrNameLst>
                                      </p:cBhvr>
                                      <p:to>
                                        <p:strVal val="visible"/>
                                      </p:to>
                                    </p:set>
                                  </p:childTnLst>
                                </p:cTn>
                              </p:par>
                              <p:par>
                                <p:cTn id="161" presetID="1" presetClass="exit" presetSubtype="0" fill="hold" grpId="4" nodeType="withEffect">
                                  <p:stCondLst>
                                    <p:cond delay="0"/>
                                  </p:stCondLst>
                                  <p:childTnLst>
                                    <p:set>
                                      <p:cBhvr>
                                        <p:cTn id="162" dur="1" fill="hold">
                                          <p:stCondLst>
                                            <p:cond delay="0"/>
                                          </p:stCondLst>
                                        </p:cTn>
                                        <p:tgtEl>
                                          <p:spTgt spid="72832"/>
                                        </p:tgtEl>
                                        <p:attrNameLst>
                                          <p:attrName>style.visibility</p:attrName>
                                        </p:attrNameLst>
                                      </p:cBhvr>
                                      <p:to>
                                        <p:strVal val="hidden"/>
                                      </p:to>
                                    </p:set>
                                  </p:childTnLst>
                                </p:cTn>
                              </p:par>
                              <p:par>
                                <p:cTn id="163" presetID="1" presetClass="entr" presetSubtype="0" fill="hold" nodeType="withEffect">
                                  <p:stCondLst>
                                    <p:cond delay="0"/>
                                  </p:stCondLst>
                                  <p:childTnLst>
                                    <p:set>
                                      <p:cBhvr>
                                        <p:cTn id="164" dur="1" fill="hold">
                                          <p:stCondLst>
                                            <p:cond delay="0"/>
                                          </p:stCondLst>
                                        </p:cTn>
                                        <p:tgtEl>
                                          <p:spTgt spid="728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91" grpId="1" animBg="1"/>
      <p:bldP spid="72792" grpId="0" animBg="1"/>
      <p:bldP spid="72793" grpId="0" animBg="1"/>
      <p:bldP spid="72795" grpId="0" animBg="1"/>
      <p:bldP spid="72798" grpId="0" animBg="1"/>
      <p:bldP spid="72802" grpId="0" animBg="1"/>
      <p:bldP spid="72802" grpId="1" animBg="1"/>
      <p:bldP spid="72805" grpId="0" animBg="1"/>
      <p:bldP spid="72805" grpId="1" animBg="1"/>
      <p:bldP spid="72822" grpId="0" animBg="1"/>
      <p:bldP spid="72823" grpId="0" animBg="1"/>
      <p:bldP spid="72823" grpId="1" animBg="1"/>
      <p:bldP spid="72823" grpId="2" animBg="1"/>
      <p:bldP spid="72823" grpId="3" animBg="1"/>
      <p:bldP spid="72823" grpId="4" animBg="1"/>
      <p:bldP spid="72828" grpId="0" animBg="1"/>
      <p:bldP spid="72832" grpId="0" animBg="1"/>
      <p:bldP spid="72832" grpId="1" animBg="1"/>
      <p:bldP spid="72832" grpId="2" animBg="1"/>
      <p:bldP spid="72832" grpId="3" animBg="1"/>
      <p:bldP spid="72832" grpId="4" animBg="1"/>
      <p:bldP spid="72847" grpId="0" animBg="1"/>
      <p:bldP spid="72848" grpId="0"/>
      <p:bldP spid="72746" grpId="1" animBg="1"/>
      <p:bldP spid="72746" grpId="2" animBg="1"/>
      <p:bldP spid="72747" grpId="0" animBg="1"/>
      <p:bldP spid="72747" grpId="1" animBg="1"/>
      <p:bldP spid="72748" grpId="1" animBg="1"/>
      <p:bldP spid="72748" grpId="2" animBg="1"/>
      <p:bldP spid="72749" grpId="1" animBg="1"/>
      <p:bldP spid="72749" grpId="2" animBg="1"/>
      <p:bldP spid="72758" grpId="1" animBg="1"/>
      <p:bldP spid="72758" grpId="2" animBg="1"/>
      <p:bldP spid="72759" grpId="0" build="allAtOnce" animBg="1"/>
      <p:bldP spid="72760" grpId="0" animBg="1"/>
      <p:bldP spid="72760" grpId="1" animBg="1"/>
      <p:bldP spid="72761" grpId="1" animBg="1"/>
      <p:bldP spid="72761" grpId="2" animBg="1"/>
      <p:bldP spid="72767" grpId="1" animBg="1"/>
      <p:bldP spid="72767" grpId="2" animBg="1"/>
      <p:bldP spid="72768" grpId="1" animBg="1"/>
      <p:bldP spid="72768" grpId="2"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60" name="Text Box 28"/>
          <p:cNvSpPr txBox="1">
            <a:spLocks noChangeArrowheads="1"/>
          </p:cNvSpPr>
          <p:nvPr/>
        </p:nvSpPr>
        <p:spPr bwMode="auto">
          <a:xfrm>
            <a:off x="395288" y="260350"/>
            <a:ext cx="4105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4400" b="0">
                <a:solidFill>
                  <a:srgbClr val="FF9900"/>
                </a:solidFill>
                <a:effectLst>
                  <a:outerShdw blurRad="38100" dist="38100" dir="2700000" algn="tl">
                    <a:srgbClr val="000000"/>
                  </a:outerShdw>
                </a:effectLst>
              </a:rPr>
              <a:t>（</a:t>
            </a:r>
            <a:r>
              <a:rPr lang="en-US" altLang="ja-JP" sz="4400" b="0">
                <a:solidFill>
                  <a:srgbClr val="FF9900"/>
                </a:solidFill>
                <a:effectLst>
                  <a:outerShdw blurRad="38100" dist="38100" dir="2700000" algn="tl">
                    <a:srgbClr val="000000"/>
                  </a:outerShdw>
                </a:effectLst>
              </a:rPr>
              <a:t>14</a:t>
            </a:r>
            <a:r>
              <a:rPr lang="ja-JP" altLang="en-US" sz="4400" b="0">
                <a:solidFill>
                  <a:srgbClr val="FF9900"/>
                </a:solidFill>
                <a:effectLst>
                  <a:outerShdw blurRad="38100" dist="38100" dir="2700000" algn="tl">
                    <a:srgbClr val="000000"/>
                  </a:outerShdw>
                </a:effectLst>
              </a:rPr>
              <a:t>）定数除算</a:t>
            </a:r>
          </a:p>
        </p:txBody>
      </p:sp>
      <p:sp>
        <p:nvSpPr>
          <p:cNvPr id="69783" name="Rectangle 151"/>
          <p:cNvSpPr>
            <a:spLocks noChangeArrowheads="1"/>
          </p:cNvSpPr>
          <p:nvPr/>
        </p:nvSpPr>
        <p:spPr bwMode="auto">
          <a:xfrm>
            <a:off x="395288" y="1268413"/>
            <a:ext cx="3600450" cy="5111750"/>
          </a:xfrm>
          <a:prstGeom prst="rect">
            <a:avLst/>
          </a:prstGeom>
          <a:solidFill>
            <a:schemeClr val="hlink"/>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9784" name="Rectangle 152"/>
          <p:cNvSpPr>
            <a:spLocks noChangeArrowheads="1"/>
          </p:cNvSpPr>
          <p:nvPr/>
        </p:nvSpPr>
        <p:spPr bwMode="auto">
          <a:xfrm>
            <a:off x="611188" y="1555750"/>
            <a:ext cx="3225800" cy="604838"/>
          </a:xfrm>
          <a:prstGeom prst="rect">
            <a:avLst/>
          </a:prstGeom>
          <a:solidFill>
            <a:srgbClr val="00000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69785" name="AutoShape 153"/>
          <p:cNvSpPr>
            <a:spLocks noChangeArrowheads="1"/>
          </p:cNvSpPr>
          <p:nvPr/>
        </p:nvSpPr>
        <p:spPr bwMode="auto">
          <a:xfrm>
            <a:off x="12588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200" b="0"/>
              <a:t>00</a:t>
            </a:r>
          </a:p>
        </p:txBody>
      </p:sp>
      <p:sp>
        <p:nvSpPr>
          <p:cNvPr id="69786" name="AutoShape 154"/>
          <p:cNvSpPr>
            <a:spLocks noChangeArrowheads="1"/>
          </p:cNvSpPr>
          <p:nvPr/>
        </p:nvSpPr>
        <p:spPr bwMode="auto">
          <a:xfrm>
            <a:off x="574675" y="5661025"/>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０</a:t>
            </a:r>
          </a:p>
        </p:txBody>
      </p:sp>
      <p:sp>
        <p:nvSpPr>
          <p:cNvPr id="69787" name="AutoShape 155"/>
          <p:cNvSpPr>
            <a:spLocks noChangeArrowheads="1"/>
          </p:cNvSpPr>
          <p:nvPr/>
        </p:nvSpPr>
        <p:spPr bwMode="auto">
          <a:xfrm>
            <a:off x="12588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１</a:t>
            </a:r>
          </a:p>
        </p:txBody>
      </p:sp>
      <p:sp>
        <p:nvSpPr>
          <p:cNvPr id="69788" name="AutoShape 156"/>
          <p:cNvSpPr>
            <a:spLocks noChangeArrowheads="1"/>
          </p:cNvSpPr>
          <p:nvPr/>
        </p:nvSpPr>
        <p:spPr bwMode="auto">
          <a:xfrm>
            <a:off x="19065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２</a:t>
            </a:r>
          </a:p>
        </p:txBody>
      </p:sp>
      <p:sp>
        <p:nvSpPr>
          <p:cNvPr id="69789" name="AutoShape 157"/>
          <p:cNvSpPr>
            <a:spLocks noChangeArrowheads="1"/>
          </p:cNvSpPr>
          <p:nvPr/>
        </p:nvSpPr>
        <p:spPr bwMode="auto">
          <a:xfrm>
            <a:off x="2555875" y="4508500"/>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６</a:t>
            </a:r>
          </a:p>
        </p:txBody>
      </p:sp>
      <p:sp>
        <p:nvSpPr>
          <p:cNvPr id="69790" name="AutoShape 158"/>
          <p:cNvSpPr>
            <a:spLocks noChangeArrowheads="1"/>
          </p:cNvSpPr>
          <p:nvPr/>
        </p:nvSpPr>
        <p:spPr bwMode="auto">
          <a:xfrm>
            <a:off x="19065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300" b="0"/>
              <a:t>⑤</a:t>
            </a:r>
          </a:p>
        </p:txBody>
      </p:sp>
      <p:sp>
        <p:nvSpPr>
          <p:cNvPr id="69791" name="AutoShape 159"/>
          <p:cNvSpPr>
            <a:spLocks noChangeArrowheads="1"/>
          </p:cNvSpPr>
          <p:nvPr/>
        </p:nvSpPr>
        <p:spPr bwMode="auto">
          <a:xfrm>
            <a:off x="12588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４</a:t>
            </a:r>
          </a:p>
        </p:txBody>
      </p:sp>
      <p:sp>
        <p:nvSpPr>
          <p:cNvPr id="69792" name="AutoShape 160"/>
          <p:cNvSpPr>
            <a:spLocks noChangeArrowheads="1"/>
          </p:cNvSpPr>
          <p:nvPr/>
        </p:nvSpPr>
        <p:spPr bwMode="auto">
          <a:xfrm>
            <a:off x="2555875" y="3932238"/>
            <a:ext cx="554038"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９</a:t>
            </a:r>
          </a:p>
        </p:txBody>
      </p:sp>
      <p:sp>
        <p:nvSpPr>
          <p:cNvPr id="69793" name="AutoShape 161"/>
          <p:cNvSpPr>
            <a:spLocks noChangeArrowheads="1"/>
          </p:cNvSpPr>
          <p:nvPr/>
        </p:nvSpPr>
        <p:spPr bwMode="auto">
          <a:xfrm>
            <a:off x="19065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８</a:t>
            </a:r>
          </a:p>
        </p:txBody>
      </p:sp>
      <p:sp>
        <p:nvSpPr>
          <p:cNvPr id="69794" name="AutoShape 162"/>
          <p:cNvSpPr>
            <a:spLocks noChangeArrowheads="1"/>
          </p:cNvSpPr>
          <p:nvPr/>
        </p:nvSpPr>
        <p:spPr bwMode="auto">
          <a:xfrm>
            <a:off x="12588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７</a:t>
            </a:r>
          </a:p>
        </p:txBody>
      </p:sp>
      <p:sp>
        <p:nvSpPr>
          <p:cNvPr id="69795" name="AutoShape 163"/>
          <p:cNvSpPr>
            <a:spLocks noChangeArrowheads="1"/>
          </p:cNvSpPr>
          <p:nvPr/>
        </p:nvSpPr>
        <p:spPr bwMode="auto">
          <a:xfrm>
            <a:off x="19065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69796" name="AutoShape 164"/>
          <p:cNvSpPr>
            <a:spLocks noChangeArrowheads="1"/>
          </p:cNvSpPr>
          <p:nvPr/>
        </p:nvSpPr>
        <p:spPr bwMode="auto">
          <a:xfrm>
            <a:off x="12588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MR</a:t>
            </a:r>
          </a:p>
        </p:txBody>
      </p:sp>
      <p:sp>
        <p:nvSpPr>
          <p:cNvPr id="69797" name="AutoShape 165"/>
          <p:cNvSpPr>
            <a:spLocks noChangeArrowheads="1"/>
          </p:cNvSpPr>
          <p:nvPr/>
        </p:nvSpPr>
        <p:spPr bwMode="auto">
          <a:xfrm>
            <a:off x="5746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MC</a:t>
            </a:r>
          </a:p>
        </p:txBody>
      </p:sp>
      <p:sp>
        <p:nvSpPr>
          <p:cNvPr id="69798" name="AutoShape 166"/>
          <p:cNvSpPr>
            <a:spLocks noChangeArrowheads="1"/>
          </p:cNvSpPr>
          <p:nvPr/>
        </p:nvSpPr>
        <p:spPr bwMode="auto">
          <a:xfrm>
            <a:off x="32035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69799" name="AutoShape 167"/>
          <p:cNvSpPr>
            <a:spLocks noChangeArrowheads="1"/>
          </p:cNvSpPr>
          <p:nvPr/>
        </p:nvSpPr>
        <p:spPr bwMode="auto">
          <a:xfrm>
            <a:off x="1258888" y="2852738"/>
            <a:ext cx="554037"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69800" name="AutoShape 168"/>
          <p:cNvSpPr>
            <a:spLocks noChangeArrowheads="1"/>
          </p:cNvSpPr>
          <p:nvPr/>
        </p:nvSpPr>
        <p:spPr bwMode="auto">
          <a:xfrm>
            <a:off x="25558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69801" name="AutoShape 169"/>
          <p:cNvSpPr>
            <a:spLocks noChangeArrowheads="1"/>
          </p:cNvSpPr>
          <p:nvPr/>
        </p:nvSpPr>
        <p:spPr bwMode="auto">
          <a:xfrm>
            <a:off x="2554288" y="5661025"/>
            <a:ext cx="554037"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69802" name="AutoShape 170"/>
          <p:cNvSpPr>
            <a:spLocks noChangeArrowheads="1"/>
          </p:cNvSpPr>
          <p:nvPr/>
        </p:nvSpPr>
        <p:spPr bwMode="auto">
          <a:xfrm>
            <a:off x="3203575" y="3357563"/>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69803" name="AutoShape 171"/>
          <p:cNvSpPr>
            <a:spLocks noChangeArrowheads="1"/>
          </p:cNvSpPr>
          <p:nvPr/>
        </p:nvSpPr>
        <p:spPr bwMode="auto">
          <a:xfrm>
            <a:off x="574675" y="5084763"/>
            <a:ext cx="554038" cy="503237"/>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C</a:t>
            </a:r>
          </a:p>
        </p:txBody>
      </p:sp>
      <p:sp>
        <p:nvSpPr>
          <p:cNvPr id="69804" name="AutoShape 172"/>
          <p:cNvSpPr>
            <a:spLocks noChangeArrowheads="1"/>
          </p:cNvSpPr>
          <p:nvPr/>
        </p:nvSpPr>
        <p:spPr bwMode="auto">
          <a:xfrm>
            <a:off x="25558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69805" name="AutoShape 173"/>
          <p:cNvSpPr>
            <a:spLocks noChangeArrowheads="1"/>
          </p:cNvSpPr>
          <p:nvPr/>
        </p:nvSpPr>
        <p:spPr bwMode="auto">
          <a:xfrm>
            <a:off x="5746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69806" name="AutoShape 174"/>
          <p:cNvSpPr>
            <a:spLocks noChangeArrowheads="1"/>
          </p:cNvSpPr>
          <p:nvPr/>
        </p:nvSpPr>
        <p:spPr bwMode="auto">
          <a:xfrm>
            <a:off x="32035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GT</a:t>
            </a:r>
          </a:p>
        </p:txBody>
      </p:sp>
      <p:sp>
        <p:nvSpPr>
          <p:cNvPr id="69807" name="AutoShape 175"/>
          <p:cNvSpPr>
            <a:spLocks noChangeArrowheads="1"/>
          </p:cNvSpPr>
          <p:nvPr/>
        </p:nvSpPr>
        <p:spPr bwMode="auto">
          <a:xfrm rot="5400000">
            <a:off x="1981994" y="2777332"/>
            <a:ext cx="403225" cy="5540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ea typeface="@ＭＳ Ｐゴシック" panose="020B0600070205080204" pitchFamily="50" charset="-128"/>
                <a:cs typeface="@ＭＳ Ｐゴシック" panose="020B0600070205080204" pitchFamily="50" charset="-128"/>
              </a:rPr>
              <a:t>▲</a:t>
            </a:r>
          </a:p>
        </p:txBody>
      </p:sp>
      <p:sp>
        <p:nvSpPr>
          <p:cNvPr id="69808" name="AutoShape 176"/>
          <p:cNvSpPr>
            <a:spLocks noChangeArrowheads="1"/>
          </p:cNvSpPr>
          <p:nvPr/>
        </p:nvSpPr>
        <p:spPr bwMode="auto">
          <a:xfrm>
            <a:off x="574675" y="4508500"/>
            <a:ext cx="554038" cy="503238"/>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AC</a:t>
            </a:r>
          </a:p>
        </p:txBody>
      </p:sp>
      <p:sp>
        <p:nvSpPr>
          <p:cNvPr id="69809" name="AutoShape 177"/>
          <p:cNvSpPr>
            <a:spLocks noChangeArrowheads="1"/>
          </p:cNvSpPr>
          <p:nvPr/>
        </p:nvSpPr>
        <p:spPr bwMode="auto">
          <a:xfrm>
            <a:off x="19065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a:t>
            </a:r>
          </a:p>
        </p:txBody>
      </p:sp>
      <p:pic>
        <p:nvPicPr>
          <p:cNvPr id="69810" name="Picture 178" descr="0EVA01"/>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3425" y="1628775"/>
            <a:ext cx="239713" cy="427038"/>
          </a:xfrm>
          <a:prstGeom prst="rect">
            <a:avLst/>
          </a:prstGeom>
          <a:noFill/>
          <a:extLst>
            <a:ext uri="{909E8E84-426E-40DD-AFC4-6F175D3DCCD1}">
              <a14:hiddenFill xmlns:a14="http://schemas.microsoft.com/office/drawing/2010/main">
                <a:solidFill>
                  <a:srgbClr val="FFFFFF"/>
                </a:solidFill>
              </a14:hiddenFill>
            </a:ext>
          </a:extLst>
        </p:spPr>
      </p:pic>
      <p:sp>
        <p:nvSpPr>
          <p:cNvPr id="69811" name="Rectangle 179"/>
          <p:cNvSpPr>
            <a:spLocks noChangeArrowheads="1"/>
          </p:cNvSpPr>
          <p:nvPr/>
        </p:nvSpPr>
        <p:spPr bwMode="auto">
          <a:xfrm flipH="1" flipV="1">
            <a:off x="3562350" y="1916113"/>
            <a:ext cx="69850" cy="6985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lIns="0" tIns="0" rIns="0" bIns="396000"/>
          <a:lstStyle/>
          <a:p>
            <a:r>
              <a:rPr lang="en-US" altLang="ja-JP" sz="1200">
                <a:solidFill>
                  <a:srgbClr val="FF930B"/>
                </a:solidFill>
                <a:latin typeface="Arial Black" panose="020B0A04020102020204" pitchFamily="34" charset="0"/>
                <a:ea typeface="ＭＳ ゴシック" panose="020B0609070205080204" pitchFamily="49" charset="-128"/>
              </a:rPr>
              <a:t>.</a:t>
            </a:r>
          </a:p>
        </p:txBody>
      </p:sp>
      <p:sp>
        <p:nvSpPr>
          <p:cNvPr id="69812" name="AutoShape 180"/>
          <p:cNvSpPr>
            <a:spLocks noChangeArrowheads="1"/>
          </p:cNvSpPr>
          <p:nvPr/>
        </p:nvSpPr>
        <p:spPr bwMode="auto">
          <a:xfrm>
            <a:off x="25542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３</a:t>
            </a:r>
          </a:p>
        </p:txBody>
      </p:sp>
      <p:sp>
        <p:nvSpPr>
          <p:cNvPr id="69813" name="AutoShape 181"/>
          <p:cNvSpPr>
            <a:spLocks noChangeArrowheads="1"/>
          </p:cNvSpPr>
          <p:nvPr/>
        </p:nvSpPr>
        <p:spPr bwMode="auto">
          <a:xfrm>
            <a:off x="3203575" y="5084763"/>
            <a:ext cx="554038" cy="1109662"/>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69814" name="AutoShape 182"/>
          <p:cNvSpPr>
            <a:spLocks noChangeArrowheads="1"/>
          </p:cNvSpPr>
          <p:nvPr/>
        </p:nvSpPr>
        <p:spPr bwMode="auto">
          <a:xfrm>
            <a:off x="3203575" y="4508500"/>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pic>
        <p:nvPicPr>
          <p:cNvPr id="69815" name="Picture 183" descr="2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sp>
        <p:nvSpPr>
          <p:cNvPr id="69816" name="Rectangle 184"/>
          <p:cNvSpPr>
            <a:spLocks noChangeArrowheads="1"/>
          </p:cNvSpPr>
          <p:nvPr/>
        </p:nvSpPr>
        <p:spPr bwMode="auto">
          <a:xfrm>
            <a:off x="3562350" y="1557338"/>
            <a:ext cx="250825" cy="25241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sz="1000" b="0">
                <a:solidFill>
                  <a:srgbClr val="FF930B"/>
                </a:solidFill>
                <a:latin typeface="Arial Black" panose="020B0A04020102020204" pitchFamily="34" charset="0"/>
                <a:ea typeface="ＭＳ ゴシック" panose="020B0609070205080204" pitchFamily="49" charset="-128"/>
              </a:rPr>
              <a:t>GT</a:t>
            </a:r>
          </a:p>
        </p:txBody>
      </p:sp>
      <p:sp>
        <p:nvSpPr>
          <p:cNvPr id="69817" name="Rectangle 185"/>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ja-JP" altLang="en-US">
                <a:solidFill>
                  <a:srgbClr val="FF930B"/>
                </a:solidFill>
                <a:latin typeface="Impact" panose="020B0806030902050204" pitchFamily="34" charset="0"/>
                <a:ea typeface="ＭＳ ゴシック" panose="020B0609070205080204" pitchFamily="49" charset="-128"/>
              </a:rPr>
              <a:t>＝</a:t>
            </a:r>
          </a:p>
        </p:txBody>
      </p:sp>
      <p:pic>
        <p:nvPicPr>
          <p:cNvPr id="69818" name="Picture 186" descr="1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69819" name="Group 187"/>
          <p:cNvGrpSpPr>
            <a:grpSpLocks/>
          </p:cNvGrpSpPr>
          <p:nvPr/>
        </p:nvGrpSpPr>
        <p:grpSpPr bwMode="auto">
          <a:xfrm>
            <a:off x="2986088" y="1628775"/>
            <a:ext cx="527050" cy="427038"/>
            <a:chOff x="3606" y="709"/>
            <a:chExt cx="332" cy="269"/>
          </a:xfrm>
        </p:grpSpPr>
        <p:pic>
          <p:nvPicPr>
            <p:cNvPr id="69820" name="Picture 188" descr="1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6" y="709"/>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69821" name="Picture 189" descr="6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87" y="709"/>
              <a:ext cx="151" cy="269"/>
            </a:xfrm>
            <a:prstGeom prst="rect">
              <a:avLst/>
            </a:prstGeom>
            <a:noFill/>
            <a:extLst>
              <a:ext uri="{909E8E84-426E-40DD-AFC4-6F175D3DCCD1}">
                <a14:hiddenFill xmlns:a14="http://schemas.microsoft.com/office/drawing/2010/main">
                  <a:solidFill>
                    <a:srgbClr val="FFFFFF"/>
                  </a:solidFill>
                </a14:hiddenFill>
              </a:ext>
            </a:extLst>
          </p:spPr>
        </p:pic>
      </p:grpSp>
      <p:sp>
        <p:nvSpPr>
          <p:cNvPr id="69822" name="Rectangle 190"/>
          <p:cNvSpPr>
            <a:spLocks noChangeArrowheads="1"/>
          </p:cNvSpPr>
          <p:nvPr/>
        </p:nvSpPr>
        <p:spPr bwMode="auto">
          <a:xfrm>
            <a:off x="611188" y="1916113"/>
            <a:ext cx="179387"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sz="1200" b="0">
                <a:solidFill>
                  <a:srgbClr val="FF930B"/>
                </a:solidFill>
                <a:latin typeface="Arial Black" panose="020B0A04020102020204" pitchFamily="34" charset="0"/>
                <a:ea typeface="ＭＳ ゴシック" panose="020B0609070205080204" pitchFamily="49" charset="-128"/>
              </a:rPr>
              <a:t>K</a:t>
            </a:r>
          </a:p>
        </p:txBody>
      </p:sp>
      <p:pic>
        <p:nvPicPr>
          <p:cNvPr id="69823" name="Picture 191" descr="1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pic>
        <p:nvPicPr>
          <p:cNvPr id="69824" name="Picture 192" descr="2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69825" name="Group 193"/>
          <p:cNvGrpSpPr>
            <a:grpSpLocks/>
          </p:cNvGrpSpPr>
          <p:nvPr/>
        </p:nvGrpSpPr>
        <p:grpSpPr bwMode="auto">
          <a:xfrm>
            <a:off x="2986088" y="1628775"/>
            <a:ext cx="528637" cy="427038"/>
            <a:chOff x="2018" y="618"/>
            <a:chExt cx="333" cy="269"/>
          </a:xfrm>
        </p:grpSpPr>
        <p:pic>
          <p:nvPicPr>
            <p:cNvPr id="69826" name="Picture 194" descr="1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8" y="618"/>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69827" name="Picture 195" descr="0EVA01"/>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0" y="618"/>
              <a:ext cx="151" cy="269"/>
            </a:xfrm>
            <a:prstGeom prst="rect">
              <a:avLst/>
            </a:prstGeom>
            <a:noFill/>
            <a:extLst>
              <a:ext uri="{909E8E84-426E-40DD-AFC4-6F175D3DCCD1}">
                <a14:hiddenFill xmlns:a14="http://schemas.microsoft.com/office/drawing/2010/main">
                  <a:solidFill>
                    <a:srgbClr val="FFFFFF"/>
                  </a:solidFill>
                </a14:hiddenFill>
              </a:ext>
            </a:extLst>
          </p:spPr>
        </p:pic>
      </p:grpSp>
      <p:pic>
        <p:nvPicPr>
          <p:cNvPr id="69828" name="Picture 196" descr="5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pic>
        <p:nvPicPr>
          <p:cNvPr id="69829" name="Picture 197" descr="8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69830" name="Group 198"/>
          <p:cNvGrpSpPr>
            <a:grpSpLocks/>
          </p:cNvGrpSpPr>
          <p:nvPr/>
        </p:nvGrpSpPr>
        <p:grpSpPr bwMode="auto">
          <a:xfrm>
            <a:off x="2986088" y="1628775"/>
            <a:ext cx="479425" cy="427038"/>
            <a:chOff x="4362" y="391"/>
            <a:chExt cx="302" cy="269"/>
          </a:xfrm>
        </p:grpSpPr>
        <p:pic>
          <p:nvPicPr>
            <p:cNvPr id="69831" name="Picture 199" descr="4EVA01"/>
            <p:cNvPicPr preferRelativeResize="0">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13" y="391"/>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69832" name="Picture 200" descr="2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2" y="391"/>
              <a:ext cx="151" cy="26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9833" name="Group 201"/>
          <p:cNvGrpSpPr>
            <a:grpSpLocks/>
          </p:cNvGrpSpPr>
          <p:nvPr/>
        </p:nvGrpSpPr>
        <p:grpSpPr bwMode="auto">
          <a:xfrm>
            <a:off x="2986088" y="1628775"/>
            <a:ext cx="528637" cy="427038"/>
            <a:chOff x="4513" y="482"/>
            <a:chExt cx="333" cy="269"/>
          </a:xfrm>
        </p:grpSpPr>
        <p:pic>
          <p:nvPicPr>
            <p:cNvPr id="69834" name="Picture 202" descr="2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5" y="482"/>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69835" name="Picture 203" descr="1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3" y="482"/>
              <a:ext cx="151" cy="269"/>
            </a:xfrm>
            <a:prstGeom prst="rect">
              <a:avLst/>
            </a:prstGeom>
            <a:noFill/>
            <a:extLst>
              <a:ext uri="{909E8E84-426E-40DD-AFC4-6F175D3DCCD1}">
                <a14:hiddenFill xmlns:a14="http://schemas.microsoft.com/office/drawing/2010/main">
                  <a:solidFill>
                    <a:srgbClr val="FFFFFF"/>
                  </a:solidFill>
                </a14:hiddenFill>
              </a:ext>
            </a:extLst>
          </p:spPr>
        </p:pic>
      </p:grpSp>
      <p:sp>
        <p:nvSpPr>
          <p:cNvPr id="69836" name="Rectangle 204"/>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a:solidFill>
                  <a:srgbClr val="FF930B"/>
                </a:solidFill>
                <a:latin typeface="Impact" panose="020B0806030902050204" pitchFamily="34" charset="0"/>
                <a:ea typeface="ＭＳ ゴシック" panose="020B0609070205080204" pitchFamily="49" charset="-128"/>
              </a:rPr>
              <a:t>÷</a:t>
            </a:r>
          </a:p>
        </p:txBody>
      </p:sp>
      <p:grpSp>
        <p:nvGrpSpPr>
          <p:cNvPr id="69837" name="Group 205"/>
          <p:cNvGrpSpPr>
            <a:grpSpLocks/>
          </p:cNvGrpSpPr>
          <p:nvPr/>
        </p:nvGrpSpPr>
        <p:grpSpPr bwMode="auto">
          <a:xfrm>
            <a:off x="611188" y="2347913"/>
            <a:ext cx="3095625" cy="360362"/>
            <a:chOff x="431" y="1615"/>
            <a:chExt cx="1950" cy="227"/>
          </a:xfrm>
        </p:grpSpPr>
        <p:sp>
          <p:nvSpPr>
            <p:cNvPr id="69838" name="AutoShape 206"/>
            <p:cNvSpPr>
              <a:spLocks noChangeArrowheads="1"/>
            </p:cNvSpPr>
            <p:nvPr/>
          </p:nvSpPr>
          <p:spPr bwMode="auto">
            <a:xfrm>
              <a:off x="475" y="1615"/>
              <a:ext cx="546"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l-GR" altLang="ja-JP" sz="1200" b="0">
                  <a:cs typeface="Arial" panose="020B0604020202020204" pitchFamily="34" charset="0"/>
                </a:rPr>
                <a:t>Θ</a:t>
              </a:r>
            </a:p>
          </p:txBody>
        </p:sp>
        <p:sp>
          <p:nvSpPr>
            <p:cNvPr id="69839" name="AutoShape 207"/>
            <p:cNvSpPr>
              <a:spLocks noChangeArrowheads="1"/>
            </p:cNvSpPr>
            <p:nvPr/>
          </p:nvSpPr>
          <p:spPr bwMode="auto">
            <a:xfrm>
              <a:off x="1096" y="1615"/>
              <a:ext cx="1285"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el-GR" altLang="ja-JP" sz="1200" b="0">
                  <a:cs typeface="Arial" panose="020B0604020202020204" pitchFamily="34" charset="0"/>
                </a:rPr>
                <a:t>Θ</a:t>
              </a:r>
            </a:p>
          </p:txBody>
        </p:sp>
        <p:sp>
          <p:nvSpPr>
            <p:cNvPr id="69840" name="AutoShape 208"/>
            <p:cNvSpPr>
              <a:spLocks noChangeArrowheads="1"/>
            </p:cNvSpPr>
            <p:nvPr/>
          </p:nvSpPr>
          <p:spPr bwMode="auto">
            <a:xfrm>
              <a:off x="1096" y="1706"/>
              <a:ext cx="1239" cy="46"/>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p>
          </p:txBody>
        </p:sp>
        <p:sp>
          <p:nvSpPr>
            <p:cNvPr id="69841" name="AutoShape 209"/>
            <p:cNvSpPr>
              <a:spLocks noChangeArrowheads="1"/>
            </p:cNvSpPr>
            <p:nvPr/>
          </p:nvSpPr>
          <p:spPr bwMode="auto">
            <a:xfrm>
              <a:off x="476" y="1706"/>
              <a:ext cx="488" cy="45"/>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　　・　　・　</a:t>
              </a:r>
            </a:p>
          </p:txBody>
        </p:sp>
        <p:sp>
          <p:nvSpPr>
            <p:cNvPr id="69842" name="AutoShape 210"/>
            <p:cNvSpPr>
              <a:spLocks noChangeArrowheads="1"/>
            </p:cNvSpPr>
            <p:nvPr/>
          </p:nvSpPr>
          <p:spPr bwMode="auto">
            <a:xfrm>
              <a:off x="431" y="1751"/>
              <a:ext cx="488"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a:t>
              </a:r>
              <a:r>
                <a:rPr lang="ru-RU" altLang="ja-JP" sz="1200">
                  <a:cs typeface="Arial" panose="020B0604020202020204" pitchFamily="34" charset="0"/>
                </a:rPr>
                <a:t>F</a:t>
              </a:r>
              <a:r>
                <a:rPr lang="en-US" altLang="ja-JP" sz="1200">
                  <a:cs typeface="Arial" panose="020B0604020202020204" pitchFamily="34" charset="0"/>
                </a:rPr>
                <a:t> CUT  5/4</a:t>
              </a:r>
              <a:endParaRPr lang="ru-RU" altLang="ja-JP" sz="1200">
                <a:cs typeface="Arial" panose="020B0604020202020204" pitchFamily="34" charset="0"/>
              </a:endParaRPr>
            </a:p>
          </p:txBody>
        </p:sp>
        <p:sp>
          <p:nvSpPr>
            <p:cNvPr id="69843" name="AutoShape 211"/>
            <p:cNvSpPr>
              <a:spLocks noChangeArrowheads="1"/>
            </p:cNvSpPr>
            <p:nvPr/>
          </p:nvSpPr>
          <p:spPr bwMode="auto">
            <a:xfrm>
              <a:off x="1096" y="1751"/>
              <a:ext cx="1285"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5</a:t>
              </a:r>
              <a:r>
                <a:rPr lang="ja-JP" altLang="ru-RU" sz="1200">
                  <a:cs typeface="Arial" panose="020B0604020202020204" pitchFamily="34" charset="0"/>
                </a:rPr>
                <a:t>　</a:t>
              </a:r>
              <a:r>
                <a:rPr lang="ja-JP" altLang="en-US" sz="1200">
                  <a:cs typeface="Arial" panose="020B0604020202020204" pitchFamily="34" charset="0"/>
                </a:rPr>
                <a:t>   </a:t>
              </a:r>
              <a:r>
                <a:rPr lang="en-US" altLang="ja-JP" sz="1200">
                  <a:cs typeface="Arial" panose="020B0604020202020204" pitchFamily="34" charset="0"/>
                </a:rPr>
                <a:t>4  </a:t>
              </a:r>
              <a:r>
                <a:rPr lang="ja-JP" altLang="ru-RU" sz="1200">
                  <a:cs typeface="Arial" panose="020B0604020202020204" pitchFamily="34" charset="0"/>
                </a:rPr>
                <a:t>　</a:t>
              </a:r>
              <a:r>
                <a:rPr lang="en-US" altLang="ja-JP" sz="1200">
                  <a:cs typeface="Arial" panose="020B0604020202020204" pitchFamily="34" charset="0"/>
                </a:rPr>
                <a:t>3</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2</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0   </a:t>
              </a:r>
              <a:r>
                <a:rPr lang="ru-RU" altLang="ja-JP" sz="1200">
                  <a:cs typeface="Arial" panose="020B0604020202020204" pitchFamily="34" charset="0"/>
                </a:rPr>
                <a:t>ADD2</a:t>
              </a:r>
            </a:p>
          </p:txBody>
        </p:sp>
      </p:grpSp>
      <p:sp>
        <p:nvSpPr>
          <p:cNvPr id="69844" name="Rectangle 212"/>
          <p:cNvSpPr>
            <a:spLocks noChangeArrowheads="1"/>
          </p:cNvSpPr>
          <p:nvPr/>
        </p:nvSpPr>
        <p:spPr bwMode="auto">
          <a:xfrm>
            <a:off x="4500563" y="1700213"/>
            <a:ext cx="4392612" cy="1008062"/>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pPr algn="l"/>
            <a:r>
              <a:rPr lang="ja-JP" altLang="en-US" sz="2400" b="0"/>
              <a:t>ある決まった数値にいろいろな</a:t>
            </a:r>
          </a:p>
          <a:p>
            <a:pPr algn="l"/>
            <a:r>
              <a:rPr lang="ja-JP" altLang="en-US" sz="2400" b="0"/>
              <a:t>数値を除算する計算</a:t>
            </a:r>
          </a:p>
        </p:txBody>
      </p:sp>
      <p:sp>
        <p:nvSpPr>
          <p:cNvPr id="69845" name="Rectangle 213"/>
          <p:cNvSpPr>
            <a:spLocks noChangeArrowheads="1"/>
          </p:cNvSpPr>
          <p:nvPr/>
        </p:nvSpPr>
        <p:spPr bwMode="auto">
          <a:xfrm>
            <a:off x="4500563" y="1268413"/>
            <a:ext cx="4319587" cy="3603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説明</a:t>
            </a:r>
          </a:p>
        </p:txBody>
      </p:sp>
      <p:sp>
        <p:nvSpPr>
          <p:cNvPr id="69846" name="Rectangle 214"/>
          <p:cNvSpPr>
            <a:spLocks noChangeArrowheads="1"/>
          </p:cNvSpPr>
          <p:nvPr/>
        </p:nvSpPr>
        <p:spPr bwMode="auto">
          <a:xfrm>
            <a:off x="4500563" y="3141663"/>
            <a:ext cx="4392612" cy="3603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操作例</a:t>
            </a:r>
          </a:p>
        </p:txBody>
      </p:sp>
      <p:sp>
        <p:nvSpPr>
          <p:cNvPr id="69847" name="Rectangle 215"/>
          <p:cNvSpPr>
            <a:spLocks noChangeArrowheads="1"/>
          </p:cNvSpPr>
          <p:nvPr/>
        </p:nvSpPr>
        <p:spPr bwMode="auto">
          <a:xfrm>
            <a:off x="4500563" y="3573463"/>
            <a:ext cx="4392612" cy="2232025"/>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r>
              <a:rPr lang="ja-JP" altLang="en-US" sz="2400" b="0"/>
              <a:t>１０</a:t>
            </a:r>
            <a:r>
              <a:rPr lang="en-US" altLang="ja-JP" sz="2400" b="0"/>
              <a:t>÷</a:t>
            </a:r>
            <a:r>
              <a:rPr lang="ja-JP" altLang="en-US" sz="2400" b="0"/>
              <a:t>２＝、１６</a:t>
            </a:r>
            <a:r>
              <a:rPr lang="en-US" altLang="ja-JP" sz="2400" b="0"/>
              <a:t>÷</a:t>
            </a:r>
            <a:r>
              <a:rPr lang="ja-JP" altLang="en-US" sz="2400" b="0"/>
              <a:t>２＝、２４</a:t>
            </a:r>
            <a:r>
              <a:rPr lang="en-US" altLang="ja-JP" sz="2400" b="0"/>
              <a:t>÷</a:t>
            </a:r>
            <a:r>
              <a:rPr lang="ja-JP" altLang="en-US" sz="2400" b="0"/>
              <a:t>２</a:t>
            </a:r>
          </a:p>
          <a:p>
            <a:r>
              <a:rPr lang="ja-JP" altLang="en-US" sz="2400" b="0"/>
              <a:t>↓</a:t>
            </a:r>
          </a:p>
        </p:txBody>
      </p:sp>
      <p:sp>
        <p:nvSpPr>
          <p:cNvPr id="69677" name="AutoShape 45"/>
          <p:cNvSpPr>
            <a:spLocks noChangeAspect="1" noChangeArrowheads="1"/>
          </p:cNvSpPr>
          <p:nvPr/>
        </p:nvSpPr>
        <p:spPr bwMode="auto">
          <a:xfrm>
            <a:off x="7164388" y="53006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４</a:t>
            </a:r>
          </a:p>
        </p:txBody>
      </p:sp>
      <p:sp>
        <p:nvSpPr>
          <p:cNvPr id="69679" name="AutoShape 47"/>
          <p:cNvSpPr>
            <a:spLocks noChangeAspect="1" noChangeArrowheads="1"/>
          </p:cNvSpPr>
          <p:nvPr/>
        </p:nvSpPr>
        <p:spPr bwMode="auto">
          <a:xfrm>
            <a:off x="5437188" y="44370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２</a:t>
            </a:r>
          </a:p>
        </p:txBody>
      </p:sp>
      <p:sp>
        <p:nvSpPr>
          <p:cNvPr id="69682" name="AutoShape 50"/>
          <p:cNvSpPr>
            <a:spLocks noChangeAspect="1" noChangeArrowheads="1"/>
          </p:cNvSpPr>
          <p:nvPr/>
        </p:nvSpPr>
        <p:spPr bwMode="auto">
          <a:xfrm>
            <a:off x="7596188" y="44370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69708" name="AutoShape 76"/>
          <p:cNvSpPr>
            <a:spLocks noChangeAspect="1" noChangeArrowheads="1"/>
          </p:cNvSpPr>
          <p:nvPr/>
        </p:nvSpPr>
        <p:spPr bwMode="auto">
          <a:xfrm>
            <a:off x="7596188" y="48688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69709" name="AutoShape 77"/>
          <p:cNvSpPr>
            <a:spLocks noChangeAspect="1" noChangeArrowheads="1"/>
          </p:cNvSpPr>
          <p:nvPr/>
        </p:nvSpPr>
        <p:spPr bwMode="auto">
          <a:xfrm>
            <a:off x="6732588" y="48688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１</a:t>
            </a:r>
          </a:p>
        </p:txBody>
      </p:sp>
      <p:sp>
        <p:nvSpPr>
          <p:cNvPr id="69710" name="AutoShape 78"/>
          <p:cNvSpPr>
            <a:spLocks noChangeArrowheads="1"/>
          </p:cNvSpPr>
          <p:nvPr/>
        </p:nvSpPr>
        <p:spPr bwMode="auto">
          <a:xfrm>
            <a:off x="7164388" y="48688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６</a:t>
            </a:r>
          </a:p>
        </p:txBody>
      </p:sp>
      <p:sp>
        <p:nvSpPr>
          <p:cNvPr id="69711" name="AutoShape 79"/>
          <p:cNvSpPr>
            <a:spLocks noChangeAspect="1" noChangeArrowheads="1"/>
          </p:cNvSpPr>
          <p:nvPr/>
        </p:nvSpPr>
        <p:spPr bwMode="auto">
          <a:xfrm>
            <a:off x="7596188" y="53006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69757" name="AutoShape 125"/>
          <p:cNvSpPr>
            <a:spLocks noChangeArrowheads="1"/>
          </p:cNvSpPr>
          <p:nvPr/>
        </p:nvSpPr>
        <p:spPr bwMode="auto">
          <a:xfrm>
            <a:off x="6732588" y="44370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１</a:t>
            </a:r>
          </a:p>
        </p:txBody>
      </p:sp>
      <p:sp>
        <p:nvSpPr>
          <p:cNvPr id="69758" name="AutoShape 126"/>
          <p:cNvSpPr>
            <a:spLocks noChangeArrowheads="1"/>
          </p:cNvSpPr>
          <p:nvPr/>
        </p:nvSpPr>
        <p:spPr bwMode="auto">
          <a:xfrm>
            <a:off x="7164388" y="44370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０</a:t>
            </a:r>
          </a:p>
        </p:txBody>
      </p:sp>
      <p:sp>
        <p:nvSpPr>
          <p:cNvPr id="69759" name="AutoShape 127"/>
          <p:cNvSpPr>
            <a:spLocks noChangeArrowheads="1"/>
          </p:cNvSpPr>
          <p:nvPr/>
        </p:nvSpPr>
        <p:spPr bwMode="auto">
          <a:xfrm>
            <a:off x="6300788" y="44370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en-US" altLang="ja-JP"/>
              <a:t>÷</a:t>
            </a:r>
          </a:p>
        </p:txBody>
      </p:sp>
      <p:sp>
        <p:nvSpPr>
          <p:cNvPr id="69760" name="AutoShape 128"/>
          <p:cNvSpPr>
            <a:spLocks noChangeArrowheads="1"/>
          </p:cNvSpPr>
          <p:nvPr/>
        </p:nvSpPr>
        <p:spPr bwMode="auto">
          <a:xfrm>
            <a:off x="5868988" y="44370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en-US" altLang="ja-JP"/>
              <a:t>÷</a:t>
            </a:r>
          </a:p>
        </p:txBody>
      </p:sp>
      <p:sp>
        <p:nvSpPr>
          <p:cNvPr id="69761" name="AutoShape 129"/>
          <p:cNvSpPr>
            <a:spLocks noChangeAspect="1" noChangeArrowheads="1"/>
          </p:cNvSpPr>
          <p:nvPr/>
        </p:nvSpPr>
        <p:spPr bwMode="auto">
          <a:xfrm>
            <a:off x="6732588" y="53006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２</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98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984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984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9846"/>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69677"/>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69679"/>
                                        </p:tgtEl>
                                        <p:attrNameLst>
                                          <p:attrName>style.visibility</p:attrName>
                                        </p:attrNameLst>
                                      </p:cBhvr>
                                      <p:to>
                                        <p:strVal val="visible"/>
                                      </p:to>
                                    </p:set>
                                  </p:childTnLst>
                                </p:cTn>
                              </p:par>
                              <p:par>
                                <p:cTn id="19" presetID="1" presetClass="entr" presetSubtype="0" fill="hold" grpId="2" nodeType="withEffect">
                                  <p:stCondLst>
                                    <p:cond delay="0"/>
                                  </p:stCondLst>
                                  <p:childTnLst>
                                    <p:set>
                                      <p:cBhvr>
                                        <p:cTn id="20" dur="1" fill="hold">
                                          <p:stCondLst>
                                            <p:cond delay="0"/>
                                          </p:stCondLst>
                                        </p:cTn>
                                        <p:tgtEl>
                                          <p:spTgt spid="69682"/>
                                        </p:tgtEl>
                                        <p:attrNameLst>
                                          <p:attrName>style.visibility</p:attrName>
                                        </p:attrNameLst>
                                      </p:cBhvr>
                                      <p:to>
                                        <p:strVal val="visible"/>
                                      </p:to>
                                    </p:set>
                                  </p:childTnLst>
                                </p:cTn>
                              </p:par>
                              <p:par>
                                <p:cTn id="21" presetID="1" presetClass="entr" presetSubtype="0" fill="hold" grpId="2" nodeType="withEffect">
                                  <p:stCondLst>
                                    <p:cond delay="0"/>
                                  </p:stCondLst>
                                  <p:childTnLst>
                                    <p:set>
                                      <p:cBhvr>
                                        <p:cTn id="22" dur="1" fill="hold">
                                          <p:stCondLst>
                                            <p:cond delay="0"/>
                                          </p:stCondLst>
                                        </p:cTn>
                                        <p:tgtEl>
                                          <p:spTgt spid="69708"/>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69709"/>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69710"/>
                                        </p:tgtEl>
                                        <p:attrNameLst>
                                          <p:attrName>style.visibility</p:attrName>
                                        </p:attrNameLst>
                                      </p:cBhvr>
                                      <p:to>
                                        <p:strVal val="visible"/>
                                      </p:to>
                                    </p:set>
                                  </p:childTnLst>
                                </p:cTn>
                              </p:par>
                              <p:par>
                                <p:cTn id="27" presetID="1" presetClass="entr" presetSubtype="0" fill="hold" grpId="2" nodeType="withEffect">
                                  <p:stCondLst>
                                    <p:cond delay="0"/>
                                  </p:stCondLst>
                                  <p:childTnLst>
                                    <p:set>
                                      <p:cBhvr>
                                        <p:cTn id="28" dur="1" fill="hold">
                                          <p:stCondLst>
                                            <p:cond delay="0"/>
                                          </p:stCondLst>
                                        </p:cTn>
                                        <p:tgtEl>
                                          <p:spTgt spid="697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9757">
                                            <p:bg/>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9757">
                                            <p:txEl>
                                              <p:pRg st="0" end="0"/>
                                            </p:txEl>
                                          </p:spTgt>
                                        </p:tgtEl>
                                        <p:attrNameLst>
                                          <p:attrName>style.visibility</p:attrName>
                                        </p:attrNameLst>
                                      </p:cBhvr>
                                      <p:to>
                                        <p:strVal val="visible"/>
                                      </p:to>
                                    </p:set>
                                  </p:childTnLst>
                                </p:cTn>
                              </p:par>
                              <p:par>
                                <p:cTn id="33" presetID="1" presetClass="entr" presetSubtype="0" fill="hold" grpId="2" nodeType="withEffect">
                                  <p:stCondLst>
                                    <p:cond delay="0"/>
                                  </p:stCondLst>
                                  <p:childTnLst>
                                    <p:set>
                                      <p:cBhvr>
                                        <p:cTn id="34" dur="1" fill="hold">
                                          <p:stCondLst>
                                            <p:cond delay="0"/>
                                          </p:stCondLst>
                                        </p:cTn>
                                        <p:tgtEl>
                                          <p:spTgt spid="69758"/>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69759"/>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69760"/>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69761"/>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26" presetClass="emph" presetSubtype="0" fill="hold" grpId="0" nodeType="clickEffect">
                                  <p:stCondLst>
                                    <p:cond delay="0"/>
                                  </p:stCondLst>
                                  <p:childTnLst>
                                    <p:animEffect transition="out" filter="fade">
                                      <p:cBhvr>
                                        <p:cTn id="44" dur="1000" tmFilter="0, 0; .2, .5; .8, .5; 1, 0"/>
                                        <p:tgtEl>
                                          <p:spTgt spid="69788"/>
                                        </p:tgtEl>
                                      </p:cBhvr>
                                    </p:animEffect>
                                    <p:animScale>
                                      <p:cBhvr>
                                        <p:cTn id="45" dur="500" autoRev="1" fill="hold"/>
                                        <p:tgtEl>
                                          <p:spTgt spid="69788"/>
                                        </p:tgtEl>
                                      </p:cBhvr>
                                      <p:by x="105000" y="105000"/>
                                    </p:animScale>
                                  </p:childTnLst>
                                </p:cTn>
                              </p:par>
                              <p:par>
                                <p:cTn id="46" presetID="3" presetClass="emph" presetSubtype="2" fill="hold" grpId="0" nodeType="withEffect">
                                  <p:stCondLst>
                                    <p:cond delay="0"/>
                                  </p:stCondLst>
                                  <p:childTnLst>
                                    <p:animClr clrSpc="rgb" dir="cw">
                                      <p:cBhvr override="childStyle">
                                        <p:cTn id="47" dur="1000" fill="hold"/>
                                        <p:tgtEl>
                                          <p:spTgt spid="69679"/>
                                        </p:tgtEl>
                                        <p:attrNameLst>
                                          <p:attrName>style.color</p:attrName>
                                        </p:attrNameLst>
                                      </p:cBhvr>
                                      <p:to>
                                        <a:srgbClr val="FF3300"/>
                                      </p:to>
                                    </p:animClr>
                                  </p:childTnLst>
                                </p:cTn>
                              </p:par>
                              <p:par>
                                <p:cTn id="48" presetID="1" presetClass="entr" presetSubtype="0" fill="hold" nodeType="withEffect">
                                  <p:stCondLst>
                                    <p:cond delay="0"/>
                                  </p:stCondLst>
                                  <p:childTnLst>
                                    <p:set>
                                      <p:cBhvr>
                                        <p:cTn id="49" dur="1" fill="hold">
                                          <p:stCondLst>
                                            <p:cond delay="0"/>
                                          </p:stCondLst>
                                        </p:cTn>
                                        <p:tgtEl>
                                          <p:spTgt spid="69815"/>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26" presetClass="emph" presetSubtype="0" fill="hold" grpId="1" nodeType="clickEffect">
                                  <p:stCondLst>
                                    <p:cond delay="0"/>
                                  </p:stCondLst>
                                  <p:childTnLst>
                                    <p:animEffect transition="out" filter="fade">
                                      <p:cBhvr>
                                        <p:cTn id="53" dur="1000" tmFilter="0, 0; .2, .5; .8, .5; 1, 0"/>
                                        <p:tgtEl>
                                          <p:spTgt spid="69802"/>
                                        </p:tgtEl>
                                      </p:cBhvr>
                                    </p:animEffect>
                                    <p:animScale>
                                      <p:cBhvr>
                                        <p:cTn id="54" dur="500" autoRev="1" fill="hold"/>
                                        <p:tgtEl>
                                          <p:spTgt spid="69802"/>
                                        </p:tgtEl>
                                      </p:cBhvr>
                                      <p:by x="105000" y="105000"/>
                                    </p:animScale>
                                  </p:childTnLst>
                                </p:cTn>
                              </p:par>
                              <p:par>
                                <p:cTn id="55" presetID="3" presetClass="emph" presetSubtype="2" fill="hold" grpId="1" nodeType="withEffect">
                                  <p:stCondLst>
                                    <p:cond delay="0"/>
                                  </p:stCondLst>
                                  <p:childTnLst>
                                    <p:animClr clrSpc="rgb" dir="cw">
                                      <p:cBhvr override="childStyle">
                                        <p:cTn id="56" dur="1000" fill="hold"/>
                                        <p:tgtEl>
                                          <p:spTgt spid="69760"/>
                                        </p:tgtEl>
                                        <p:attrNameLst>
                                          <p:attrName>style.color</p:attrName>
                                        </p:attrNameLst>
                                      </p:cBhvr>
                                      <p:to>
                                        <a:srgbClr val="FF3300"/>
                                      </p:to>
                                    </p:animClr>
                                  </p:childTnLst>
                                </p:cTn>
                              </p:par>
                              <p:par>
                                <p:cTn id="57" presetID="1" presetClass="entr" presetSubtype="0" fill="hold" grpId="0" nodeType="withEffect">
                                  <p:stCondLst>
                                    <p:cond delay="0"/>
                                  </p:stCondLst>
                                  <p:childTnLst>
                                    <p:set>
                                      <p:cBhvr>
                                        <p:cTn id="58" dur="1" fill="hold">
                                          <p:stCondLst>
                                            <p:cond delay="0"/>
                                          </p:stCondLst>
                                        </p:cTn>
                                        <p:tgtEl>
                                          <p:spTgt spid="69836"/>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26" presetClass="emph" presetSubtype="0" fill="hold" grpId="0" nodeType="clickEffect">
                                  <p:stCondLst>
                                    <p:cond delay="0"/>
                                  </p:stCondLst>
                                  <p:childTnLst>
                                    <p:animEffect transition="out" filter="fade">
                                      <p:cBhvr>
                                        <p:cTn id="62" dur="1000" tmFilter="0, 0; .2, .5; .8, .5; 1, 0"/>
                                        <p:tgtEl>
                                          <p:spTgt spid="69802"/>
                                        </p:tgtEl>
                                      </p:cBhvr>
                                    </p:animEffect>
                                    <p:animScale>
                                      <p:cBhvr>
                                        <p:cTn id="63" dur="500" autoRev="1" fill="hold"/>
                                        <p:tgtEl>
                                          <p:spTgt spid="69802"/>
                                        </p:tgtEl>
                                      </p:cBhvr>
                                      <p:by x="105000" y="105000"/>
                                    </p:animScale>
                                  </p:childTnLst>
                                </p:cTn>
                              </p:par>
                              <p:par>
                                <p:cTn id="64" presetID="3" presetClass="emph" presetSubtype="2" fill="hold" grpId="1" nodeType="withEffect">
                                  <p:stCondLst>
                                    <p:cond delay="0"/>
                                  </p:stCondLst>
                                  <p:childTnLst>
                                    <p:animClr clrSpc="rgb" dir="cw">
                                      <p:cBhvr override="childStyle">
                                        <p:cTn id="65" dur="1000" fill="hold"/>
                                        <p:tgtEl>
                                          <p:spTgt spid="69759"/>
                                        </p:tgtEl>
                                        <p:attrNameLst>
                                          <p:attrName>style.color</p:attrName>
                                        </p:attrNameLst>
                                      </p:cBhvr>
                                      <p:to>
                                        <a:srgbClr val="FF3300"/>
                                      </p:to>
                                    </p:animClr>
                                  </p:childTnLst>
                                </p:cTn>
                              </p:par>
                            </p:childTnLst>
                          </p:cTn>
                        </p:par>
                      </p:childTnLst>
                    </p:cTn>
                  </p:par>
                  <p:par>
                    <p:cTn id="66" fill="hold" nodeType="clickPar">
                      <p:stCondLst>
                        <p:cond delay="indefinite"/>
                      </p:stCondLst>
                      <p:childTnLst>
                        <p:par>
                          <p:cTn id="67" fill="hold" nodeType="withGroup">
                            <p:stCondLst>
                              <p:cond delay="0"/>
                            </p:stCondLst>
                            <p:childTnLst>
                              <p:par>
                                <p:cTn id="68" presetID="26" presetClass="emph" presetSubtype="0" fill="hold" nodeType="clickEffect">
                                  <p:stCondLst>
                                    <p:cond delay="0"/>
                                  </p:stCondLst>
                                  <p:childTnLst>
                                    <p:animEffect transition="out" filter="fade">
                                      <p:cBhvr>
                                        <p:cTn id="69" dur="1000" tmFilter="0, 0; .2, .5; .8, .5; 1, 0"/>
                                        <p:tgtEl>
                                          <p:spTgt spid="69787"/>
                                        </p:tgtEl>
                                      </p:cBhvr>
                                    </p:animEffect>
                                    <p:animScale>
                                      <p:cBhvr>
                                        <p:cTn id="70" dur="500" autoRev="1" fill="hold"/>
                                        <p:tgtEl>
                                          <p:spTgt spid="69787"/>
                                        </p:tgtEl>
                                      </p:cBhvr>
                                      <p:by x="105000" y="105000"/>
                                    </p:animScale>
                                  </p:childTnLst>
                                </p:cTn>
                              </p:par>
                              <p:par>
                                <p:cTn id="71" presetID="3" presetClass="emph" presetSubtype="2" fill="hold" nodeType="withEffect">
                                  <p:stCondLst>
                                    <p:cond delay="0"/>
                                  </p:stCondLst>
                                  <p:childTnLst>
                                    <p:animClr clrSpc="rgb" dir="cw">
                                      <p:cBhvr override="childStyle">
                                        <p:cTn id="72" dur="1000" fill="hold"/>
                                        <p:tgtEl>
                                          <p:spTgt spid="69757">
                                            <p:txEl>
                                              <p:pRg st="0" end="0"/>
                                            </p:txEl>
                                          </p:spTgt>
                                        </p:tgtEl>
                                        <p:attrNameLst>
                                          <p:attrName>style.color</p:attrName>
                                        </p:attrNameLst>
                                      </p:cBhvr>
                                      <p:to>
                                        <a:srgbClr val="FF3300"/>
                                      </p:to>
                                    </p:animClr>
                                  </p:childTnLst>
                                </p:cTn>
                              </p:par>
                              <p:par>
                                <p:cTn id="73" presetID="1" presetClass="entr" presetSubtype="0" fill="hold" nodeType="withEffect">
                                  <p:stCondLst>
                                    <p:cond delay="0"/>
                                  </p:stCondLst>
                                  <p:childTnLst>
                                    <p:set>
                                      <p:cBhvr>
                                        <p:cTn id="74" dur="1" fill="hold">
                                          <p:stCondLst>
                                            <p:cond delay="0"/>
                                          </p:stCondLst>
                                        </p:cTn>
                                        <p:tgtEl>
                                          <p:spTgt spid="69818"/>
                                        </p:tgtEl>
                                        <p:attrNameLst>
                                          <p:attrName>style.visibility</p:attrName>
                                        </p:attrNameLst>
                                      </p:cBhvr>
                                      <p:to>
                                        <p:strVal val="visible"/>
                                      </p:to>
                                    </p:set>
                                  </p:childTnLst>
                                </p:cTn>
                              </p:par>
                              <p:par>
                                <p:cTn id="75" presetID="1" presetClass="exit" presetSubtype="0" fill="hold" nodeType="withEffect">
                                  <p:stCondLst>
                                    <p:cond delay="0"/>
                                  </p:stCondLst>
                                  <p:childTnLst>
                                    <p:set>
                                      <p:cBhvr>
                                        <p:cTn id="76" dur="1" fill="hold">
                                          <p:stCondLst>
                                            <p:cond delay="0"/>
                                          </p:stCondLst>
                                        </p:cTn>
                                        <p:tgtEl>
                                          <p:spTgt spid="69815"/>
                                        </p:tgtEl>
                                        <p:attrNameLst>
                                          <p:attrName>style.visibility</p:attrName>
                                        </p:attrNameLst>
                                      </p:cBhvr>
                                      <p:to>
                                        <p:strVal val="hidden"/>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26" presetClass="emph" presetSubtype="0" fill="hold" grpId="0" nodeType="clickEffect">
                                  <p:stCondLst>
                                    <p:cond delay="0"/>
                                  </p:stCondLst>
                                  <p:childTnLst>
                                    <p:animEffect transition="out" filter="fade">
                                      <p:cBhvr>
                                        <p:cTn id="80" dur="1000" tmFilter="0, 0; .2, .5; .8, .5; 1, 0"/>
                                        <p:tgtEl>
                                          <p:spTgt spid="69786"/>
                                        </p:tgtEl>
                                      </p:cBhvr>
                                    </p:animEffect>
                                    <p:animScale>
                                      <p:cBhvr>
                                        <p:cTn id="81" dur="500" autoRev="1" fill="hold"/>
                                        <p:tgtEl>
                                          <p:spTgt spid="69786"/>
                                        </p:tgtEl>
                                      </p:cBhvr>
                                      <p:by x="105000" y="105000"/>
                                    </p:animScale>
                                  </p:childTnLst>
                                </p:cTn>
                              </p:par>
                              <p:par>
                                <p:cTn id="82" presetID="1" presetClass="exit" presetSubtype="0" fill="hold" nodeType="withEffect">
                                  <p:stCondLst>
                                    <p:cond delay="0"/>
                                  </p:stCondLst>
                                  <p:childTnLst>
                                    <p:set>
                                      <p:cBhvr>
                                        <p:cTn id="83" dur="1" fill="hold">
                                          <p:stCondLst>
                                            <p:cond delay="0"/>
                                          </p:stCondLst>
                                        </p:cTn>
                                        <p:tgtEl>
                                          <p:spTgt spid="69810"/>
                                        </p:tgtEl>
                                        <p:attrNameLst>
                                          <p:attrName>style.visibility</p:attrName>
                                        </p:attrNameLst>
                                      </p:cBhvr>
                                      <p:to>
                                        <p:strVal val="hidden"/>
                                      </p:to>
                                    </p:set>
                                  </p:childTnLst>
                                </p:cTn>
                              </p:par>
                              <p:par>
                                <p:cTn id="84" presetID="3" presetClass="emph" presetSubtype="2" fill="hold" grpId="1" nodeType="withEffect">
                                  <p:stCondLst>
                                    <p:cond delay="0"/>
                                  </p:stCondLst>
                                  <p:childTnLst>
                                    <p:animClr clrSpc="rgb" dir="cw">
                                      <p:cBhvr override="childStyle">
                                        <p:cTn id="85" dur="1000" fill="hold"/>
                                        <p:tgtEl>
                                          <p:spTgt spid="69758"/>
                                        </p:tgtEl>
                                        <p:attrNameLst>
                                          <p:attrName>style.color</p:attrName>
                                        </p:attrNameLst>
                                      </p:cBhvr>
                                      <p:to>
                                        <a:srgbClr val="FF3300"/>
                                      </p:to>
                                    </p:animClr>
                                  </p:childTnLst>
                                </p:cTn>
                              </p:par>
                              <p:par>
                                <p:cTn id="86" presetID="1" presetClass="exit" presetSubtype="0" fill="hold" nodeType="withEffect">
                                  <p:stCondLst>
                                    <p:cond delay="0"/>
                                  </p:stCondLst>
                                  <p:childTnLst>
                                    <p:set>
                                      <p:cBhvr>
                                        <p:cTn id="87" dur="1" fill="hold">
                                          <p:stCondLst>
                                            <p:cond delay="0"/>
                                          </p:stCondLst>
                                        </p:cTn>
                                        <p:tgtEl>
                                          <p:spTgt spid="69818"/>
                                        </p:tgtEl>
                                        <p:attrNameLst>
                                          <p:attrName>style.visibility</p:attrName>
                                        </p:attrNameLst>
                                      </p:cBhvr>
                                      <p:to>
                                        <p:strVal val="hidden"/>
                                      </p:to>
                                    </p:set>
                                  </p:childTnLst>
                                </p:cTn>
                              </p:par>
                              <p:par>
                                <p:cTn id="88" presetID="1" presetClass="entr" presetSubtype="0" fill="hold" nodeType="withEffect">
                                  <p:stCondLst>
                                    <p:cond delay="0"/>
                                  </p:stCondLst>
                                  <p:childTnLst>
                                    <p:set>
                                      <p:cBhvr>
                                        <p:cTn id="89" dur="1" fill="hold">
                                          <p:stCondLst>
                                            <p:cond delay="0"/>
                                          </p:stCondLst>
                                        </p:cTn>
                                        <p:tgtEl>
                                          <p:spTgt spid="69825"/>
                                        </p:tgtEl>
                                        <p:attrNameLst>
                                          <p:attrName>style.visibility</p:attrName>
                                        </p:attrNameLst>
                                      </p:cBhvr>
                                      <p:to>
                                        <p:strVal val="visible"/>
                                      </p:to>
                                    </p:set>
                                  </p:childTnLst>
                                </p:cTn>
                              </p:par>
                            </p:childTnLst>
                          </p:cTn>
                        </p:par>
                      </p:childTnLst>
                    </p:cTn>
                  </p:par>
                  <p:par>
                    <p:cTn id="90" fill="hold" nodeType="clickPar">
                      <p:stCondLst>
                        <p:cond delay="indefinite"/>
                      </p:stCondLst>
                      <p:childTnLst>
                        <p:par>
                          <p:cTn id="91" fill="hold" nodeType="withGroup">
                            <p:stCondLst>
                              <p:cond delay="0"/>
                            </p:stCondLst>
                            <p:childTnLst>
                              <p:par>
                                <p:cTn id="92" presetID="26" presetClass="emph" presetSubtype="0" fill="hold" grpId="0" nodeType="clickEffect">
                                  <p:stCondLst>
                                    <p:cond delay="0"/>
                                  </p:stCondLst>
                                  <p:childTnLst>
                                    <p:animEffect transition="out" filter="fade">
                                      <p:cBhvr>
                                        <p:cTn id="93" dur="1000" tmFilter="0, 0; .2, .5; .8, .5; 1, 0"/>
                                        <p:tgtEl>
                                          <p:spTgt spid="69801"/>
                                        </p:tgtEl>
                                      </p:cBhvr>
                                    </p:animEffect>
                                    <p:animScale>
                                      <p:cBhvr>
                                        <p:cTn id="94" dur="500" autoRev="1" fill="hold"/>
                                        <p:tgtEl>
                                          <p:spTgt spid="69801"/>
                                        </p:tgtEl>
                                      </p:cBhvr>
                                      <p:by x="105000" y="105000"/>
                                    </p:animScale>
                                  </p:childTnLst>
                                </p:cTn>
                              </p:par>
                              <p:par>
                                <p:cTn id="95" presetID="3" presetClass="emph" presetSubtype="2" fill="hold" grpId="1" nodeType="withEffect">
                                  <p:stCondLst>
                                    <p:cond delay="0"/>
                                  </p:stCondLst>
                                  <p:childTnLst>
                                    <p:animClr clrSpc="rgb" dir="cw">
                                      <p:cBhvr override="childStyle">
                                        <p:cTn id="96" dur="1000" fill="hold"/>
                                        <p:tgtEl>
                                          <p:spTgt spid="69682"/>
                                        </p:tgtEl>
                                        <p:attrNameLst>
                                          <p:attrName>style.color</p:attrName>
                                        </p:attrNameLst>
                                      </p:cBhvr>
                                      <p:to>
                                        <a:srgbClr val="FF3300"/>
                                      </p:to>
                                    </p:animClr>
                                  </p:childTnLst>
                                </p:cTn>
                              </p:par>
                              <p:par>
                                <p:cTn id="97" presetID="1" presetClass="exit" presetSubtype="0" fill="hold" nodeType="withEffect">
                                  <p:stCondLst>
                                    <p:cond delay="0"/>
                                  </p:stCondLst>
                                  <p:childTnLst>
                                    <p:set>
                                      <p:cBhvr>
                                        <p:cTn id="98" dur="1" fill="hold">
                                          <p:stCondLst>
                                            <p:cond delay="0"/>
                                          </p:stCondLst>
                                        </p:cTn>
                                        <p:tgtEl>
                                          <p:spTgt spid="69825"/>
                                        </p:tgtEl>
                                        <p:attrNameLst>
                                          <p:attrName>style.visibility</p:attrName>
                                        </p:attrNameLst>
                                      </p:cBhvr>
                                      <p:to>
                                        <p:strVal val="hidden"/>
                                      </p:to>
                                    </p:set>
                                  </p:childTnLst>
                                </p:cTn>
                              </p:par>
                              <p:par>
                                <p:cTn id="99" presetID="1" presetClass="entr" presetSubtype="0" fill="hold" nodeType="withEffect">
                                  <p:stCondLst>
                                    <p:cond delay="0"/>
                                  </p:stCondLst>
                                  <p:childTnLst>
                                    <p:set>
                                      <p:cBhvr>
                                        <p:cTn id="100" dur="1" fill="hold">
                                          <p:stCondLst>
                                            <p:cond delay="0"/>
                                          </p:stCondLst>
                                        </p:cTn>
                                        <p:tgtEl>
                                          <p:spTgt spid="69828"/>
                                        </p:tgtEl>
                                        <p:attrNameLst>
                                          <p:attrName>style.visibility</p:attrName>
                                        </p:attrNameLst>
                                      </p:cBhvr>
                                      <p:to>
                                        <p:strVal val="visible"/>
                                      </p:to>
                                    </p:set>
                                  </p:childTnLst>
                                </p:cTn>
                              </p:par>
                              <p:par>
                                <p:cTn id="101" presetID="1" presetClass="exit" presetSubtype="0" fill="hold" grpId="1" nodeType="withEffect">
                                  <p:stCondLst>
                                    <p:cond delay="0"/>
                                  </p:stCondLst>
                                  <p:childTnLst>
                                    <p:set>
                                      <p:cBhvr>
                                        <p:cTn id="102" dur="1" fill="hold">
                                          <p:stCondLst>
                                            <p:cond delay="0"/>
                                          </p:stCondLst>
                                        </p:cTn>
                                        <p:tgtEl>
                                          <p:spTgt spid="69836"/>
                                        </p:tgtEl>
                                        <p:attrNameLst>
                                          <p:attrName>style.visibility</p:attrName>
                                        </p:attrNameLst>
                                      </p:cBhvr>
                                      <p:to>
                                        <p:strVal val="hidden"/>
                                      </p:to>
                                    </p:set>
                                  </p:childTnLst>
                                </p:cTn>
                              </p:par>
                              <p:par>
                                <p:cTn id="103" presetID="1" presetClass="entr" presetSubtype="0" fill="hold" grpId="0" nodeType="withEffect">
                                  <p:stCondLst>
                                    <p:cond delay="0"/>
                                  </p:stCondLst>
                                  <p:childTnLst>
                                    <p:set>
                                      <p:cBhvr>
                                        <p:cTn id="104" dur="1" fill="hold">
                                          <p:stCondLst>
                                            <p:cond delay="0"/>
                                          </p:stCondLst>
                                        </p:cTn>
                                        <p:tgtEl>
                                          <p:spTgt spid="69822"/>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69816"/>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69817"/>
                                        </p:tgtEl>
                                        <p:attrNameLst>
                                          <p:attrName>style.visibility</p:attrName>
                                        </p:attrNameLst>
                                      </p:cBhvr>
                                      <p:to>
                                        <p:strVal val="visible"/>
                                      </p:to>
                                    </p:se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6" presetClass="emph" presetSubtype="0" fill="hold" grpId="0" nodeType="clickEffect">
                                  <p:stCondLst>
                                    <p:cond delay="0"/>
                                  </p:stCondLst>
                                  <p:childTnLst>
                                    <p:animEffect transition="out" filter="fade">
                                      <p:cBhvr>
                                        <p:cTn id="112" dur="1000" tmFilter="0, 0; .2, .5; .8, .5; 1, 0"/>
                                        <p:tgtEl>
                                          <p:spTgt spid="69787"/>
                                        </p:tgtEl>
                                      </p:cBhvr>
                                    </p:animEffect>
                                    <p:animScale>
                                      <p:cBhvr>
                                        <p:cTn id="113" dur="500" autoRev="1" fill="hold"/>
                                        <p:tgtEl>
                                          <p:spTgt spid="69787"/>
                                        </p:tgtEl>
                                      </p:cBhvr>
                                      <p:by x="105000" y="105000"/>
                                    </p:animScale>
                                  </p:childTnLst>
                                </p:cTn>
                              </p:par>
                              <p:par>
                                <p:cTn id="114" presetID="1" presetClass="entr" presetSubtype="0" fill="hold" nodeType="withEffect">
                                  <p:stCondLst>
                                    <p:cond delay="0"/>
                                  </p:stCondLst>
                                  <p:childTnLst>
                                    <p:set>
                                      <p:cBhvr>
                                        <p:cTn id="115" dur="1" fill="hold">
                                          <p:stCondLst>
                                            <p:cond delay="0"/>
                                          </p:stCondLst>
                                        </p:cTn>
                                        <p:tgtEl>
                                          <p:spTgt spid="69823"/>
                                        </p:tgtEl>
                                        <p:attrNameLst>
                                          <p:attrName>style.visibility</p:attrName>
                                        </p:attrNameLst>
                                      </p:cBhvr>
                                      <p:to>
                                        <p:strVal val="visible"/>
                                      </p:to>
                                    </p:set>
                                  </p:childTnLst>
                                </p:cTn>
                              </p:par>
                              <p:par>
                                <p:cTn id="116" presetID="3" presetClass="emph" presetSubtype="2" fill="hold" grpId="1" nodeType="withEffect">
                                  <p:stCondLst>
                                    <p:cond delay="0"/>
                                  </p:stCondLst>
                                  <p:childTnLst>
                                    <p:animClr clrSpc="rgb" dir="cw">
                                      <p:cBhvr override="childStyle">
                                        <p:cTn id="117" dur="1000" fill="hold"/>
                                        <p:tgtEl>
                                          <p:spTgt spid="69709"/>
                                        </p:tgtEl>
                                        <p:attrNameLst>
                                          <p:attrName>style.color</p:attrName>
                                        </p:attrNameLst>
                                      </p:cBhvr>
                                      <p:to>
                                        <a:srgbClr val="FF3300"/>
                                      </p:to>
                                    </p:animClr>
                                  </p:childTnLst>
                                </p:cTn>
                              </p:par>
                              <p:par>
                                <p:cTn id="118" presetID="1" presetClass="exit" presetSubtype="0" fill="hold" nodeType="withEffect">
                                  <p:stCondLst>
                                    <p:cond delay="0"/>
                                  </p:stCondLst>
                                  <p:childTnLst>
                                    <p:set>
                                      <p:cBhvr>
                                        <p:cTn id="119" dur="1" fill="hold">
                                          <p:stCondLst>
                                            <p:cond delay="0"/>
                                          </p:stCondLst>
                                        </p:cTn>
                                        <p:tgtEl>
                                          <p:spTgt spid="69828"/>
                                        </p:tgtEl>
                                        <p:attrNameLst>
                                          <p:attrName>style.visibility</p:attrName>
                                        </p:attrNameLst>
                                      </p:cBhvr>
                                      <p:to>
                                        <p:strVal val="hidden"/>
                                      </p:to>
                                    </p:set>
                                  </p:childTnLst>
                                </p:cTn>
                              </p:par>
                              <p:par>
                                <p:cTn id="120" presetID="1" presetClass="entr" presetSubtype="0" fill="hold" grpId="2" nodeType="withEffect">
                                  <p:stCondLst>
                                    <p:cond delay="0"/>
                                  </p:stCondLst>
                                  <p:childTnLst>
                                    <p:set>
                                      <p:cBhvr>
                                        <p:cTn id="121" dur="1" fill="hold">
                                          <p:stCondLst>
                                            <p:cond delay="0"/>
                                          </p:stCondLst>
                                        </p:cTn>
                                        <p:tgtEl>
                                          <p:spTgt spid="69836"/>
                                        </p:tgtEl>
                                        <p:attrNameLst>
                                          <p:attrName>style.visibility</p:attrName>
                                        </p:attrNameLst>
                                      </p:cBhvr>
                                      <p:to>
                                        <p:strVal val="visible"/>
                                      </p:to>
                                    </p:set>
                                  </p:childTnLst>
                                </p:cTn>
                              </p:par>
                              <p:par>
                                <p:cTn id="122" presetID="1" presetClass="exit" presetSubtype="0" fill="hold" grpId="1" nodeType="withEffect">
                                  <p:stCondLst>
                                    <p:cond delay="0"/>
                                  </p:stCondLst>
                                  <p:childTnLst>
                                    <p:set>
                                      <p:cBhvr>
                                        <p:cTn id="123" dur="1" fill="hold">
                                          <p:stCondLst>
                                            <p:cond delay="0"/>
                                          </p:stCondLst>
                                        </p:cTn>
                                        <p:tgtEl>
                                          <p:spTgt spid="69817"/>
                                        </p:tgtEl>
                                        <p:attrNameLst>
                                          <p:attrName>style.visibility</p:attrName>
                                        </p:attrNameLst>
                                      </p:cBhvr>
                                      <p:to>
                                        <p:strVal val="hidden"/>
                                      </p:to>
                                    </p:se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6" presetClass="emph" presetSubtype="0" fill="hold" grpId="0" nodeType="clickEffect">
                                  <p:stCondLst>
                                    <p:cond delay="0"/>
                                  </p:stCondLst>
                                  <p:childTnLst>
                                    <p:animEffect transition="out" filter="fade">
                                      <p:cBhvr>
                                        <p:cTn id="127" dur="1000" tmFilter="0, 0; .2, .5; .8, .5; 1, 0"/>
                                        <p:tgtEl>
                                          <p:spTgt spid="69789"/>
                                        </p:tgtEl>
                                      </p:cBhvr>
                                    </p:animEffect>
                                    <p:animScale>
                                      <p:cBhvr>
                                        <p:cTn id="128" dur="500" autoRev="1" fill="hold"/>
                                        <p:tgtEl>
                                          <p:spTgt spid="69789"/>
                                        </p:tgtEl>
                                      </p:cBhvr>
                                      <p:by x="105000" y="105000"/>
                                    </p:animScale>
                                  </p:childTnLst>
                                </p:cTn>
                              </p:par>
                              <p:par>
                                <p:cTn id="129" presetID="3" presetClass="emph" presetSubtype="2" fill="hold" grpId="0" nodeType="withEffect">
                                  <p:stCondLst>
                                    <p:cond delay="0"/>
                                  </p:stCondLst>
                                  <p:childTnLst>
                                    <p:animClr clrSpc="rgb" dir="cw">
                                      <p:cBhvr override="childStyle">
                                        <p:cTn id="130" dur="1000" fill="hold"/>
                                        <p:tgtEl>
                                          <p:spTgt spid="69710"/>
                                        </p:tgtEl>
                                        <p:attrNameLst>
                                          <p:attrName>style.color</p:attrName>
                                        </p:attrNameLst>
                                      </p:cBhvr>
                                      <p:to>
                                        <a:srgbClr val="FF3300"/>
                                      </p:to>
                                    </p:animClr>
                                  </p:childTnLst>
                                </p:cTn>
                              </p:par>
                              <p:par>
                                <p:cTn id="131" presetID="1" presetClass="exit" presetSubtype="0" fill="hold" nodeType="withEffect">
                                  <p:stCondLst>
                                    <p:cond delay="0"/>
                                  </p:stCondLst>
                                  <p:childTnLst>
                                    <p:set>
                                      <p:cBhvr>
                                        <p:cTn id="132" dur="1" fill="hold">
                                          <p:stCondLst>
                                            <p:cond delay="0"/>
                                          </p:stCondLst>
                                        </p:cTn>
                                        <p:tgtEl>
                                          <p:spTgt spid="69823"/>
                                        </p:tgtEl>
                                        <p:attrNameLst>
                                          <p:attrName>style.visibility</p:attrName>
                                        </p:attrNameLst>
                                      </p:cBhvr>
                                      <p:to>
                                        <p:strVal val="hidden"/>
                                      </p:to>
                                    </p:set>
                                  </p:childTnLst>
                                </p:cTn>
                              </p:par>
                              <p:par>
                                <p:cTn id="133" presetID="1" presetClass="entr" presetSubtype="0" fill="hold" nodeType="withEffect">
                                  <p:stCondLst>
                                    <p:cond delay="0"/>
                                  </p:stCondLst>
                                  <p:childTnLst>
                                    <p:set>
                                      <p:cBhvr>
                                        <p:cTn id="134" dur="1" fill="hold">
                                          <p:stCondLst>
                                            <p:cond delay="0"/>
                                          </p:stCondLst>
                                        </p:cTn>
                                        <p:tgtEl>
                                          <p:spTgt spid="69819"/>
                                        </p:tgtEl>
                                        <p:attrNameLst>
                                          <p:attrName>style.visibility</p:attrName>
                                        </p:attrNameLst>
                                      </p:cBhvr>
                                      <p:to>
                                        <p:strVal val="visible"/>
                                      </p:to>
                                    </p:se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6" presetClass="emph" presetSubtype="0" fill="hold" grpId="1" nodeType="clickEffect">
                                  <p:stCondLst>
                                    <p:cond delay="0"/>
                                  </p:stCondLst>
                                  <p:childTnLst>
                                    <p:animEffect transition="out" filter="fade">
                                      <p:cBhvr>
                                        <p:cTn id="138" dur="1000" tmFilter="0, 0; .2, .5; .8, .5; 1, 0"/>
                                        <p:tgtEl>
                                          <p:spTgt spid="69801"/>
                                        </p:tgtEl>
                                      </p:cBhvr>
                                    </p:animEffect>
                                    <p:animScale>
                                      <p:cBhvr>
                                        <p:cTn id="139" dur="500" autoRev="1" fill="hold"/>
                                        <p:tgtEl>
                                          <p:spTgt spid="69801"/>
                                        </p:tgtEl>
                                      </p:cBhvr>
                                      <p:by x="105000" y="105000"/>
                                    </p:animScale>
                                  </p:childTnLst>
                                </p:cTn>
                              </p:par>
                              <p:par>
                                <p:cTn id="140" presetID="1" presetClass="entr" presetSubtype="0" fill="hold" nodeType="withEffect">
                                  <p:stCondLst>
                                    <p:cond delay="0"/>
                                  </p:stCondLst>
                                  <p:childTnLst>
                                    <p:set>
                                      <p:cBhvr>
                                        <p:cTn id="141" dur="1" fill="hold">
                                          <p:stCondLst>
                                            <p:cond delay="0"/>
                                          </p:stCondLst>
                                        </p:cTn>
                                        <p:tgtEl>
                                          <p:spTgt spid="69829"/>
                                        </p:tgtEl>
                                        <p:attrNameLst>
                                          <p:attrName>style.visibility</p:attrName>
                                        </p:attrNameLst>
                                      </p:cBhvr>
                                      <p:to>
                                        <p:strVal val="visible"/>
                                      </p:to>
                                    </p:set>
                                  </p:childTnLst>
                                </p:cTn>
                              </p:par>
                              <p:par>
                                <p:cTn id="142" presetID="3" presetClass="emph" presetSubtype="2" fill="hold" grpId="1" nodeType="withEffect">
                                  <p:stCondLst>
                                    <p:cond delay="0"/>
                                  </p:stCondLst>
                                  <p:childTnLst>
                                    <p:animClr clrSpc="rgb" dir="cw">
                                      <p:cBhvr override="childStyle">
                                        <p:cTn id="143" dur="1000" fill="hold"/>
                                        <p:tgtEl>
                                          <p:spTgt spid="69708"/>
                                        </p:tgtEl>
                                        <p:attrNameLst>
                                          <p:attrName>style.color</p:attrName>
                                        </p:attrNameLst>
                                      </p:cBhvr>
                                      <p:to>
                                        <a:srgbClr val="FF3300"/>
                                      </p:to>
                                    </p:animClr>
                                  </p:childTnLst>
                                </p:cTn>
                              </p:par>
                              <p:par>
                                <p:cTn id="144" presetID="1" presetClass="exit" presetSubtype="0" fill="hold" grpId="3" nodeType="withEffect">
                                  <p:stCondLst>
                                    <p:cond delay="0"/>
                                  </p:stCondLst>
                                  <p:childTnLst>
                                    <p:set>
                                      <p:cBhvr>
                                        <p:cTn id="145" dur="1" fill="hold">
                                          <p:stCondLst>
                                            <p:cond delay="0"/>
                                          </p:stCondLst>
                                        </p:cTn>
                                        <p:tgtEl>
                                          <p:spTgt spid="69836"/>
                                        </p:tgtEl>
                                        <p:attrNameLst>
                                          <p:attrName>style.visibility</p:attrName>
                                        </p:attrNameLst>
                                      </p:cBhvr>
                                      <p:to>
                                        <p:strVal val="hidden"/>
                                      </p:to>
                                    </p:set>
                                  </p:childTnLst>
                                </p:cTn>
                              </p:par>
                              <p:par>
                                <p:cTn id="146" presetID="1" presetClass="entr" presetSubtype="0" fill="hold" grpId="2" nodeType="withEffect">
                                  <p:stCondLst>
                                    <p:cond delay="0"/>
                                  </p:stCondLst>
                                  <p:childTnLst>
                                    <p:set>
                                      <p:cBhvr>
                                        <p:cTn id="147" dur="1" fill="hold">
                                          <p:stCondLst>
                                            <p:cond delay="0"/>
                                          </p:stCondLst>
                                        </p:cTn>
                                        <p:tgtEl>
                                          <p:spTgt spid="69817"/>
                                        </p:tgtEl>
                                        <p:attrNameLst>
                                          <p:attrName>style.visibility</p:attrName>
                                        </p:attrNameLst>
                                      </p:cBhvr>
                                      <p:to>
                                        <p:strVal val="visible"/>
                                      </p:to>
                                    </p:set>
                                  </p:childTnLst>
                                </p:cTn>
                              </p:par>
                              <p:par>
                                <p:cTn id="148" presetID="1" presetClass="exit" presetSubtype="0" fill="hold" nodeType="withEffect">
                                  <p:stCondLst>
                                    <p:cond delay="0"/>
                                  </p:stCondLst>
                                  <p:childTnLst>
                                    <p:set>
                                      <p:cBhvr>
                                        <p:cTn id="149" dur="1" fill="hold">
                                          <p:stCondLst>
                                            <p:cond delay="0"/>
                                          </p:stCondLst>
                                        </p:cTn>
                                        <p:tgtEl>
                                          <p:spTgt spid="69819"/>
                                        </p:tgtEl>
                                        <p:attrNameLst>
                                          <p:attrName>style.visibility</p:attrName>
                                        </p:attrNameLst>
                                      </p:cBhvr>
                                      <p:to>
                                        <p:strVal val="hidden"/>
                                      </p:to>
                                    </p:se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26" presetClass="emph" presetSubtype="0" fill="hold" grpId="1" nodeType="clickEffect">
                                  <p:stCondLst>
                                    <p:cond delay="0"/>
                                  </p:stCondLst>
                                  <p:childTnLst>
                                    <p:animEffect transition="out" filter="fade">
                                      <p:cBhvr>
                                        <p:cTn id="153" dur="1000" tmFilter="0, 0; .2, .5; .8, .5; 1, 0"/>
                                        <p:tgtEl>
                                          <p:spTgt spid="69788"/>
                                        </p:tgtEl>
                                      </p:cBhvr>
                                    </p:animEffect>
                                    <p:animScale>
                                      <p:cBhvr>
                                        <p:cTn id="154" dur="500" autoRev="1" fill="hold"/>
                                        <p:tgtEl>
                                          <p:spTgt spid="69788"/>
                                        </p:tgtEl>
                                      </p:cBhvr>
                                      <p:by x="105000" y="105000"/>
                                    </p:animScale>
                                  </p:childTnLst>
                                </p:cTn>
                              </p:par>
                              <p:par>
                                <p:cTn id="155" presetID="1" presetClass="exit" presetSubtype="0" fill="hold" nodeType="withEffect">
                                  <p:stCondLst>
                                    <p:cond delay="0"/>
                                  </p:stCondLst>
                                  <p:childTnLst>
                                    <p:set>
                                      <p:cBhvr>
                                        <p:cTn id="156" dur="1" fill="hold">
                                          <p:stCondLst>
                                            <p:cond delay="0"/>
                                          </p:stCondLst>
                                        </p:cTn>
                                        <p:tgtEl>
                                          <p:spTgt spid="69829"/>
                                        </p:tgtEl>
                                        <p:attrNameLst>
                                          <p:attrName>style.visibility</p:attrName>
                                        </p:attrNameLst>
                                      </p:cBhvr>
                                      <p:to>
                                        <p:strVal val="hidden"/>
                                      </p:to>
                                    </p:set>
                                  </p:childTnLst>
                                </p:cTn>
                              </p:par>
                              <p:par>
                                <p:cTn id="157" presetID="3" presetClass="emph" presetSubtype="2" fill="hold" grpId="0" nodeType="withEffect">
                                  <p:stCondLst>
                                    <p:cond delay="0"/>
                                  </p:stCondLst>
                                  <p:childTnLst>
                                    <p:animClr clrSpc="rgb" dir="cw">
                                      <p:cBhvr override="childStyle">
                                        <p:cTn id="158" dur="1000" fill="hold"/>
                                        <p:tgtEl>
                                          <p:spTgt spid="69761"/>
                                        </p:tgtEl>
                                        <p:attrNameLst>
                                          <p:attrName>style.color</p:attrName>
                                        </p:attrNameLst>
                                      </p:cBhvr>
                                      <p:to>
                                        <a:srgbClr val="FF3300"/>
                                      </p:to>
                                    </p:animClr>
                                  </p:childTnLst>
                                </p:cTn>
                              </p:par>
                              <p:par>
                                <p:cTn id="159" presetID="1" presetClass="entr" presetSubtype="0" fill="hold" nodeType="withEffect">
                                  <p:stCondLst>
                                    <p:cond delay="0"/>
                                  </p:stCondLst>
                                  <p:childTnLst>
                                    <p:set>
                                      <p:cBhvr>
                                        <p:cTn id="160" dur="1" fill="hold">
                                          <p:stCondLst>
                                            <p:cond delay="0"/>
                                          </p:stCondLst>
                                        </p:cTn>
                                        <p:tgtEl>
                                          <p:spTgt spid="69824"/>
                                        </p:tgtEl>
                                        <p:attrNameLst>
                                          <p:attrName>style.visibility</p:attrName>
                                        </p:attrNameLst>
                                      </p:cBhvr>
                                      <p:to>
                                        <p:strVal val="visible"/>
                                      </p:to>
                                    </p:set>
                                  </p:childTnLst>
                                </p:cTn>
                              </p:par>
                              <p:par>
                                <p:cTn id="161" presetID="1" presetClass="entr" presetSubtype="0" fill="hold" grpId="4" nodeType="withEffect">
                                  <p:stCondLst>
                                    <p:cond delay="0"/>
                                  </p:stCondLst>
                                  <p:childTnLst>
                                    <p:set>
                                      <p:cBhvr>
                                        <p:cTn id="162" dur="1" fill="hold">
                                          <p:stCondLst>
                                            <p:cond delay="0"/>
                                          </p:stCondLst>
                                        </p:cTn>
                                        <p:tgtEl>
                                          <p:spTgt spid="69836"/>
                                        </p:tgtEl>
                                        <p:attrNameLst>
                                          <p:attrName>style.visibility</p:attrName>
                                        </p:attrNameLst>
                                      </p:cBhvr>
                                      <p:to>
                                        <p:strVal val="visible"/>
                                      </p:to>
                                    </p:set>
                                  </p:childTnLst>
                                </p:cTn>
                              </p:par>
                              <p:par>
                                <p:cTn id="163" presetID="1" presetClass="exit" presetSubtype="0" fill="hold" grpId="3" nodeType="withEffect">
                                  <p:stCondLst>
                                    <p:cond delay="0"/>
                                  </p:stCondLst>
                                  <p:childTnLst>
                                    <p:set>
                                      <p:cBhvr>
                                        <p:cTn id="164" dur="1" fill="hold">
                                          <p:stCondLst>
                                            <p:cond delay="0"/>
                                          </p:stCondLst>
                                        </p:cTn>
                                        <p:tgtEl>
                                          <p:spTgt spid="69817"/>
                                        </p:tgtEl>
                                        <p:attrNameLst>
                                          <p:attrName>style.visibility</p:attrName>
                                        </p:attrNameLst>
                                      </p:cBhvr>
                                      <p:to>
                                        <p:strVal val="hidden"/>
                                      </p:to>
                                    </p:se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6" presetClass="emph" presetSubtype="0" fill="hold" grpId="0" nodeType="clickEffect">
                                  <p:stCondLst>
                                    <p:cond delay="0"/>
                                  </p:stCondLst>
                                  <p:childTnLst>
                                    <p:animEffect transition="out" filter="fade">
                                      <p:cBhvr>
                                        <p:cTn id="168" dur="1000" tmFilter="0, 0; .2, .5; .8, .5; 1, 0"/>
                                        <p:tgtEl>
                                          <p:spTgt spid="69791"/>
                                        </p:tgtEl>
                                      </p:cBhvr>
                                    </p:animEffect>
                                    <p:animScale>
                                      <p:cBhvr>
                                        <p:cTn id="169" dur="500" autoRev="1" fill="hold"/>
                                        <p:tgtEl>
                                          <p:spTgt spid="69791"/>
                                        </p:tgtEl>
                                      </p:cBhvr>
                                      <p:by x="105000" y="105000"/>
                                    </p:animScale>
                                  </p:childTnLst>
                                </p:cTn>
                              </p:par>
                              <p:par>
                                <p:cTn id="170" presetID="1" presetClass="exit" presetSubtype="0" fill="hold" nodeType="withEffect">
                                  <p:stCondLst>
                                    <p:cond delay="0"/>
                                  </p:stCondLst>
                                  <p:childTnLst>
                                    <p:set>
                                      <p:cBhvr>
                                        <p:cTn id="171" dur="1" fill="hold">
                                          <p:stCondLst>
                                            <p:cond delay="0"/>
                                          </p:stCondLst>
                                        </p:cTn>
                                        <p:tgtEl>
                                          <p:spTgt spid="69824"/>
                                        </p:tgtEl>
                                        <p:attrNameLst>
                                          <p:attrName>style.visibility</p:attrName>
                                        </p:attrNameLst>
                                      </p:cBhvr>
                                      <p:to>
                                        <p:strVal val="hidden"/>
                                      </p:to>
                                    </p:set>
                                  </p:childTnLst>
                                </p:cTn>
                              </p:par>
                              <p:par>
                                <p:cTn id="172" presetID="3" presetClass="emph" presetSubtype="2" fill="hold" grpId="1" nodeType="withEffect">
                                  <p:stCondLst>
                                    <p:cond delay="0"/>
                                  </p:stCondLst>
                                  <p:childTnLst>
                                    <p:animClr clrSpc="rgb" dir="cw">
                                      <p:cBhvr override="childStyle">
                                        <p:cTn id="173" dur="1000" fill="hold"/>
                                        <p:tgtEl>
                                          <p:spTgt spid="69677"/>
                                        </p:tgtEl>
                                        <p:attrNameLst>
                                          <p:attrName>style.color</p:attrName>
                                        </p:attrNameLst>
                                      </p:cBhvr>
                                      <p:to>
                                        <a:srgbClr val="FF3300"/>
                                      </p:to>
                                    </p:animClr>
                                  </p:childTnLst>
                                </p:cTn>
                              </p:par>
                              <p:par>
                                <p:cTn id="174" presetID="1" presetClass="entr" presetSubtype="0" fill="hold" nodeType="withEffect">
                                  <p:stCondLst>
                                    <p:cond delay="0"/>
                                  </p:stCondLst>
                                  <p:childTnLst>
                                    <p:set>
                                      <p:cBhvr>
                                        <p:cTn id="175" dur="1" fill="hold">
                                          <p:stCondLst>
                                            <p:cond delay="0"/>
                                          </p:stCondLst>
                                        </p:cTn>
                                        <p:tgtEl>
                                          <p:spTgt spid="69830"/>
                                        </p:tgtEl>
                                        <p:attrNameLst>
                                          <p:attrName>style.visibility</p:attrName>
                                        </p:attrNameLst>
                                      </p:cBhvr>
                                      <p:to>
                                        <p:strVal val="visible"/>
                                      </p:to>
                                    </p:set>
                                  </p:childTnLst>
                                </p:cTn>
                              </p:par>
                              <p:par>
                                <p:cTn id="176" presetID="3" presetClass="emph" presetSubtype="2" fill="hold" grpId="1" nodeType="withEffect">
                                  <p:stCondLst>
                                    <p:cond delay="0"/>
                                  </p:stCondLst>
                                  <p:childTnLst>
                                    <p:animClr clrSpc="rgb" dir="cw">
                                      <p:cBhvr override="childStyle">
                                        <p:cTn id="177" dur="1000" fill="hold"/>
                                        <p:tgtEl>
                                          <p:spTgt spid="69711"/>
                                        </p:tgtEl>
                                        <p:attrNameLst>
                                          <p:attrName>style.color</p:attrName>
                                        </p:attrNameLst>
                                      </p:cBhvr>
                                      <p:to>
                                        <a:srgbClr val="FF3300"/>
                                      </p:to>
                                    </p:animClr>
                                  </p:childTnLst>
                                </p:cTn>
                              </p:par>
                            </p:childTnLst>
                          </p:cTn>
                        </p:par>
                      </p:childTnLst>
                    </p:cTn>
                  </p:par>
                  <p:par>
                    <p:cTn id="178" fill="hold" nodeType="clickPar">
                      <p:stCondLst>
                        <p:cond delay="indefinite"/>
                      </p:stCondLst>
                      <p:childTnLst>
                        <p:par>
                          <p:cTn id="179" fill="hold" nodeType="withGroup">
                            <p:stCondLst>
                              <p:cond delay="0"/>
                            </p:stCondLst>
                            <p:childTnLst>
                              <p:par>
                                <p:cTn id="180" presetID="26" presetClass="emph" presetSubtype="0" fill="hold" nodeType="clickEffect">
                                  <p:stCondLst>
                                    <p:cond delay="0"/>
                                  </p:stCondLst>
                                  <p:childTnLst>
                                    <p:animEffect transition="out" filter="fade">
                                      <p:cBhvr>
                                        <p:cTn id="181" dur="1000" tmFilter="0, 0; .2, .5; .8, .5; 1, 0"/>
                                        <p:tgtEl>
                                          <p:spTgt spid="69801"/>
                                        </p:tgtEl>
                                      </p:cBhvr>
                                    </p:animEffect>
                                    <p:animScale>
                                      <p:cBhvr>
                                        <p:cTn id="182" dur="500" autoRev="1" fill="hold"/>
                                        <p:tgtEl>
                                          <p:spTgt spid="69801"/>
                                        </p:tgtEl>
                                      </p:cBhvr>
                                      <p:by x="105000" y="105000"/>
                                    </p:animScale>
                                  </p:childTnLst>
                                </p:cTn>
                              </p:par>
                              <p:par>
                                <p:cTn id="183" presetID="1" presetClass="exit" presetSubtype="0" fill="hold" nodeType="withEffect">
                                  <p:stCondLst>
                                    <p:cond delay="0"/>
                                  </p:stCondLst>
                                  <p:childTnLst>
                                    <p:set>
                                      <p:cBhvr>
                                        <p:cTn id="184" dur="1" fill="hold">
                                          <p:stCondLst>
                                            <p:cond delay="0"/>
                                          </p:stCondLst>
                                        </p:cTn>
                                        <p:tgtEl>
                                          <p:spTgt spid="69830"/>
                                        </p:tgtEl>
                                        <p:attrNameLst>
                                          <p:attrName>style.visibility</p:attrName>
                                        </p:attrNameLst>
                                      </p:cBhvr>
                                      <p:to>
                                        <p:strVal val="hidden"/>
                                      </p:to>
                                    </p:set>
                                  </p:childTnLst>
                                </p:cTn>
                              </p:par>
                              <p:par>
                                <p:cTn id="185" presetID="1" presetClass="entr" presetSubtype="0" fill="hold" nodeType="withEffect">
                                  <p:stCondLst>
                                    <p:cond delay="0"/>
                                  </p:stCondLst>
                                  <p:childTnLst>
                                    <p:set>
                                      <p:cBhvr>
                                        <p:cTn id="186" dur="1" fill="hold">
                                          <p:stCondLst>
                                            <p:cond delay="0"/>
                                          </p:stCondLst>
                                        </p:cTn>
                                        <p:tgtEl>
                                          <p:spTgt spid="69833"/>
                                        </p:tgtEl>
                                        <p:attrNameLst>
                                          <p:attrName>style.visibility</p:attrName>
                                        </p:attrNameLst>
                                      </p:cBhvr>
                                      <p:to>
                                        <p:strVal val="visible"/>
                                      </p:to>
                                    </p:set>
                                  </p:childTnLst>
                                </p:cTn>
                              </p:par>
                              <p:par>
                                <p:cTn id="187" presetID="1" presetClass="entr" presetSubtype="0" fill="hold" grpId="4" nodeType="withEffect">
                                  <p:stCondLst>
                                    <p:cond delay="0"/>
                                  </p:stCondLst>
                                  <p:childTnLst>
                                    <p:set>
                                      <p:cBhvr>
                                        <p:cTn id="188" dur="1" fill="hold">
                                          <p:stCondLst>
                                            <p:cond delay="0"/>
                                          </p:stCondLst>
                                        </p:cTn>
                                        <p:tgtEl>
                                          <p:spTgt spid="69817"/>
                                        </p:tgtEl>
                                        <p:attrNameLst>
                                          <p:attrName>style.visibility</p:attrName>
                                        </p:attrNameLst>
                                      </p:cBhvr>
                                      <p:to>
                                        <p:strVal val="visible"/>
                                      </p:to>
                                    </p:set>
                                  </p:childTnLst>
                                </p:cTn>
                              </p:par>
                              <p:par>
                                <p:cTn id="189" presetID="1" presetClass="exit" presetSubtype="0" fill="hold" grpId="5" nodeType="withEffect">
                                  <p:stCondLst>
                                    <p:cond delay="0"/>
                                  </p:stCondLst>
                                  <p:childTnLst>
                                    <p:set>
                                      <p:cBhvr>
                                        <p:cTn id="190" dur="1" fill="hold">
                                          <p:stCondLst>
                                            <p:cond delay="0"/>
                                          </p:stCondLst>
                                        </p:cTn>
                                        <p:tgtEl>
                                          <p:spTgt spid="698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786" grpId="0" animBg="1"/>
      <p:bldP spid="69787" grpId="0" animBg="1"/>
      <p:bldP spid="69788" grpId="0" animBg="1"/>
      <p:bldP spid="69788" grpId="1" animBg="1"/>
      <p:bldP spid="69789" grpId="0" animBg="1"/>
      <p:bldP spid="69791" grpId="0" animBg="1"/>
      <p:bldP spid="69801" grpId="0" animBg="1"/>
      <p:bldP spid="69801" grpId="1" animBg="1"/>
      <p:bldP spid="69802" grpId="0" animBg="1"/>
      <p:bldP spid="69802" grpId="1" animBg="1"/>
      <p:bldP spid="69816" grpId="0" animBg="1"/>
      <p:bldP spid="69817" grpId="0" animBg="1"/>
      <p:bldP spid="69817" grpId="1" animBg="1"/>
      <p:bldP spid="69817" grpId="2" animBg="1"/>
      <p:bldP spid="69817" grpId="3" animBg="1"/>
      <p:bldP spid="69817" grpId="4" animBg="1"/>
      <p:bldP spid="69822" grpId="0" animBg="1"/>
      <p:bldP spid="69836" grpId="0" animBg="1"/>
      <p:bldP spid="69836" grpId="1" animBg="1"/>
      <p:bldP spid="69836" grpId="2" animBg="1"/>
      <p:bldP spid="69836" grpId="3" animBg="1"/>
      <p:bldP spid="69836" grpId="4" animBg="1"/>
      <p:bldP spid="69836" grpId="5" animBg="1"/>
      <p:bldP spid="69844" grpId="0" animBg="1"/>
      <p:bldP spid="69845" grpId="0"/>
      <p:bldP spid="69677" grpId="1" animBg="1"/>
      <p:bldP spid="69677" grpId="2" animBg="1"/>
      <p:bldP spid="69679" grpId="0" animBg="1"/>
      <p:bldP spid="69679" grpId="1" animBg="1"/>
      <p:bldP spid="69682" grpId="1" animBg="1"/>
      <p:bldP spid="69682" grpId="2" animBg="1"/>
      <p:bldP spid="69708" grpId="1" animBg="1"/>
      <p:bldP spid="69708" grpId="2" animBg="1"/>
      <p:bldP spid="69709" grpId="1" animBg="1"/>
      <p:bldP spid="69709" grpId="2" animBg="1"/>
      <p:bldP spid="69710" grpId="0" animBg="1"/>
      <p:bldP spid="69710" grpId="1" animBg="1"/>
      <p:bldP spid="69711" grpId="1" animBg="1"/>
      <p:bldP spid="69711" grpId="2" animBg="1"/>
      <p:bldP spid="69757" grpId="0" build="allAtOnce" animBg="1"/>
      <p:bldP spid="69758" grpId="1" animBg="1"/>
      <p:bldP spid="69758" grpId="2" animBg="1"/>
      <p:bldP spid="69759" grpId="1" animBg="1"/>
      <p:bldP spid="69759" grpId="2" animBg="1"/>
      <p:bldP spid="69760" grpId="1" animBg="1"/>
      <p:bldP spid="69760" grpId="2" animBg="1"/>
      <p:bldP spid="69761" grpId="0" animBg="1"/>
      <p:bldP spid="69761"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56" name="Text Box 28"/>
          <p:cNvSpPr txBox="1">
            <a:spLocks noChangeArrowheads="1"/>
          </p:cNvSpPr>
          <p:nvPr/>
        </p:nvSpPr>
        <p:spPr bwMode="auto">
          <a:xfrm>
            <a:off x="395288" y="260350"/>
            <a:ext cx="42481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4400" b="0">
                <a:solidFill>
                  <a:srgbClr val="FF9900"/>
                </a:solidFill>
                <a:effectLst>
                  <a:outerShdw blurRad="38100" dist="38100" dir="2700000" algn="tl">
                    <a:srgbClr val="000000"/>
                  </a:outerShdw>
                </a:effectLst>
              </a:rPr>
              <a:t>（</a:t>
            </a:r>
            <a:r>
              <a:rPr lang="en-US" altLang="ja-JP" sz="4400" b="0">
                <a:solidFill>
                  <a:srgbClr val="FF9900"/>
                </a:solidFill>
                <a:effectLst>
                  <a:outerShdw blurRad="38100" dist="38100" dir="2700000" algn="tl">
                    <a:srgbClr val="000000"/>
                  </a:outerShdw>
                </a:effectLst>
              </a:rPr>
              <a:t>15</a:t>
            </a:r>
            <a:r>
              <a:rPr lang="ja-JP" altLang="en-US" sz="4400" b="0">
                <a:solidFill>
                  <a:srgbClr val="FF9900"/>
                </a:solidFill>
                <a:effectLst>
                  <a:outerShdw blurRad="38100" dist="38100" dir="2700000" algn="tl">
                    <a:srgbClr val="000000"/>
                  </a:outerShdw>
                </a:effectLst>
              </a:rPr>
              <a:t>）累乗計算</a:t>
            </a:r>
          </a:p>
        </p:txBody>
      </p:sp>
      <p:sp>
        <p:nvSpPr>
          <p:cNvPr id="73817" name="Rectangle 89"/>
          <p:cNvSpPr>
            <a:spLocks noChangeArrowheads="1"/>
          </p:cNvSpPr>
          <p:nvPr/>
        </p:nvSpPr>
        <p:spPr bwMode="auto">
          <a:xfrm>
            <a:off x="395288" y="1268413"/>
            <a:ext cx="3600450" cy="5111750"/>
          </a:xfrm>
          <a:prstGeom prst="rect">
            <a:avLst/>
          </a:prstGeom>
          <a:solidFill>
            <a:schemeClr val="hlink"/>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3818" name="Rectangle 90"/>
          <p:cNvSpPr>
            <a:spLocks noChangeArrowheads="1"/>
          </p:cNvSpPr>
          <p:nvPr/>
        </p:nvSpPr>
        <p:spPr bwMode="auto">
          <a:xfrm>
            <a:off x="611188" y="1555750"/>
            <a:ext cx="3225800" cy="604838"/>
          </a:xfrm>
          <a:prstGeom prst="rect">
            <a:avLst/>
          </a:prstGeom>
          <a:solidFill>
            <a:srgbClr val="00000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73819" name="AutoShape 91"/>
          <p:cNvSpPr>
            <a:spLocks noChangeArrowheads="1"/>
          </p:cNvSpPr>
          <p:nvPr/>
        </p:nvSpPr>
        <p:spPr bwMode="auto">
          <a:xfrm>
            <a:off x="12588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200" b="0"/>
              <a:t>00</a:t>
            </a:r>
          </a:p>
        </p:txBody>
      </p:sp>
      <p:sp>
        <p:nvSpPr>
          <p:cNvPr id="73820" name="AutoShape 92"/>
          <p:cNvSpPr>
            <a:spLocks noChangeArrowheads="1"/>
          </p:cNvSpPr>
          <p:nvPr/>
        </p:nvSpPr>
        <p:spPr bwMode="auto">
          <a:xfrm>
            <a:off x="574675" y="5661025"/>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０</a:t>
            </a:r>
          </a:p>
        </p:txBody>
      </p:sp>
      <p:sp>
        <p:nvSpPr>
          <p:cNvPr id="73821" name="AutoShape 93"/>
          <p:cNvSpPr>
            <a:spLocks noChangeArrowheads="1"/>
          </p:cNvSpPr>
          <p:nvPr/>
        </p:nvSpPr>
        <p:spPr bwMode="auto">
          <a:xfrm>
            <a:off x="12588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１</a:t>
            </a:r>
          </a:p>
        </p:txBody>
      </p:sp>
      <p:sp>
        <p:nvSpPr>
          <p:cNvPr id="73822" name="AutoShape 94"/>
          <p:cNvSpPr>
            <a:spLocks noChangeArrowheads="1"/>
          </p:cNvSpPr>
          <p:nvPr/>
        </p:nvSpPr>
        <p:spPr bwMode="auto">
          <a:xfrm>
            <a:off x="19065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２</a:t>
            </a:r>
          </a:p>
        </p:txBody>
      </p:sp>
      <p:sp>
        <p:nvSpPr>
          <p:cNvPr id="73823" name="AutoShape 95"/>
          <p:cNvSpPr>
            <a:spLocks noChangeArrowheads="1"/>
          </p:cNvSpPr>
          <p:nvPr/>
        </p:nvSpPr>
        <p:spPr bwMode="auto">
          <a:xfrm>
            <a:off x="2555875" y="4508500"/>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６</a:t>
            </a:r>
          </a:p>
        </p:txBody>
      </p:sp>
      <p:sp>
        <p:nvSpPr>
          <p:cNvPr id="73824" name="AutoShape 96"/>
          <p:cNvSpPr>
            <a:spLocks noChangeArrowheads="1"/>
          </p:cNvSpPr>
          <p:nvPr/>
        </p:nvSpPr>
        <p:spPr bwMode="auto">
          <a:xfrm>
            <a:off x="19065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300" b="0"/>
              <a:t>⑤</a:t>
            </a:r>
          </a:p>
        </p:txBody>
      </p:sp>
      <p:sp>
        <p:nvSpPr>
          <p:cNvPr id="73825" name="AutoShape 97"/>
          <p:cNvSpPr>
            <a:spLocks noChangeArrowheads="1"/>
          </p:cNvSpPr>
          <p:nvPr/>
        </p:nvSpPr>
        <p:spPr bwMode="auto">
          <a:xfrm>
            <a:off x="12588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４</a:t>
            </a:r>
          </a:p>
        </p:txBody>
      </p:sp>
      <p:sp>
        <p:nvSpPr>
          <p:cNvPr id="73826" name="AutoShape 98"/>
          <p:cNvSpPr>
            <a:spLocks noChangeArrowheads="1"/>
          </p:cNvSpPr>
          <p:nvPr/>
        </p:nvSpPr>
        <p:spPr bwMode="auto">
          <a:xfrm>
            <a:off x="2555875" y="3932238"/>
            <a:ext cx="554038"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９</a:t>
            </a:r>
          </a:p>
        </p:txBody>
      </p:sp>
      <p:sp>
        <p:nvSpPr>
          <p:cNvPr id="73827" name="AutoShape 99"/>
          <p:cNvSpPr>
            <a:spLocks noChangeArrowheads="1"/>
          </p:cNvSpPr>
          <p:nvPr/>
        </p:nvSpPr>
        <p:spPr bwMode="auto">
          <a:xfrm>
            <a:off x="19065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８</a:t>
            </a:r>
          </a:p>
        </p:txBody>
      </p:sp>
      <p:sp>
        <p:nvSpPr>
          <p:cNvPr id="73828" name="AutoShape 100"/>
          <p:cNvSpPr>
            <a:spLocks noChangeArrowheads="1"/>
          </p:cNvSpPr>
          <p:nvPr/>
        </p:nvSpPr>
        <p:spPr bwMode="auto">
          <a:xfrm>
            <a:off x="12588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７</a:t>
            </a:r>
          </a:p>
        </p:txBody>
      </p:sp>
      <p:sp>
        <p:nvSpPr>
          <p:cNvPr id="73829" name="AutoShape 101"/>
          <p:cNvSpPr>
            <a:spLocks noChangeArrowheads="1"/>
          </p:cNvSpPr>
          <p:nvPr/>
        </p:nvSpPr>
        <p:spPr bwMode="auto">
          <a:xfrm>
            <a:off x="19065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73830" name="AutoShape 102"/>
          <p:cNvSpPr>
            <a:spLocks noChangeArrowheads="1"/>
          </p:cNvSpPr>
          <p:nvPr/>
        </p:nvSpPr>
        <p:spPr bwMode="auto">
          <a:xfrm>
            <a:off x="12588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MR</a:t>
            </a:r>
          </a:p>
        </p:txBody>
      </p:sp>
      <p:sp>
        <p:nvSpPr>
          <p:cNvPr id="73831" name="AutoShape 103"/>
          <p:cNvSpPr>
            <a:spLocks noChangeArrowheads="1"/>
          </p:cNvSpPr>
          <p:nvPr/>
        </p:nvSpPr>
        <p:spPr bwMode="auto">
          <a:xfrm>
            <a:off x="5746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MC</a:t>
            </a:r>
          </a:p>
        </p:txBody>
      </p:sp>
      <p:sp>
        <p:nvSpPr>
          <p:cNvPr id="73832" name="AutoShape 104"/>
          <p:cNvSpPr>
            <a:spLocks noChangeArrowheads="1"/>
          </p:cNvSpPr>
          <p:nvPr/>
        </p:nvSpPr>
        <p:spPr bwMode="auto">
          <a:xfrm>
            <a:off x="32035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73833" name="AutoShape 105"/>
          <p:cNvSpPr>
            <a:spLocks noChangeArrowheads="1"/>
          </p:cNvSpPr>
          <p:nvPr/>
        </p:nvSpPr>
        <p:spPr bwMode="auto">
          <a:xfrm>
            <a:off x="1258888" y="2852738"/>
            <a:ext cx="554037"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73834" name="AutoShape 106"/>
          <p:cNvSpPr>
            <a:spLocks noChangeArrowheads="1"/>
          </p:cNvSpPr>
          <p:nvPr/>
        </p:nvSpPr>
        <p:spPr bwMode="auto">
          <a:xfrm>
            <a:off x="25558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73835" name="AutoShape 107"/>
          <p:cNvSpPr>
            <a:spLocks noChangeArrowheads="1"/>
          </p:cNvSpPr>
          <p:nvPr/>
        </p:nvSpPr>
        <p:spPr bwMode="auto">
          <a:xfrm>
            <a:off x="2554288" y="5661025"/>
            <a:ext cx="554037"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73836" name="AutoShape 108"/>
          <p:cNvSpPr>
            <a:spLocks noChangeArrowheads="1"/>
          </p:cNvSpPr>
          <p:nvPr/>
        </p:nvSpPr>
        <p:spPr bwMode="auto">
          <a:xfrm>
            <a:off x="3203575" y="3357563"/>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73837" name="AutoShape 109"/>
          <p:cNvSpPr>
            <a:spLocks noChangeArrowheads="1"/>
          </p:cNvSpPr>
          <p:nvPr/>
        </p:nvSpPr>
        <p:spPr bwMode="auto">
          <a:xfrm>
            <a:off x="574675" y="5084763"/>
            <a:ext cx="554038" cy="503237"/>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C</a:t>
            </a:r>
          </a:p>
        </p:txBody>
      </p:sp>
      <p:sp>
        <p:nvSpPr>
          <p:cNvPr id="73838" name="AutoShape 110"/>
          <p:cNvSpPr>
            <a:spLocks noChangeArrowheads="1"/>
          </p:cNvSpPr>
          <p:nvPr/>
        </p:nvSpPr>
        <p:spPr bwMode="auto">
          <a:xfrm>
            <a:off x="25558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73839" name="AutoShape 111"/>
          <p:cNvSpPr>
            <a:spLocks noChangeArrowheads="1"/>
          </p:cNvSpPr>
          <p:nvPr/>
        </p:nvSpPr>
        <p:spPr bwMode="auto">
          <a:xfrm>
            <a:off x="5746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73840" name="AutoShape 112"/>
          <p:cNvSpPr>
            <a:spLocks noChangeArrowheads="1"/>
          </p:cNvSpPr>
          <p:nvPr/>
        </p:nvSpPr>
        <p:spPr bwMode="auto">
          <a:xfrm>
            <a:off x="32035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GT</a:t>
            </a:r>
          </a:p>
        </p:txBody>
      </p:sp>
      <p:sp>
        <p:nvSpPr>
          <p:cNvPr id="73841" name="AutoShape 113"/>
          <p:cNvSpPr>
            <a:spLocks noChangeArrowheads="1"/>
          </p:cNvSpPr>
          <p:nvPr/>
        </p:nvSpPr>
        <p:spPr bwMode="auto">
          <a:xfrm rot="5400000">
            <a:off x="1981994" y="2777332"/>
            <a:ext cx="403225" cy="5540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ea typeface="@ＭＳ Ｐゴシック" panose="020B0600070205080204" pitchFamily="50" charset="-128"/>
                <a:cs typeface="@ＭＳ Ｐゴシック" panose="020B0600070205080204" pitchFamily="50" charset="-128"/>
              </a:rPr>
              <a:t>▲</a:t>
            </a:r>
          </a:p>
        </p:txBody>
      </p:sp>
      <p:sp>
        <p:nvSpPr>
          <p:cNvPr id="73842" name="AutoShape 114"/>
          <p:cNvSpPr>
            <a:spLocks noChangeArrowheads="1"/>
          </p:cNvSpPr>
          <p:nvPr/>
        </p:nvSpPr>
        <p:spPr bwMode="auto">
          <a:xfrm>
            <a:off x="574675" y="4508500"/>
            <a:ext cx="554038" cy="503238"/>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AC</a:t>
            </a:r>
          </a:p>
        </p:txBody>
      </p:sp>
      <p:sp>
        <p:nvSpPr>
          <p:cNvPr id="73843" name="AutoShape 115"/>
          <p:cNvSpPr>
            <a:spLocks noChangeArrowheads="1"/>
          </p:cNvSpPr>
          <p:nvPr/>
        </p:nvSpPr>
        <p:spPr bwMode="auto">
          <a:xfrm>
            <a:off x="19065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a:t>
            </a:r>
          </a:p>
        </p:txBody>
      </p:sp>
      <p:pic>
        <p:nvPicPr>
          <p:cNvPr id="73844" name="Picture 116" descr="0EVA01"/>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3425" y="1628775"/>
            <a:ext cx="239713" cy="427038"/>
          </a:xfrm>
          <a:prstGeom prst="rect">
            <a:avLst/>
          </a:prstGeom>
          <a:noFill/>
          <a:extLst>
            <a:ext uri="{909E8E84-426E-40DD-AFC4-6F175D3DCCD1}">
              <a14:hiddenFill xmlns:a14="http://schemas.microsoft.com/office/drawing/2010/main">
                <a:solidFill>
                  <a:srgbClr val="FFFFFF"/>
                </a:solidFill>
              </a14:hiddenFill>
            </a:ext>
          </a:extLst>
        </p:spPr>
      </p:pic>
      <p:sp>
        <p:nvSpPr>
          <p:cNvPr id="73845" name="Rectangle 117"/>
          <p:cNvSpPr>
            <a:spLocks noChangeArrowheads="1"/>
          </p:cNvSpPr>
          <p:nvPr/>
        </p:nvSpPr>
        <p:spPr bwMode="auto">
          <a:xfrm flipH="1" flipV="1">
            <a:off x="3562350" y="1916113"/>
            <a:ext cx="69850" cy="6985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lIns="0" tIns="0" rIns="0" bIns="396000"/>
          <a:lstStyle/>
          <a:p>
            <a:r>
              <a:rPr lang="en-US" altLang="ja-JP" sz="1200">
                <a:solidFill>
                  <a:srgbClr val="FF930B"/>
                </a:solidFill>
                <a:latin typeface="Arial Black" panose="020B0A04020102020204" pitchFamily="34" charset="0"/>
                <a:ea typeface="ＭＳ ゴシック" panose="020B0609070205080204" pitchFamily="49" charset="-128"/>
              </a:rPr>
              <a:t>.</a:t>
            </a:r>
          </a:p>
        </p:txBody>
      </p:sp>
      <p:sp>
        <p:nvSpPr>
          <p:cNvPr id="73846" name="AutoShape 118"/>
          <p:cNvSpPr>
            <a:spLocks noChangeArrowheads="1"/>
          </p:cNvSpPr>
          <p:nvPr/>
        </p:nvSpPr>
        <p:spPr bwMode="auto">
          <a:xfrm>
            <a:off x="25542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３</a:t>
            </a:r>
          </a:p>
        </p:txBody>
      </p:sp>
      <p:sp>
        <p:nvSpPr>
          <p:cNvPr id="73847" name="AutoShape 119"/>
          <p:cNvSpPr>
            <a:spLocks noChangeArrowheads="1"/>
          </p:cNvSpPr>
          <p:nvPr/>
        </p:nvSpPr>
        <p:spPr bwMode="auto">
          <a:xfrm>
            <a:off x="3203575" y="5084763"/>
            <a:ext cx="554038" cy="1109662"/>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73848" name="AutoShape 120"/>
          <p:cNvSpPr>
            <a:spLocks noChangeArrowheads="1"/>
          </p:cNvSpPr>
          <p:nvPr/>
        </p:nvSpPr>
        <p:spPr bwMode="auto">
          <a:xfrm>
            <a:off x="3203575" y="4508500"/>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pic>
        <p:nvPicPr>
          <p:cNvPr id="73849" name="Picture 121" descr="4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pic>
        <p:nvPicPr>
          <p:cNvPr id="73850" name="Picture 122" descr="2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sp>
        <p:nvSpPr>
          <p:cNvPr id="73851" name="Rectangle 123"/>
          <p:cNvSpPr>
            <a:spLocks noChangeArrowheads="1"/>
          </p:cNvSpPr>
          <p:nvPr/>
        </p:nvSpPr>
        <p:spPr bwMode="auto">
          <a:xfrm>
            <a:off x="3562350" y="1557338"/>
            <a:ext cx="250825" cy="25241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sz="1000" b="0">
                <a:solidFill>
                  <a:srgbClr val="FF930B"/>
                </a:solidFill>
                <a:latin typeface="Arial Black" panose="020B0A04020102020204" pitchFamily="34" charset="0"/>
                <a:ea typeface="ＭＳ ゴシック" panose="020B0609070205080204" pitchFamily="49" charset="-128"/>
              </a:rPr>
              <a:t>GT</a:t>
            </a:r>
          </a:p>
        </p:txBody>
      </p:sp>
      <p:sp>
        <p:nvSpPr>
          <p:cNvPr id="73852" name="Rectangle 124"/>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ja-JP" altLang="en-US">
                <a:solidFill>
                  <a:srgbClr val="FF930B"/>
                </a:solidFill>
                <a:latin typeface="Impact" panose="020B0806030902050204" pitchFamily="34" charset="0"/>
                <a:ea typeface="ＭＳ ゴシック" panose="020B0609070205080204" pitchFamily="49" charset="-128"/>
              </a:rPr>
              <a:t>＝</a:t>
            </a:r>
          </a:p>
        </p:txBody>
      </p:sp>
      <p:grpSp>
        <p:nvGrpSpPr>
          <p:cNvPr id="73853" name="Group 125"/>
          <p:cNvGrpSpPr>
            <a:grpSpLocks/>
          </p:cNvGrpSpPr>
          <p:nvPr/>
        </p:nvGrpSpPr>
        <p:grpSpPr bwMode="auto">
          <a:xfrm>
            <a:off x="2987675" y="1628775"/>
            <a:ext cx="527050" cy="427038"/>
            <a:chOff x="3606" y="709"/>
            <a:chExt cx="332" cy="269"/>
          </a:xfrm>
        </p:grpSpPr>
        <p:pic>
          <p:nvPicPr>
            <p:cNvPr id="73854" name="Picture 126" descr="1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6" y="709"/>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73855" name="Picture 127" descr="6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87" y="709"/>
              <a:ext cx="151" cy="269"/>
            </a:xfrm>
            <a:prstGeom prst="rect">
              <a:avLst/>
            </a:prstGeom>
            <a:noFill/>
            <a:extLst>
              <a:ext uri="{909E8E84-426E-40DD-AFC4-6F175D3DCCD1}">
                <a14:hiddenFill xmlns:a14="http://schemas.microsoft.com/office/drawing/2010/main">
                  <a:solidFill>
                    <a:srgbClr val="FFFFFF"/>
                  </a:solidFill>
                </a14:hiddenFill>
              </a:ext>
            </a:extLst>
          </p:spPr>
        </p:pic>
      </p:grpSp>
      <p:sp>
        <p:nvSpPr>
          <p:cNvPr id="73856" name="Rectangle 128"/>
          <p:cNvSpPr>
            <a:spLocks noChangeArrowheads="1"/>
          </p:cNvSpPr>
          <p:nvPr/>
        </p:nvSpPr>
        <p:spPr bwMode="auto">
          <a:xfrm>
            <a:off x="611188" y="1916113"/>
            <a:ext cx="179387"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sz="1200" b="0">
                <a:solidFill>
                  <a:srgbClr val="FF930B"/>
                </a:solidFill>
                <a:latin typeface="Arial Black" panose="020B0A04020102020204" pitchFamily="34" charset="0"/>
                <a:ea typeface="ＭＳ ゴシック" panose="020B0609070205080204" pitchFamily="49" charset="-128"/>
              </a:rPr>
              <a:t>K</a:t>
            </a:r>
          </a:p>
        </p:txBody>
      </p:sp>
      <p:sp>
        <p:nvSpPr>
          <p:cNvPr id="73857" name="Rectangle 129"/>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a:solidFill>
                  <a:srgbClr val="FF930B"/>
                </a:solidFill>
                <a:latin typeface="Impact" panose="020B0806030902050204" pitchFamily="34" charset="0"/>
                <a:ea typeface="ＭＳ ゴシック" panose="020B0609070205080204" pitchFamily="49" charset="-128"/>
              </a:rPr>
              <a:t>×</a:t>
            </a:r>
          </a:p>
        </p:txBody>
      </p:sp>
      <p:pic>
        <p:nvPicPr>
          <p:cNvPr id="73858" name="Picture 130" descr="8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73859" name="Group 131"/>
          <p:cNvGrpSpPr>
            <a:grpSpLocks/>
          </p:cNvGrpSpPr>
          <p:nvPr/>
        </p:nvGrpSpPr>
        <p:grpSpPr bwMode="auto">
          <a:xfrm>
            <a:off x="611188" y="2347913"/>
            <a:ext cx="3095625" cy="360362"/>
            <a:chOff x="431" y="1615"/>
            <a:chExt cx="1950" cy="227"/>
          </a:xfrm>
        </p:grpSpPr>
        <p:sp>
          <p:nvSpPr>
            <p:cNvPr id="73860" name="AutoShape 132"/>
            <p:cNvSpPr>
              <a:spLocks noChangeArrowheads="1"/>
            </p:cNvSpPr>
            <p:nvPr/>
          </p:nvSpPr>
          <p:spPr bwMode="auto">
            <a:xfrm>
              <a:off x="475" y="1615"/>
              <a:ext cx="546"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l-GR" altLang="ja-JP" sz="1200" b="0">
                  <a:cs typeface="Arial" panose="020B0604020202020204" pitchFamily="34" charset="0"/>
                </a:rPr>
                <a:t>Θ</a:t>
              </a:r>
            </a:p>
          </p:txBody>
        </p:sp>
        <p:sp>
          <p:nvSpPr>
            <p:cNvPr id="73861" name="AutoShape 133"/>
            <p:cNvSpPr>
              <a:spLocks noChangeArrowheads="1"/>
            </p:cNvSpPr>
            <p:nvPr/>
          </p:nvSpPr>
          <p:spPr bwMode="auto">
            <a:xfrm>
              <a:off x="1096" y="1615"/>
              <a:ext cx="1285"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el-GR" altLang="ja-JP" sz="1200" b="0">
                  <a:cs typeface="Arial" panose="020B0604020202020204" pitchFamily="34" charset="0"/>
                </a:rPr>
                <a:t>Θ</a:t>
              </a:r>
            </a:p>
          </p:txBody>
        </p:sp>
        <p:sp>
          <p:nvSpPr>
            <p:cNvPr id="73862" name="AutoShape 134"/>
            <p:cNvSpPr>
              <a:spLocks noChangeArrowheads="1"/>
            </p:cNvSpPr>
            <p:nvPr/>
          </p:nvSpPr>
          <p:spPr bwMode="auto">
            <a:xfrm>
              <a:off x="1096" y="1706"/>
              <a:ext cx="1239" cy="46"/>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p>
          </p:txBody>
        </p:sp>
        <p:sp>
          <p:nvSpPr>
            <p:cNvPr id="73863" name="AutoShape 135"/>
            <p:cNvSpPr>
              <a:spLocks noChangeArrowheads="1"/>
            </p:cNvSpPr>
            <p:nvPr/>
          </p:nvSpPr>
          <p:spPr bwMode="auto">
            <a:xfrm>
              <a:off x="476" y="1706"/>
              <a:ext cx="488" cy="45"/>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　　・　　・　</a:t>
              </a:r>
            </a:p>
          </p:txBody>
        </p:sp>
        <p:sp>
          <p:nvSpPr>
            <p:cNvPr id="73864" name="AutoShape 136"/>
            <p:cNvSpPr>
              <a:spLocks noChangeArrowheads="1"/>
            </p:cNvSpPr>
            <p:nvPr/>
          </p:nvSpPr>
          <p:spPr bwMode="auto">
            <a:xfrm>
              <a:off x="431" y="1751"/>
              <a:ext cx="488"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a:t>
              </a:r>
              <a:r>
                <a:rPr lang="ru-RU" altLang="ja-JP" sz="1200">
                  <a:cs typeface="Arial" panose="020B0604020202020204" pitchFamily="34" charset="0"/>
                </a:rPr>
                <a:t>F</a:t>
              </a:r>
              <a:r>
                <a:rPr lang="en-US" altLang="ja-JP" sz="1200">
                  <a:cs typeface="Arial" panose="020B0604020202020204" pitchFamily="34" charset="0"/>
                </a:rPr>
                <a:t> CUT  5/4</a:t>
              </a:r>
              <a:endParaRPr lang="ru-RU" altLang="ja-JP" sz="1200">
                <a:cs typeface="Arial" panose="020B0604020202020204" pitchFamily="34" charset="0"/>
              </a:endParaRPr>
            </a:p>
          </p:txBody>
        </p:sp>
        <p:sp>
          <p:nvSpPr>
            <p:cNvPr id="73865" name="AutoShape 137"/>
            <p:cNvSpPr>
              <a:spLocks noChangeArrowheads="1"/>
            </p:cNvSpPr>
            <p:nvPr/>
          </p:nvSpPr>
          <p:spPr bwMode="auto">
            <a:xfrm>
              <a:off x="1096" y="1751"/>
              <a:ext cx="1285"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5</a:t>
              </a:r>
              <a:r>
                <a:rPr lang="ja-JP" altLang="ru-RU" sz="1200">
                  <a:cs typeface="Arial" panose="020B0604020202020204" pitchFamily="34" charset="0"/>
                </a:rPr>
                <a:t>　</a:t>
              </a:r>
              <a:r>
                <a:rPr lang="ja-JP" altLang="en-US" sz="1200">
                  <a:cs typeface="Arial" panose="020B0604020202020204" pitchFamily="34" charset="0"/>
                </a:rPr>
                <a:t>   </a:t>
              </a:r>
              <a:r>
                <a:rPr lang="en-US" altLang="ja-JP" sz="1200">
                  <a:cs typeface="Arial" panose="020B0604020202020204" pitchFamily="34" charset="0"/>
                </a:rPr>
                <a:t>4  </a:t>
              </a:r>
              <a:r>
                <a:rPr lang="ja-JP" altLang="ru-RU" sz="1200">
                  <a:cs typeface="Arial" panose="020B0604020202020204" pitchFamily="34" charset="0"/>
                </a:rPr>
                <a:t>　</a:t>
              </a:r>
              <a:r>
                <a:rPr lang="en-US" altLang="ja-JP" sz="1200">
                  <a:cs typeface="Arial" panose="020B0604020202020204" pitchFamily="34" charset="0"/>
                </a:rPr>
                <a:t>3</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2</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0   </a:t>
              </a:r>
              <a:r>
                <a:rPr lang="ru-RU" altLang="ja-JP" sz="1200">
                  <a:cs typeface="Arial" panose="020B0604020202020204" pitchFamily="34" charset="0"/>
                </a:rPr>
                <a:t>ADD2</a:t>
              </a:r>
            </a:p>
          </p:txBody>
        </p:sp>
      </p:grpSp>
      <p:sp>
        <p:nvSpPr>
          <p:cNvPr id="73866" name="Rectangle 138"/>
          <p:cNvSpPr>
            <a:spLocks noChangeArrowheads="1"/>
          </p:cNvSpPr>
          <p:nvPr/>
        </p:nvSpPr>
        <p:spPr bwMode="auto">
          <a:xfrm>
            <a:off x="4500563" y="1700213"/>
            <a:ext cx="4392612" cy="936625"/>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pPr algn="l"/>
            <a:r>
              <a:rPr lang="ja-JP" altLang="en-US" sz="2400" b="0"/>
              <a:t>ある数値の２乗、３乗、４乗・・・を</a:t>
            </a:r>
          </a:p>
          <a:p>
            <a:pPr algn="l"/>
            <a:r>
              <a:rPr lang="ja-JP" altLang="en-US" sz="2400" b="0"/>
              <a:t>求める計算</a:t>
            </a:r>
          </a:p>
        </p:txBody>
      </p:sp>
      <p:sp>
        <p:nvSpPr>
          <p:cNvPr id="73867" name="Rectangle 139"/>
          <p:cNvSpPr>
            <a:spLocks noChangeArrowheads="1"/>
          </p:cNvSpPr>
          <p:nvPr/>
        </p:nvSpPr>
        <p:spPr bwMode="auto">
          <a:xfrm>
            <a:off x="4500563" y="1268413"/>
            <a:ext cx="4319587" cy="3603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説明</a:t>
            </a:r>
          </a:p>
        </p:txBody>
      </p:sp>
      <p:sp>
        <p:nvSpPr>
          <p:cNvPr id="73868" name="Rectangle 140"/>
          <p:cNvSpPr>
            <a:spLocks noChangeArrowheads="1"/>
          </p:cNvSpPr>
          <p:nvPr/>
        </p:nvSpPr>
        <p:spPr bwMode="auto">
          <a:xfrm>
            <a:off x="4500563" y="2924175"/>
            <a:ext cx="4392612" cy="3603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操作例</a:t>
            </a:r>
          </a:p>
        </p:txBody>
      </p:sp>
      <p:sp>
        <p:nvSpPr>
          <p:cNvPr id="73869" name="Rectangle 141"/>
          <p:cNvSpPr>
            <a:spLocks noChangeArrowheads="1"/>
          </p:cNvSpPr>
          <p:nvPr/>
        </p:nvSpPr>
        <p:spPr bwMode="auto">
          <a:xfrm>
            <a:off x="4500563" y="3355975"/>
            <a:ext cx="4392612" cy="2232025"/>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r>
              <a:rPr lang="en-US" altLang="ja-JP" sz="2400" b="0">
                <a:latin typeface="ＭＳ Ｐゴシック" panose="020B0600070205080204" pitchFamily="50" charset="-128"/>
              </a:rPr>
              <a:t>2</a:t>
            </a:r>
            <a:r>
              <a:rPr lang="ja-JP" altLang="en-US" sz="2400" b="0">
                <a:latin typeface="ＭＳ Ｐゴシック" panose="020B0600070205080204" pitchFamily="50" charset="-128"/>
              </a:rPr>
              <a:t>の４乗（</a:t>
            </a:r>
            <a:r>
              <a:rPr lang="en-US" altLang="ja-JP" sz="2400" b="0">
                <a:latin typeface="ＭＳ Ｐゴシック" panose="020B0600070205080204" pitchFamily="50" charset="-128"/>
              </a:rPr>
              <a:t>2</a:t>
            </a:r>
            <a:r>
              <a:rPr lang="ja-JP" altLang="en-US" sz="1400" b="0" baseline="80000">
                <a:latin typeface="ＭＳ Ｐゴシック" panose="020B0600070205080204" pitchFamily="50" charset="-128"/>
              </a:rPr>
              <a:t>４</a:t>
            </a:r>
            <a:r>
              <a:rPr lang="ja-JP" altLang="en-US" sz="2400" b="0">
                <a:latin typeface="ＭＳ Ｐゴシック" panose="020B0600070205080204" pitchFamily="50" charset="-128"/>
              </a:rPr>
              <a:t>）の計算をしなさい。</a:t>
            </a:r>
          </a:p>
          <a:p>
            <a:r>
              <a:rPr lang="ja-JP" altLang="en-US" sz="2400" b="0">
                <a:latin typeface="ＭＳ Ｐゴシック" panose="020B0600070205080204" pitchFamily="50" charset="-128"/>
              </a:rPr>
              <a:t>↓</a:t>
            </a:r>
          </a:p>
        </p:txBody>
      </p:sp>
      <p:sp>
        <p:nvSpPr>
          <p:cNvPr id="73771" name="AutoShape 43"/>
          <p:cNvSpPr>
            <a:spLocks noChangeAspect="1" noChangeArrowheads="1"/>
          </p:cNvSpPr>
          <p:nvPr/>
        </p:nvSpPr>
        <p:spPr bwMode="auto">
          <a:xfrm>
            <a:off x="5724525" y="429101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２</a:t>
            </a:r>
          </a:p>
        </p:txBody>
      </p:sp>
      <p:sp>
        <p:nvSpPr>
          <p:cNvPr id="73773" name="AutoShape 45"/>
          <p:cNvSpPr>
            <a:spLocks noChangeAspect="1" noChangeArrowheads="1"/>
          </p:cNvSpPr>
          <p:nvPr/>
        </p:nvSpPr>
        <p:spPr bwMode="auto">
          <a:xfrm>
            <a:off x="7019925" y="429101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73782" name="AutoShape 54"/>
          <p:cNvSpPr>
            <a:spLocks noChangeAspect="1" noChangeArrowheads="1"/>
          </p:cNvSpPr>
          <p:nvPr/>
        </p:nvSpPr>
        <p:spPr bwMode="auto">
          <a:xfrm>
            <a:off x="7019925" y="472281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73785" name="AutoShape 57"/>
          <p:cNvSpPr>
            <a:spLocks noChangeAspect="1" noChangeArrowheads="1"/>
          </p:cNvSpPr>
          <p:nvPr/>
        </p:nvSpPr>
        <p:spPr bwMode="auto">
          <a:xfrm>
            <a:off x="7019925" y="515461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73791" name="AutoShape 63"/>
          <p:cNvSpPr>
            <a:spLocks noChangeArrowheads="1"/>
          </p:cNvSpPr>
          <p:nvPr/>
        </p:nvSpPr>
        <p:spPr bwMode="auto">
          <a:xfrm>
            <a:off x="6156325" y="429101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en-US" altLang="ja-JP"/>
              <a:t>×</a:t>
            </a:r>
          </a:p>
        </p:txBody>
      </p:sp>
      <p:sp>
        <p:nvSpPr>
          <p:cNvPr id="73792" name="AutoShape 64"/>
          <p:cNvSpPr>
            <a:spLocks noChangeArrowheads="1"/>
          </p:cNvSpPr>
          <p:nvPr/>
        </p:nvSpPr>
        <p:spPr bwMode="auto">
          <a:xfrm>
            <a:off x="6588125" y="429101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en-US" altLang="ja-JP"/>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386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86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386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3868"/>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73771"/>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73773"/>
                                        </p:tgtEl>
                                        <p:attrNameLst>
                                          <p:attrName>style.visibility</p:attrName>
                                        </p:attrNameLst>
                                      </p:cBhvr>
                                      <p:to>
                                        <p:strVal val="visible"/>
                                      </p:to>
                                    </p:set>
                                  </p:childTnLst>
                                </p:cTn>
                              </p:par>
                              <p:par>
                                <p:cTn id="19" presetID="1" presetClass="entr" presetSubtype="0" fill="hold" grpId="2" nodeType="withEffect">
                                  <p:stCondLst>
                                    <p:cond delay="0"/>
                                  </p:stCondLst>
                                  <p:childTnLst>
                                    <p:set>
                                      <p:cBhvr>
                                        <p:cTn id="20" dur="1" fill="hold">
                                          <p:stCondLst>
                                            <p:cond delay="0"/>
                                          </p:stCondLst>
                                        </p:cTn>
                                        <p:tgtEl>
                                          <p:spTgt spid="73782"/>
                                        </p:tgtEl>
                                        <p:attrNameLst>
                                          <p:attrName>style.visibility</p:attrName>
                                        </p:attrNameLst>
                                      </p:cBhvr>
                                      <p:to>
                                        <p:strVal val="visible"/>
                                      </p:to>
                                    </p:set>
                                  </p:childTnLst>
                                </p:cTn>
                              </p:par>
                              <p:par>
                                <p:cTn id="21" presetID="1" presetClass="entr" presetSubtype="0" fill="hold" grpId="2" nodeType="withEffect">
                                  <p:stCondLst>
                                    <p:cond delay="0"/>
                                  </p:stCondLst>
                                  <p:childTnLst>
                                    <p:set>
                                      <p:cBhvr>
                                        <p:cTn id="22" dur="1" fill="hold">
                                          <p:stCondLst>
                                            <p:cond delay="0"/>
                                          </p:stCondLst>
                                        </p:cTn>
                                        <p:tgtEl>
                                          <p:spTgt spid="73785"/>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73791"/>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7379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6" presetClass="emph" presetSubtype="0" fill="hold" grpId="0" nodeType="clickEffect">
                                  <p:stCondLst>
                                    <p:cond delay="0"/>
                                  </p:stCondLst>
                                  <p:childTnLst>
                                    <p:animEffect transition="out" filter="fade">
                                      <p:cBhvr>
                                        <p:cTn id="30" dur="1000" tmFilter="0, 0; .2, .5; .8, .5; 1, 0"/>
                                        <p:tgtEl>
                                          <p:spTgt spid="73822"/>
                                        </p:tgtEl>
                                      </p:cBhvr>
                                    </p:animEffect>
                                    <p:animScale>
                                      <p:cBhvr>
                                        <p:cTn id="31" dur="500" autoRev="1" fill="hold"/>
                                        <p:tgtEl>
                                          <p:spTgt spid="73822"/>
                                        </p:tgtEl>
                                      </p:cBhvr>
                                      <p:by x="105000" y="105000"/>
                                    </p:animScale>
                                  </p:childTnLst>
                                </p:cTn>
                              </p:par>
                              <p:par>
                                <p:cTn id="32" presetID="3" presetClass="emph" presetSubtype="2" fill="hold" grpId="0" nodeType="withEffect">
                                  <p:stCondLst>
                                    <p:cond delay="0"/>
                                  </p:stCondLst>
                                  <p:childTnLst>
                                    <p:animClr clrSpc="rgb" dir="cw">
                                      <p:cBhvr override="childStyle">
                                        <p:cTn id="33" dur="1000" fill="hold"/>
                                        <p:tgtEl>
                                          <p:spTgt spid="73771"/>
                                        </p:tgtEl>
                                        <p:attrNameLst>
                                          <p:attrName>style.color</p:attrName>
                                        </p:attrNameLst>
                                      </p:cBhvr>
                                      <p:to>
                                        <a:srgbClr val="FF3300"/>
                                      </p:to>
                                    </p:animClr>
                                  </p:childTnLst>
                                </p:cTn>
                              </p:par>
                              <p:par>
                                <p:cTn id="34" presetID="1" presetClass="entr" presetSubtype="0" fill="hold" nodeType="withEffect">
                                  <p:stCondLst>
                                    <p:cond delay="0"/>
                                  </p:stCondLst>
                                  <p:childTnLst>
                                    <p:set>
                                      <p:cBhvr>
                                        <p:cTn id="35" dur="1" fill="hold">
                                          <p:stCondLst>
                                            <p:cond delay="0"/>
                                          </p:stCondLst>
                                        </p:cTn>
                                        <p:tgtEl>
                                          <p:spTgt spid="73850"/>
                                        </p:tgtEl>
                                        <p:attrNameLst>
                                          <p:attrName>style.visibility</p:attrName>
                                        </p:attrNameLst>
                                      </p:cBhvr>
                                      <p:to>
                                        <p:strVal val="visible"/>
                                      </p:to>
                                    </p:set>
                                  </p:childTnLst>
                                </p:cTn>
                              </p:par>
                              <p:par>
                                <p:cTn id="36" presetID="1" presetClass="exit" presetSubtype="0" fill="hold" nodeType="withEffect">
                                  <p:stCondLst>
                                    <p:cond delay="0"/>
                                  </p:stCondLst>
                                  <p:childTnLst>
                                    <p:set>
                                      <p:cBhvr>
                                        <p:cTn id="37" dur="1" fill="hold">
                                          <p:stCondLst>
                                            <p:cond delay="0"/>
                                          </p:stCondLst>
                                        </p:cTn>
                                        <p:tgtEl>
                                          <p:spTgt spid="73844"/>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6" presetClass="emph" presetSubtype="0" fill="hold" grpId="0" nodeType="clickEffect">
                                  <p:stCondLst>
                                    <p:cond delay="0"/>
                                  </p:stCondLst>
                                  <p:childTnLst>
                                    <p:animEffect transition="out" filter="fade">
                                      <p:cBhvr>
                                        <p:cTn id="41" dur="1000" tmFilter="0, 0; .2, .5; .8, .5; 1, 0"/>
                                        <p:tgtEl>
                                          <p:spTgt spid="73832"/>
                                        </p:tgtEl>
                                      </p:cBhvr>
                                    </p:animEffect>
                                    <p:animScale>
                                      <p:cBhvr>
                                        <p:cTn id="42" dur="500" autoRev="1" fill="hold"/>
                                        <p:tgtEl>
                                          <p:spTgt spid="73832"/>
                                        </p:tgtEl>
                                      </p:cBhvr>
                                      <p:by x="105000" y="105000"/>
                                    </p:animScale>
                                  </p:childTnLst>
                                </p:cTn>
                              </p:par>
                              <p:par>
                                <p:cTn id="43" presetID="3" presetClass="emph" presetSubtype="2" fill="hold" grpId="1" nodeType="withEffect">
                                  <p:stCondLst>
                                    <p:cond delay="0"/>
                                  </p:stCondLst>
                                  <p:childTnLst>
                                    <p:animClr clrSpc="rgb" dir="cw">
                                      <p:cBhvr override="childStyle">
                                        <p:cTn id="44" dur="1000" fill="hold"/>
                                        <p:tgtEl>
                                          <p:spTgt spid="73791"/>
                                        </p:tgtEl>
                                        <p:attrNameLst>
                                          <p:attrName>style.color</p:attrName>
                                        </p:attrNameLst>
                                      </p:cBhvr>
                                      <p:to>
                                        <a:srgbClr val="FF3300"/>
                                      </p:to>
                                    </p:animClr>
                                  </p:childTnLst>
                                </p:cTn>
                              </p:par>
                              <p:par>
                                <p:cTn id="45" presetID="1" presetClass="entr" presetSubtype="0" fill="hold" nodeType="withEffect">
                                  <p:stCondLst>
                                    <p:cond delay="0"/>
                                  </p:stCondLst>
                                  <p:childTnLst>
                                    <p:set>
                                      <p:cBhvr>
                                        <p:cTn id="46" dur="1" fill="hold">
                                          <p:stCondLst>
                                            <p:cond delay="0"/>
                                          </p:stCondLst>
                                        </p:cTn>
                                        <p:tgtEl>
                                          <p:spTgt spid="73857"/>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6" presetClass="emph" presetSubtype="0" fill="hold" grpId="1" nodeType="clickEffect">
                                  <p:stCondLst>
                                    <p:cond delay="0"/>
                                  </p:stCondLst>
                                  <p:childTnLst>
                                    <p:animEffect transition="out" filter="fade">
                                      <p:cBhvr>
                                        <p:cTn id="50" dur="1000" tmFilter="0, 0; .2, .5; .8, .5; 1, 0"/>
                                        <p:tgtEl>
                                          <p:spTgt spid="73832"/>
                                        </p:tgtEl>
                                      </p:cBhvr>
                                    </p:animEffect>
                                    <p:animScale>
                                      <p:cBhvr>
                                        <p:cTn id="51" dur="500" autoRev="1" fill="hold"/>
                                        <p:tgtEl>
                                          <p:spTgt spid="73832"/>
                                        </p:tgtEl>
                                      </p:cBhvr>
                                      <p:by x="105000" y="105000"/>
                                    </p:animScale>
                                  </p:childTnLst>
                                </p:cTn>
                              </p:par>
                              <p:par>
                                <p:cTn id="52" presetID="3" presetClass="emph" presetSubtype="2" fill="hold" grpId="1" nodeType="withEffect">
                                  <p:stCondLst>
                                    <p:cond delay="0"/>
                                  </p:stCondLst>
                                  <p:childTnLst>
                                    <p:animClr clrSpc="rgb" dir="cw">
                                      <p:cBhvr override="childStyle">
                                        <p:cTn id="53" dur="1000" fill="hold"/>
                                        <p:tgtEl>
                                          <p:spTgt spid="73792"/>
                                        </p:tgtEl>
                                        <p:attrNameLst>
                                          <p:attrName>style.color</p:attrName>
                                        </p:attrNameLst>
                                      </p:cBhvr>
                                      <p:to>
                                        <a:srgbClr val="FF3300"/>
                                      </p:to>
                                    </p:animClr>
                                  </p:childTnLst>
                                </p:cTn>
                              </p:par>
                            </p:childTnLst>
                          </p:cTn>
                        </p:par>
                      </p:childTnLst>
                    </p:cTn>
                  </p:par>
                  <p:par>
                    <p:cTn id="54" fill="hold" nodeType="clickPar">
                      <p:stCondLst>
                        <p:cond delay="indefinite"/>
                      </p:stCondLst>
                      <p:childTnLst>
                        <p:par>
                          <p:cTn id="55" fill="hold" nodeType="withGroup">
                            <p:stCondLst>
                              <p:cond delay="0"/>
                            </p:stCondLst>
                            <p:childTnLst>
                              <p:par>
                                <p:cTn id="56" presetID="26" presetClass="emph" presetSubtype="0" fill="hold" grpId="0" nodeType="clickEffect">
                                  <p:stCondLst>
                                    <p:cond delay="0"/>
                                  </p:stCondLst>
                                  <p:childTnLst>
                                    <p:animEffect transition="out" filter="fade">
                                      <p:cBhvr>
                                        <p:cTn id="57" dur="1000" tmFilter="0, 0; .2, .5; .8, .5; 1, 0"/>
                                        <p:tgtEl>
                                          <p:spTgt spid="73835"/>
                                        </p:tgtEl>
                                      </p:cBhvr>
                                    </p:animEffect>
                                    <p:animScale>
                                      <p:cBhvr>
                                        <p:cTn id="58" dur="500" autoRev="1" fill="hold"/>
                                        <p:tgtEl>
                                          <p:spTgt spid="73835"/>
                                        </p:tgtEl>
                                      </p:cBhvr>
                                      <p:by x="105000" y="105000"/>
                                    </p:animScale>
                                  </p:childTnLst>
                                </p:cTn>
                              </p:par>
                              <p:par>
                                <p:cTn id="59" presetID="3" presetClass="emph" presetSubtype="2" fill="hold" grpId="1" nodeType="withEffect">
                                  <p:stCondLst>
                                    <p:cond delay="0"/>
                                  </p:stCondLst>
                                  <p:childTnLst>
                                    <p:animClr clrSpc="rgb" dir="cw">
                                      <p:cBhvr override="childStyle">
                                        <p:cTn id="60" dur="1000" fill="hold"/>
                                        <p:tgtEl>
                                          <p:spTgt spid="73773"/>
                                        </p:tgtEl>
                                        <p:attrNameLst>
                                          <p:attrName>style.color</p:attrName>
                                        </p:attrNameLst>
                                      </p:cBhvr>
                                      <p:to>
                                        <a:srgbClr val="FF3300"/>
                                      </p:to>
                                    </p:animClr>
                                  </p:childTnLst>
                                </p:cTn>
                              </p:par>
                              <p:par>
                                <p:cTn id="61" presetID="1" presetClass="entr" presetSubtype="0" fill="hold" nodeType="withEffect">
                                  <p:stCondLst>
                                    <p:cond delay="0"/>
                                  </p:stCondLst>
                                  <p:childTnLst>
                                    <p:set>
                                      <p:cBhvr>
                                        <p:cTn id="62" dur="1" fill="hold">
                                          <p:stCondLst>
                                            <p:cond delay="0"/>
                                          </p:stCondLst>
                                        </p:cTn>
                                        <p:tgtEl>
                                          <p:spTgt spid="7384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73856"/>
                                        </p:tgtEl>
                                        <p:attrNameLst>
                                          <p:attrName>style.visibility</p:attrName>
                                        </p:attrNameLst>
                                      </p:cBhvr>
                                      <p:to>
                                        <p:strVal val="visible"/>
                                      </p:to>
                                    </p:set>
                                  </p:childTnLst>
                                </p:cTn>
                              </p:par>
                              <p:par>
                                <p:cTn id="65" presetID="1" presetClass="exit" presetSubtype="0" fill="hold" grpId="0" nodeType="withEffect">
                                  <p:stCondLst>
                                    <p:cond delay="0"/>
                                  </p:stCondLst>
                                  <p:childTnLst>
                                    <p:set>
                                      <p:cBhvr>
                                        <p:cTn id="66" dur="1" fill="hold">
                                          <p:stCondLst>
                                            <p:cond delay="0"/>
                                          </p:stCondLst>
                                        </p:cTn>
                                        <p:tgtEl>
                                          <p:spTgt spid="73857"/>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73850"/>
                                        </p:tgtEl>
                                        <p:attrNameLst>
                                          <p:attrName>style.visibility</p:attrName>
                                        </p:attrNameLst>
                                      </p:cBhvr>
                                      <p:to>
                                        <p:strVal val="hidden"/>
                                      </p:to>
                                    </p:set>
                                  </p:childTnLst>
                                </p:cTn>
                              </p:par>
                              <p:par>
                                <p:cTn id="69" presetID="1" presetClass="entr" presetSubtype="0" fill="hold" grpId="0" nodeType="withEffect">
                                  <p:stCondLst>
                                    <p:cond delay="0"/>
                                  </p:stCondLst>
                                  <p:childTnLst>
                                    <p:set>
                                      <p:cBhvr>
                                        <p:cTn id="70" dur="1" fill="hold">
                                          <p:stCondLst>
                                            <p:cond delay="0"/>
                                          </p:stCondLst>
                                        </p:cTn>
                                        <p:tgtEl>
                                          <p:spTgt spid="7385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73852"/>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26" presetClass="emph" presetSubtype="0" fill="hold" grpId="1" nodeType="clickEffect">
                                  <p:stCondLst>
                                    <p:cond delay="0"/>
                                  </p:stCondLst>
                                  <p:childTnLst>
                                    <p:animEffect transition="out" filter="fade">
                                      <p:cBhvr>
                                        <p:cTn id="76" dur="1000" tmFilter="0, 0; .2, .5; .8, .5; 1, 0"/>
                                        <p:tgtEl>
                                          <p:spTgt spid="73835"/>
                                        </p:tgtEl>
                                      </p:cBhvr>
                                    </p:animEffect>
                                    <p:animScale>
                                      <p:cBhvr>
                                        <p:cTn id="77" dur="500" autoRev="1" fill="hold"/>
                                        <p:tgtEl>
                                          <p:spTgt spid="73835"/>
                                        </p:tgtEl>
                                      </p:cBhvr>
                                      <p:by x="105000" y="105000"/>
                                    </p:animScale>
                                  </p:childTnLst>
                                </p:cTn>
                              </p:par>
                              <p:par>
                                <p:cTn id="78" presetID="3" presetClass="emph" presetSubtype="2" fill="hold" grpId="1" nodeType="withEffect">
                                  <p:stCondLst>
                                    <p:cond delay="0"/>
                                  </p:stCondLst>
                                  <p:childTnLst>
                                    <p:animClr clrSpc="rgb" dir="cw">
                                      <p:cBhvr override="childStyle">
                                        <p:cTn id="79" dur="1000" fill="hold"/>
                                        <p:tgtEl>
                                          <p:spTgt spid="73782"/>
                                        </p:tgtEl>
                                        <p:attrNameLst>
                                          <p:attrName>style.color</p:attrName>
                                        </p:attrNameLst>
                                      </p:cBhvr>
                                      <p:to>
                                        <a:srgbClr val="FF3300"/>
                                      </p:to>
                                    </p:animClr>
                                  </p:childTnLst>
                                </p:cTn>
                              </p:par>
                              <p:par>
                                <p:cTn id="80" presetID="1" presetClass="entr" presetSubtype="0" fill="hold" nodeType="withEffect">
                                  <p:stCondLst>
                                    <p:cond delay="0"/>
                                  </p:stCondLst>
                                  <p:childTnLst>
                                    <p:set>
                                      <p:cBhvr>
                                        <p:cTn id="81" dur="1" fill="hold">
                                          <p:stCondLst>
                                            <p:cond delay="0"/>
                                          </p:stCondLst>
                                        </p:cTn>
                                        <p:tgtEl>
                                          <p:spTgt spid="73858"/>
                                        </p:tgtEl>
                                        <p:attrNameLst>
                                          <p:attrName>style.visibility</p:attrName>
                                        </p:attrNameLst>
                                      </p:cBhvr>
                                      <p:to>
                                        <p:strVal val="visible"/>
                                      </p:to>
                                    </p:set>
                                  </p:childTnLst>
                                </p:cTn>
                              </p:par>
                              <p:par>
                                <p:cTn id="82" presetID="1" presetClass="exit" presetSubtype="0" fill="hold" nodeType="withEffect">
                                  <p:stCondLst>
                                    <p:cond delay="0"/>
                                  </p:stCondLst>
                                  <p:childTnLst>
                                    <p:set>
                                      <p:cBhvr>
                                        <p:cTn id="83" dur="1" fill="hold">
                                          <p:stCondLst>
                                            <p:cond delay="0"/>
                                          </p:stCondLst>
                                        </p:cTn>
                                        <p:tgtEl>
                                          <p:spTgt spid="73849"/>
                                        </p:tgtEl>
                                        <p:attrNameLst>
                                          <p:attrName>style.visibility</p:attrName>
                                        </p:attrNameLst>
                                      </p:cBhvr>
                                      <p:to>
                                        <p:strVal val="hidden"/>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26" presetClass="emph" presetSubtype="0" fill="hold" nodeType="clickEffect">
                                  <p:stCondLst>
                                    <p:cond delay="0"/>
                                  </p:stCondLst>
                                  <p:childTnLst>
                                    <p:animEffect transition="out" filter="fade">
                                      <p:cBhvr>
                                        <p:cTn id="87" dur="1000" tmFilter="0, 0; .2, .5; .8, .5; 1, 0"/>
                                        <p:tgtEl>
                                          <p:spTgt spid="73835"/>
                                        </p:tgtEl>
                                      </p:cBhvr>
                                    </p:animEffect>
                                    <p:animScale>
                                      <p:cBhvr>
                                        <p:cTn id="88" dur="500" autoRev="1" fill="hold"/>
                                        <p:tgtEl>
                                          <p:spTgt spid="73835"/>
                                        </p:tgtEl>
                                      </p:cBhvr>
                                      <p:by x="105000" y="105000"/>
                                    </p:animScale>
                                  </p:childTnLst>
                                </p:cTn>
                              </p:par>
                              <p:par>
                                <p:cTn id="89" presetID="3" presetClass="emph" presetSubtype="2" fill="hold" grpId="1" nodeType="withEffect">
                                  <p:stCondLst>
                                    <p:cond delay="0"/>
                                  </p:stCondLst>
                                  <p:childTnLst>
                                    <p:animClr clrSpc="rgb" dir="cw">
                                      <p:cBhvr override="childStyle">
                                        <p:cTn id="90" dur="1000" fill="hold"/>
                                        <p:tgtEl>
                                          <p:spTgt spid="73785"/>
                                        </p:tgtEl>
                                        <p:attrNameLst>
                                          <p:attrName>style.color</p:attrName>
                                        </p:attrNameLst>
                                      </p:cBhvr>
                                      <p:to>
                                        <a:srgbClr val="FF3300"/>
                                      </p:to>
                                    </p:animClr>
                                  </p:childTnLst>
                                </p:cTn>
                              </p:par>
                              <p:par>
                                <p:cTn id="91" presetID="1" presetClass="exit" presetSubtype="0" fill="hold" nodeType="withEffect">
                                  <p:stCondLst>
                                    <p:cond delay="0"/>
                                  </p:stCondLst>
                                  <p:childTnLst>
                                    <p:set>
                                      <p:cBhvr>
                                        <p:cTn id="92" dur="1" fill="hold">
                                          <p:stCondLst>
                                            <p:cond delay="0"/>
                                          </p:stCondLst>
                                        </p:cTn>
                                        <p:tgtEl>
                                          <p:spTgt spid="73858"/>
                                        </p:tgtEl>
                                        <p:attrNameLst>
                                          <p:attrName>style.visibility</p:attrName>
                                        </p:attrNameLst>
                                      </p:cBhvr>
                                      <p:to>
                                        <p:strVal val="hidden"/>
                                      </p:to>
                                    </p:set>
                                  </p:childTnLst>
                                </p:cTn>
                              </p:par>
                              <p:par>
                                <p:cTn id="93" presetID="1" presetClass="entr" presetSubtype="0" fill="hold" nodeType="withEffect">
                                  <p:stCondLst>
                                    <p:cond delay="0"/>
                                  </p:stCondLst>
                                  <p:childTnLst>
                                    <p:set>
                                      <p:cBhvr>
                                        <p:cTn id="94" dur="1" fill="hold">
                                          <p:stCondLst>
                                            <p:cond delay="0"/>
                                          </p:stCondLst>
                                        </p:cTn>
                                        <p:tgtEl>
                                          <p:spTgt spid="738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22" grpId="0" animBg="1"/>
      <p:bldP spid="73832" grpId="0" animBg="1"/>
      <p:bldP spid="73832" grpId="1" animBg="1"/>
      <p:bldP spid="73835" grpId="0" animBg="1"/>
      <p:bldP spid="73835" grpId="1" animBg="1"/>
      <p:bldP spid="73851" grpId="0" animBg="1"/>
      <p:bldP spid="73852" grpId="0" animBg="1"/>
      <p:bldP spid="73856" grpId="0" animBg="1"/>
      <p:bldP spid="73857" grpId="0" animBg="1"/>
      <p:bldP spid="73866" grpId="0" animBg="1"/>
      <p:bldP spid="73867" grpId="0"/>
      <p:bldP spid="73771" grpId="0" animBg="1"/>
      <p:bldP spid="73771" grpId="1" animBg="1"/>
      <p:bldP spid="73773" grpId="1" animBg="1"/>
      <p:bldP spid="73773" grpId="2" animBg="1"/>
      <p:bldP spid="73782" grpId="1" animBg="1"/>
      <p:bldP spid="73782" grpId="2" animBg="1"/>
      <p:bldP spid="73785" grpId="1" animBg="1"/>
      <p:bldP spid="73785" grpId="2" animBg="1"/>
      <p:bldP spid="73791" grpId="1" animBg="1"/>
      <p:bldP spid="73791" grpId="2" animBg="1"/>
      <p:bldP spid="73792" grpId="1" animBg="1"/>
      <p:bldP spid="73792" grpId="2"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97" name="Text Box 113"/>
          <p:cNvSpPr txBox="1">
            <a:spLocks noChangeArrowheads="1"/>
          </p:cNvSpPr>
          <p:nvPr/>
        </p:nvSpPr>
        <p:spPr bwMode="auto">
          <a:xfrm>
            <a:off x="250825" y="260350"/>
            <a:ext cx="3889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4400" b="0">
                <a:solidFill>
                  <a:srgbClr val="FF9900"/>
                </a:solidFill>
                <a:effectLst>
                  <a:outerShdw blurRad="38100" dist="38100" dir="2700000" algn="tl">
                    <a:srgbClr val="000000"/>
                  </a:outerShdw>
                </a:effectLst>
              </a:rPr>
              <a:t>（</a:t>
            </a:r>
            <a:r>
              <a:rPr lang="en-US" altLang="ja-JP" sz="4400" b="0">
                <a:solidFill>
                  <a:srgbClr val="FF9900"/>
                </a:solidFill>
                <a:effectLst>
                  <a:outerShdw blurRad="38100" dist="38100" dir="2700000" algn="tl">
                    <a:srgbClr val="000000"/>
                  </a:outerShdw>
                </a:effectLst>
              </a:rPr>
              <a:t>1</a:t>
            </a:r>
            <a:r>
              <a:rPr lang="ja-JP" altLang="en-US" sz="4400" b="0">
                <a:solidFill>
                  <a:srgbClr val="FF9900"/>
                </a:solidFill>
                <a:effectLst>
                  <a:outerShdw blurRad="38100" dist="38100" dir="2700000" algn="tl">
                    <a:srgbClr val="000000"/>
                  </a:outerShdw>
                </a:effectLst>
              </a:rPr>
              <a:t>）テンキー</a:t>
            </a:r>
          </a:p>
        </p:txBody>
      </p:sp>
      <p:sp>
        <p:nvSpPr>
          <p:cNvPr id="16534" name="Rectangle 150"/>
          <p:cNvSpPr>
            <a:spLocks noChangeArrowheads="1"/>
          </p:cNvSpPr>
          <p:nvPr/>
        </p:nvSpPr>
        <p:spPr bwMode="auto">
          <a:xfrm>
            <a:off x="3995738" y="1339850"/>
            <a:ext cx="4321175" cy="26638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flatTx/>
          </a:bodyPr>
          <a:lstStyle/>
          <a:p>
            <a:endParaRPr lang="ja-JP" altLang="en-US"/>
          </a:p>
        </p:txBody>
      </p:sp>
      <p:sp>
        <p:nvSpPr>
          <p:cNvPr id="16563" name="Rectangle 179"/>
          <p:cNvSpPr>
            <a:spLocks noChangeArrowheads="1"/>
          </p:cNvSpPr>
          <p:nvPr/>
        </p:nvSpPr>
        <p:spPr bwMode="auto">
          <a:xfrm>
            <a:off x="395288" y="1268413"/>
            <a:ext cx="3600450" cy="5111750"/>
          </a:xfrm>
          <a:prstGeom prst="rect">
            <a:avLst/>
          </a:prstGeom>
          <a:solidFill>
            <a:schemeClr val="hlink"/>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564" name="Rectangle 180"/>
          <p:cNvSpPr>
            <a:spLocks noChangeArrowheads="1"/>
          </p:cNvSpPr>
          <p:nvPr/>
        </p:nvSpPr>
        <p:spPr bwMode="auto">
          <a:xfrm>
            <a:off x="611188" y="1555750"/>
            <a:ext cx="3225800" cy="604838"/>
          </a:xfrm>
          <a:prstGeom prst="rect">
            <a:avLst/>
          </a:prstGeom>
          <a:solidFill>
            <a:srgbClr val="00000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6565" name="AutoShape 181"/>
          <p:cNvSpPr>
            <a:spLocks noChangeArrowheads="1"/>
          </p:cNvSpPr>
          <p:nvPr/>
        </p:nvSpPr>
        <p:spPr bwMode="auto">
          <a:xfrm>
            <a:off x="12588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200" b="0"/>
              <a:t>00</a:t>
            </a:r>
          </a:p>
        </p:txBody>
      </p:sp>
      <p:sp>
        <p:nvSpPr>
          <p:cNvPr id="16566" name="AutoShape 182"/>
          <p:cNvSpPr>
            <a:spLocks noChangeArrowheads="1"/>
          </p:cNvSpPr>
          <p:nvPr/>
        </p:nvSpPr>
        <p:spPr bwMode="auto">
          <a:xfrm>
            <a:off x="574675" y="5661025"/>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０</a:t>
            </a:r>
          </a:p>
        </p:txBody>
      </p:sp>
      <p:sp>
        <p:nvSpPr>
          <p:cNvPr id="16567" name="AutoShape 183"/>
          <p:cNvSpPr>
            <a:spLocks noChangeArrowheads="1"/>
          </p:cNvSpPr>
          <p:nvPr/>
        </p:nvSpPr>
        <p:spPr bwMode="auto">
          <a:xfrm>
            <a:off x="12588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１</a:t>
            </a:r>
          </a:p>
        </p:txBody>
      </p:sp>
      <p:sp>
        <p:nvSpPr>
          <p:cNvPr id="16568" name="AutoShape 184"/>
          <p:cNvSpPr>
            <a:spLocks noChangeArrowheads="1"/>
          </p:cNvSpPr>
          <p:nvPr/>
        </p:nvSpPr>
        <p:spPr bwMode="auto">
          <a:xfrm>
            <a:off x="19065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２</a:t>
            </a:r>
          </a:p>
        </p:txBody>
      </p:sp>
      <p:sp>
        <p:nvSpPr>
          <p:cNvPr id="16569" name="AutoShape 185"/>
          <p:cNvSpPr>
            <a:spLocks noChangeArrowheads="1"/>
          </p:cNvSpPr>
          <p:nvPr/>
        </p:nvSpPr>
        <p:spPr bwMode="auto">
          <a:xfrm>
            <a:off x="2555875" y="5084763"/>
            <a:ext cx="554038"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３</a:t>
            </a:r>
          </a:p>
        </p:txBody>
      </p:sp>
      <p:sp>
        <p:nvSpPr>
          <p:cNvPr id="16570" name="AutoShape 186"/>
          <p:cNvSpPr>
            <a:spLocks noChangeArrowheads="1"/>
          </p:cNvSpPr>
          <p:nvPr/>
        </p:nvSpPr>
        <p:spPr bwMode="auto">
          <a:xfrm>
            <a:off x="2555875" y="4508500"/>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６</a:t>
            </a:r>
          </a:p>
        </p:txBody>
      </p:sp>
      <p:sp>
        <p:nvSpPr>
          <p:cNvPr id="16571" name="AutoShape 187"/>
          <p:cNvSpPr>
            <a:spLocks noChangeArrowheads="1"/>
          </p:cNvSpPr>
          <p:nvPr/>
        </p:nvSpPr>
        <p:spPr bwMode="auto">
          <a:xfrm>
            <a:off x="19065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300" b="0"/>
              <a:t>⑤</a:t>
            </a:r>
          </a:p>
        </p:txBody>
      </p:sp>
      <p:sp>
        <p:nvSpPr>
          <p:cNvPr id="16572" name="AutoShape 188"/>
          <p:cNvSpPr>
            <a:spLocks noChangeArrowheads="1"/>
          </p:cNvSpPr>
          <p:nvPr/>
        </p:nvSpPr>
        <p:spPr bwMode="auto">
          <a:xfrm>
            <a:off x="12588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４</a:t>
            </a:r>
          </a:p>
        </p:txBody>
      </p:sp>
      <p:sp>
        <p:nvSpPr>
          <p:cNvPr id="16573" name="AutoShape 189"/>
          <p:cNvSpPr>
            <a:spLocks noChangeArrowheads="1"/>
          </p:cNvSpPr>
          <p:nvPr/>
        </p:nvSpPr>
        <p:spPr bwMode="auto">
          <a:xfrm>
            <a:off x="2555875" y="3932238"/>
            <a:ext cx="554038"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９</a:t>
            </a:r>
          </a:p>
        </p:txBody>
      </p:sp>
      <p:sp>
        <p:nvSpPr>
          <p:cNvPr id="16574" name="AutoShape 190"/>
          <p:cNvSpPr>
            <a:spLocks noChangeArrowheads="1"/>
          </p:cNvSpPr>
          <p:nvPr/>
        </p:nvSpPr>
        <p:spPr bwMode="auto">
          <a:xfrm>
            <a:off x="19065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８</a:t>
            </a:r>
          </a:p>
        </p:txBody>
      </p:sp>
      <p:sp>
        <p:nvSpPr>
          <p:cNvPr id="16575" name="AutoShape 191"/>
          <p:cNvSpPr>
            <a:spLocks noChangeArrowheads="1"/>
          </p:cNvSpPr>
          <p:nvPr/>
        </p:nvSpPr>
        <p:spPr bwMode="auto">
          <a:xfrm>
            <a:off x="12588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７</a:t>
            </a:r>
          </a:p>
        </p:txBody>
      </p:sp>
      <p:sp>
        <p:nvSpPr>
          <p:cNvPr id="16576" name="AutoShape 192"/>
          <p:cNvSpPr>
            <a:spLocks noChangeArrowheads="1"/>
          </p:cNvSpPr>
          <p:nvPr/>
        </p:nvSpPr>
        <p:spPr bwMode="auto">
          <a:xfrm>
            <a:off x="19065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16577" name="AutoShape 193"/>
          <p:cNvSpPr>
            <a:spLocks noChangeArrowheads="1"/>
          </p:cNvSpPr>
          <p:nvPr/>
        </p:nvSpPr>
        <p:spPr bwMode="auto">
          <a:xfrm>
            <a:off x="12588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MR</a:t>
            </a:r>
          </a:p>
        </p:txBody>
      </p:sp>
      <p:sp>
        <p:nvSpPr>
          <p:cNvPr id="16578" name="AutoShape 194"/>
          <p:cNvSpPr>
            <a:spLocks noChangeArrowheads="1"/>
          </p:cNvSpPr>
          <p:nvPr/>
        </p:nvSpPr>
        <p:spPr bwMode="auto">
          <a:xfrm>
            <a:off x="5746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MC</a:t>
            </a:r>
          </a:p>
        </p:txBody>
      </p:sp>
      <p:sp>
        <p:nvSpPr>
          <p:cNvPr id="16579" name="AutoShape 195"/>
          <p:cNvSpPr>
            <a:spLocks noChangeArrowheads="1"/>
          </p:cNvSpPr>
          <p:nvPr/>
        </p:nvSpPr>
        <p:spPr bwMode="auto">
          <a:xfrm>
            <a:off x="3203575" y="5084763"/>
            <a:ext cx="554038" cy="1109662"/>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16580" name="AutoShape 196"/>
          <p:cNvSpPr>
            <a:spLocks noChangeArrowheads="1"/>
          </p:cNvSpPr>
          <p:nvPr/>
        </p:nvSpPr>
        <p:spPr bwMode="auto">
          <a:xfrm>
            <a:off x="32035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16581" name="AutoShape 197"/>
          <p:cNvSpPr>
            <a:spLocks noChangeArrowheads="1"/>
          </p:cNvSpPr>
          <p:nvPr/>
        </p:nvSpPr>
        <p:spPr bwMode="auto">
          <a:xfrm>
            <a:off x="1258888" y="2852738"/>
            <a:ext cx="554037"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16582" name="AutoShape 198"/>
          <p:cNvSpPr>
            <a:spLocks noChangeArrowheads="1"/>
          </p:cNvSpPr>
          <p:nvPr/>
        </p:nvSpPr>
        <p:spPr bwMode="auto">
          <a:xfrm>
            <a:off x="25558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16583" name="AutoShape 199"/>
          <p:cNvSpPr>
            <a:spLocks noChangeArrowheads="1"/>
          </p:cNvSpPr>
          <p:nvPr/>
        </p:nvSpPr>
        <p:spPr bwMode="auto">
          <a:xfrm>
            <a:off x="3203575" y="4508500"/>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16584" name="AutoShape 200"/>
          <p:cNvSpPr>
            <a:spLocks noChangeArrowheads="1"/>
          </p:cNvSpPr>
          <p:nvPr/>
        </p:nvSpPr>
        <p:spPr bwMode="auto">
          <a:xfrm>
            <a:off x="2555875" y="5661025"/>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16585" name="AutoShape 201"/>
          <p:cNvSpPr>
            <a:spLocks noChangeArrowheads="1"/>
          </p:cNvSpPr>
          <p:nvPr/>
        </p:nvSpPr>
        <p:spPr bwMode="auto">
          <a:xfrm>
            <a:off x="3203575" y="3357563"/>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16586" name="AutoShape 202"/>
          <p:cNvSpPr>
            <a:spLocks noChangeArrowheads="1"/>
          </p:cNvSpPr>
          <p:nvPr/>
        </p:nvSpPr>
        <p:spPr bwMode="auto">
          <a:xfrm>
            <a:off x="574675" y="5084763"/>
            <a:ext cx="554038" cy="503237"/>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C</a:t>
            </a:r>
          </a:p>
        </p:txBody>
      </p:sp>
      <p:sp>
        <p:nvSpPr>
          <p:cNvPr id="16587" name="AutoShape 203"/>
          <p:cNvSpPr>
            <a:spLocks noChangeArrowheads="1"/>
          </p:cNvSpPr>
          <p:nvPr/>
        </p:nvSpPr>
        <p:spPr bwMode="auto">
          <a:xfrm>
            <a:off x="25558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16588" name="AutoShape 204"/>
          <p:cNvSpPr>
            <a:spLocks noChangeArrowheads="1"/>
          </p:cNvSpPr>
          <p:nvPr/>
        </p:nvSpPr>
        <p:spPr bwMode="auto">
          <a:xfrm>
            <a:off x="5746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16589" name="AutoShape 205"/>
          <p:cNvSpPr>
            <a:spLocks noChangeArrowheads="1"/>
          </p:cNvSpPr>
          <p:nvPr/>
        </p:nvSpPr>
        <p:spPr bwMode="auto">
          <a:xfrm>
            <a:off x="32035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GT</a:t>
            </a:r>
          </a:p>
        </p:txBody>
      </p:sp>
      <p:sp>
        <p:nvSpPr>
          <p:cNvPr id="16590" name="AutoShape 206"/>
          <p:cNvSpPr>
            <a:spLocks noChangeArrowheads="1"/>
          </p:cNvSpPr>
          <p:nvPr/>
        </p:nvSpPr>
        <p:spPr bwMode="auto">
          <a:xfrm rot="5400000">
            <a:off x="1981994" y="2777332"/>
            <a:ext cx="403225" cy="5540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ea typeface="@ＭＳ Ｐゴシック" panose="020B0600070205080204" pitchFamily="50" charset="-128"/>
                <a:cs typeface="@ＭＳ Ｐゴシック" panose="020B0600070205080204" pitchFamily="50" charset="-128"/>
              </a:rPr>
              <a:t>▲</a:t>
            </a:r>
          </a:p>
        </p:txBody>
      </p:sp>
      <p:sp>
        <p:nvSpPr>
          <p:cNvPr id="16591" name="AutoShape 207"/>
          <p:cNvSpPr>
            <a:spLocks noChangeArrowheads="1"/>
          </p:cNvSpPr>
          <p:nvPr/>
        </p:nvSpPr>
        <p:spPr bwMode="auto">
          <a:xfrm>
            <a:off x="574675" y="4508500"/>
            <a:ext cx="554038" cy="503238"/>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AC</a:t>
            </a:r>
          </a:p>
        </p:txBody>
      </p:sp>
      <p:grpSp>
        <p:nvGrpSpPr>
          <p:cNvPr id="16592" name="Group 208"/>
          <p:cNvGrpSpPr>
            <a:grpSpLocks/>
          </p:cNvGrpSpPr>
          <p:nvPr/>
        </p:nvGrpSpPr>
        <p:grpSpPr bwMode="auto">
          <a:xfrm>
            <a:off x="611188" y="2347913"/>
            <a:ext cx="3095625" cy="360362"/>
            <a:chOff x="431" y="1615"/>
            <a:chExt cx="1950" cy="227"/>
          </a:xfrm>
        </p:grpSpPr>
        <p:sp>
          <p:nvSpPr>
            <p:cNvPr id="16593" name="AutoShape 209"/>
            <p:cNvSpPr>
              <a:spLocks noChangeArrowheads="1"/>
            </p:cNvSpPr>
            <p:nvPr/>
          </p:nvSpPr>
          <p:spPr bwMode="auto">
            <a:xfrm>
              <a:off x="475" y="1615"/>
              <a:ext cx="546"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l-GR" altLang="ja-JP" sz="1200" b="0">
                  <a:cs typeface="Arial" panose="020B0604020202020204" pitchFamily="34" charset="0"/>
                </a:rPr>
                <a:t>Θ</a:t>
              </a:r>
            </a:p>
          </p:txBody>
        </p:sp>
        <p:sp>
          <p:nvSpPr>
            <p:cNvPr id="16594" name="AutoShape 210"/>
            <p:cNvSpPr>
              <a:spLocks noChangeArrowheads="1"/>
            </p:cNvSpPr>
            <p:nvPr/>
          </p:nvSpPr>
          <p:spPr bwMode="auto">
            <a:xfrm>
              <a:off x="1096" y="1615"/>
              <a:ext cx="1285"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el-GR" altLang="ja-JP" sz="1200" b="0">
                  <a:cs typeface="Arial" panose="020B0604020202020204" pitchFamily="34" charset="0"/>
                </a:rPr>
                <a:t>Θ</a:t>
              </a:r>
            </a:p>
          </p:txBody>
        </p:sp>
        <p:sp>
          <p:nvSpPr>
            <p:cNvPr id="16595" name="AutoShape 211"/>
            <p:cNvSpPr>
              <a:spLocks noChangeArrowheads="1"/>
            </p:cNvSpPr>
            <p:nvPr/>
          </p:nvSpPr>
          <p:spPr bwMode="auto">
            <a:xfrm>
              <a:off x="1096" y="1706"/>
              <a:ext cx="1239" cy="46"/>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p>
          </p:txBody>
        </p:sp>
        <p:sp>
          <p:nvSpPr>
            <p:cNvPr id="16596" name="AutoShape 212"/>
            <p:cNvSpPr>
              <a:spLocks noChangeArrowheads="1"/>
            </p:cNvSpPr>
            <p:nvPr/>
          </p:nvSpPr>
          <p:spPr bwMode="auto">
            <a:xfrm>
              <a:off x="476" y="1706"/>
              <a:ext cx="488" cy="45"/>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　　・　　・　</a:t>
              </a:r>
            </a:p>
          </p:txBody>
        </p:sp>
        <p:sp>
          <p:nvSpPr>
            <p:cNvPr id="16597" name="AutoShape 213"/>
            <p:cNvSpPr>
              <a:spLocks noChangeArrowheads="1"/>
            </p:cNvSpPr>
            <p:nvPr/>
          </p:nvSpPr>
          <p:spPr bwMode="auto">
            <a:xfrm>
              <a:off x="431" y="1751"/>
              <a:ext cx="488"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a:t>
              </a:r>
              <a:r>
                <a:rPr lang="ru-RU" altLang="ja-JP" sz="1200">
                  <a:cs typeface="Arial" panose="020B0604020202020204" pitchFamily="34" charset="0"/>
                </a:rPr>
                <a:t>F</a:t>
              </a:r>
              <a:r>
                <a:rPr lang="en-US" altLang="ja-JP" sz="1200">
                  <a:cs typeface="Arial" panose="020B0604020202020204" pitchFamily="34" charset="0"/>
                </a:rPr>
                <a:t> CUT  5/4</a:t>
              </a:r>
              <a:endParaRPr lang="ru-RU" altLang="ja-JP" sz="1200">
                <a:cs typeface="Arial" panose="020B0604020202020204" pitchFamily="34" charset="0"/>
              </a:endParaRPr>
            </a:p>
          </p:txBody>
        </p:sp>
        <p:sp>
          <p:nvSpPr>
            <p:cNvPr id="16598" name="AutoShape 214"/>
            <p:cNvSpPr>
              <a:spLocks noChangeArrowheads="1"/>
            </p:cNvSpPr>
            <p:nvPr/>
          </p:nvSpPr>
          <p:spPr bwMode="auto">
            <a:xfrm>
              <a:off x="1096" y="1751"/>
              <a:ext cx="1285"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5</a:t>
              </a:r>
              <a:r>
                <a:rPr lang="ja-JP" altLang="ru-RU" sz="1200">
                  <a:cs typeface="Arial" panose="020B0604020202020204" pitchFamily="34" charset="0"/>
                </a:rPr>
                <a:t>　</a:t>
              </a:r>
              <a:r>
                <a:rPr lang="ja-JP" altLang="en-US" sz="1200">
                  <a:cs typeface="Arial" panose="020B0604020202020204" pitchFamily="34" charset="0"/>
                </a:rPr>
                <a:t>   </a:t>
              </a:r>
              <a:r>
                <a:rPr lang="en-US" altLang="ja-JP" sz="1200">
                  <a:cs typeface="Arial" panose="020B0604020202020204" pitchFamily="34" charset="0"/>
                </a:rPr>
                <a:t>4  </a:t>
              </a:r>
              <a:r>
                <a:rPr lang="ja-JP" altLang="ru-RU" sz="1200">
                  <a:cs typeface="Arial" panose="020B0604020202020204" pitchFamily="34" charset="0"/>
                </a:rPr>
                <a:t>　</a:t>
              </a:r>
              <a:r>
                <a:rPr lang="en-US" altLang="ja-JP" sz="1200">
                  <a:cs typeface="Arial" panose="020B0604020202020204" pitchFamily="34" charset="0"/>
                </a:rPr>
                <a:t>3</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2</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0   </a:t>
              </a:r>
              <a:r>
                <a:rPr lang="ru-RU" altLang="ja-JP" sz="1200">
                  <a:cs typeface="Arial" panose="020B0604020202020204" pitchFamily="34" charset="0"/>
                </a:rPr>
                <a:t>ADD2</a:t>
              </a:r>
            </a:p>
          </p:txBody>
        </p:sp>
      </p:grpSp>
      <p:sp>
        <p:nvSpPr>
          <p:cNvPr id="16599" name="AutoShape 215"/>
          <p:cNvSpPr>
            <a:spLocks noChangeArrowheads="1"/>
          </p:cNvSpPr>
          <p:nvPr/>
        </p:nvSpPr>
        <p:spPr bwMode="auto">
          <a:xfrm>
            <a:off x="19065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a:t>
            </a:r>
          </a:p>
        </p:txBody>
      </p:sp>
      <p:pic>
        <p:nvPicPr>
          <p:cNvPr id="16601" name="Picture 217" descr="0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013" y="1627188"/>
            <a:ext cx="239712" cy="427037"/>
          </a:xfrm>
          <a:prstGeom prst="rect">
            <a:avLst/>
          </a:prstGeom>
          <a:noFill/>
          <a:extLst>
            <a:ext uri="{909E8E84-426E-40DD-AFC4-6F175D3DCCD1}">
              <a14:hiddenFill xmlns:a14="http://schemas.microsoft.com/office/drawing/2010/main">
                <a:solidFill>
                  <a:srgbClr val="FFFFFF"/>
                </a:solidFill>
              </a14:hiddenFill>
            </a:ext>
          </a:extLst>
        </p:spPr>
      </p:pic>
      <p:sp>
        <p:nvSpPr>
          <p:cNvPr id="16602" name="Rectangle 218"/>
          <p:cNvSpPr>
            <a:spLocks noChangeArrowheads="1"/>
          </p:cNvSpPr>
          <p:nvPr/>
        </p:nvSpPr>
        <p:spPr bwMode="auto">
          <a:xfrm flipH="1" flipV="1">
            <a:off x="3562350" y="1916113"/>
            <a:ext cx="69850" cy="6985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lIns="0" tIns="0" rIns="0" bIns="396000"/>
          <a:lstStyle/>
          <a:p>
            <a:r>
              <a:rPr lang="en-US" altLang="ja-JP" sz="1200">
                <a:solidFill>
                  <a:srgbClr val="FF930B"/>
                </a:solidFill>
                <a:latin typeface="Arial Black" panose="020B0A04020102020204" pitchFamily="34" charset="0"/>
                <a:ea typeface="ＭＳ ゴシック" panose="020B0609070205080204" pitchFamily="49" charset="-128"/>
              </a:rPr>
              <a:t>.</a:t>
            </a:r>
          </a:p>
        </p:txBody>
      </p:sp>
      <p:grpSp>
        <p:nvGrpSpPr>
          <p:cNvPr id="16603" name="Group 219"/>
          <p:cNvGrpSpPr>
            <a:grpSpLocks/>
          </p:cNvGrpSpPr>
          <p:nvPr/>
        </p:nvGrpSpPr>
        <p:grpSpPr bwMode="auto">
          <a:xfrm>
            <a:off x="538163" y="3860800"/>
            <a:ext cx="2665412" cy="2376488"/>
            <a:chOff x="3424" y="2432"/>
            <a:chExt cx="1679" cy="1497"/>
          </a:xfrm>
        </p:grpSpPr>
        <p:sp>
          <p:nvSpPr>
            <p:cNvPr id="16604" name="AutoShape 220"/>
            <p:cNvSpPr>
              <a:spLocks noChangeArrowheads="1"/>
            </p:cNvSpPr>
            <p:nvPr/>
          </p:nvSpPr>
          <p:spPr bwMode="auto">
            <a:xfrm>
              <a:off x="3833" y="2432"/>
              <a:ext cx="1270" cy="1089"/>
            </a:xfrm>
            <a:prstGeom prst="roundRect">
              <a:avLst>
                <a:gd name="adj" fmla="val 16667"/>
              </a:avLst>
            </a:prstGeom>
            <a:noFill/>
            <a:ln w="38100" algn="ctr">
              <a:solidFill>
                <a:srgbClr val="FF6600"/>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17961" dir="2700000" algn="ctr" rotWithShape="0">
                      <a:srgbClr val="FF6600">
                        <a:gamma/>
                        <a:shade val="60000"/>
                        <a:invGamma/>
                      </a:srgbClr>
                    </a:outerShdw>
                  </a:effectLst>
                </a14:hiddenEffects>
              </a:ext>
            </a:extLst>
          </p:spPr>
          <p:txBody>
            <a:bodyPr wrap="none" bIns="82800" anchor="ctr"/>
            <a:lstStyle/>
            <a:p>
              <a:endParaRPr lang="ja-JP" altLang="en-US"/>
            </a:p>
          </p:txBody>
        </p:sp>
        <p:sp>
          <p:nvSpPr>
            <p:cNvPr id="16605" name="AutoShape 221"/>
            <p:cNvSpPr>
              <a:spLocks noChangeArrowheads="1"/>
            </p:cNvSpPr>
            <p:nvPr/>
          </p:nvSpPr>
          <p:spPr bwMode="auto">
            <a:xfrm>
              <a:off x="3424" y="3521"/>
              <a:ext cx="817" cy="408"/>
            </a:xfrm>
            <a:prstGeom prst="roundRect">
              <a:avLst>
                <a:gd name="adj" fmla="val 16667"/>
              </a:avLst>
            </a:prstGeom>
            <a:noFill/>
            <a:ln w="38100" algn="ctr">
              <a:solidFill>
                <a:srgbClr val="FF6600"/>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17961" dir="2700000" algn="ctr" rotWithShape="0">
                      <a:srgbClr val="FF6600">
                        <a:gamma/>
                        <a:shade val="60000"/>
                        <a:invGamma/>
                      </a:srgbClr>
                    </a:outerShdw>
                  </a:effectLst>
                </a14:hiddenEffects>
              </a:ext>
            </a:extLst>
          </p:spPr>
          <p:txBody>
            <a:bodyPr wrap="none" bIns="82800" anchor="ctr"/>
            <a:lstStyle/>
            <a:p>
              <a:endParaRPr lang="ja-JP" altLang="en-US"/>
            </a:p>
          </p:txBody>
        </p:sp>
      </p:grpSp>
      <p:grpSp>
        <p:nvGrpSpPr>
          <p:cNvPr id="16628" name="Group 244"/>
          <p:cNvGrpSpPr>
            <a:grpSpLocks/>
          </p:cNvGrpSpPr>
          <p:nvPr/>
        </p:nvGrpSpPr>
        <p:grpSpPr bwMode="auto">
          <a:xfrm>
            <a:off x="2268538" y="4797425"/>
            <a:ext cx="6048375" cy="950913"/>
            <a:chOff x="1429" y="3022"/>
            <a:chExt cx="3810" cy="599"/>
          </a:xfrm>
        </p:grpSpPr>
        <p:sp>
          <p:nvSpPr>
            <p:cNvPr id="16521" name="Text Box 137"/>
            <p:cNvSpPr txBox="1">
              <a:spLocks noChangeArrowheads="1"/>
            </p:cNvSpPr>
            <p:nvPr/>
          </p:nvSpPr>
          <p:spPr bwMode="auto">
            <a:xfrm>
              <a:off x="2744" y="3294"/>
              <a:ext cx="2495"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2800" b="0">
                  <a:solidFill>
                    <a:schemeClr val="tx1"/>
                  </a:solidFill>
                  <a:effectLst>
                    <a:outerShdw blurRad="38100" dist="38100" dir="2700000" algn="tl">
                      <a:srgbClr val="000000"/>
                    </a:outerShdw>
                  </a:effectLst>
                </a:rPr>
                <a:t>ブラインドタッチ用の突起</a:t>
              </a:r>
            </a:p>
          </p:txBody>
        </p:sp>
        <p:sp>
          <p:nvSpPr>
            <p:cNvPr id="16520" name="Line 136"/>
            <p:cNvSpPr>
              <a:spLocks noChangeShapeType="1"/>
            </p:cNvSpPr>
            <p:nvPr/>
          </p:nvSpPr>
          <p:spPr bwMode="auto">
            <a:xfrm>
              <a:off x="1429" y="3022"/>
              <a:ext cx="1315" cy="408"/>
            </a:xfrm>
            <a:prstGeom prst="line">
              <a:avLst/>
            </a:prstGeom>
            <a:noFill/>
            <a:ln w="28575">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endParaRPr lang="ja-JP" altLang="en-US"/>
            </a:p>
          </p:txBody>
        </p:sp>
      </p:grpSp>
      <p:sp>
        <p:nvSpPr>
          <p:cNvPr id="16606" name="Rectangle 222"/>
          <p:cNvSpPr>
            <a:spLocks noChangeArrowheads="1"/>
          </p:cNvSpPr>
          <p:nvPr/>
        </p:nvSpPr>
        <p:spPr bwMode="auto">
          <a:xfrm>
            <a:off x="4500563" y="1700213"/>
            <a:ext cx="4392612" cy="504825"/>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pPr algn="l"/>
            <a:r>
              <a:rPr lang="ja-JP" altLang="en-US" sz="2400" b="0"/>
              <a:t>０～９までの数値を入力するキー</a:t>
            </a:r>
          </a:p>
        </p:txBody>
      </p:sp>
      <p:pic>
        <p:nvPicPr>
          <p:cNvPr id="16616" name="Picture 232" descr="5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628775"/>
            <a:ext cx="239713"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16621" name="Group 237"/>
          <p:cNvGrpSpPr>
            <a:grpSpLocks/>
          </p:cNvGrpSpPr>
          <p:nvPr/>
        </p:nvGrpSpPr>
        <p:grpSpPr bwMode="auto">
          <a:xfrm>
            <a:off x="2989263" y="1628775"/>
            <a:ext cx="527050" cy="427038"/>
            <a:chOff x="3515" y="164"/>
            <a:chExt cx="332" cy="269"/>
          </a:xfrm>
        </p:grpSpPr>
        <p:pic>
          <p:nvPicPr>
            <p:cNvPr id="16622" name="Picture 238" descr="1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15" y="164"/>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16623" name="Picture 239" descr="0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164"/>
              <a:ext cx="151" cy="26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624" name="Group 240"/>
          <p:cNvGrpSpPr>
            <a:grpSpLocks/>
          </p:cNvGrpSpPr>
          <p:nvPr/>
        </p:nvGrpSpPr>
        <p:grpSpPr bwMode="auto">
          <a:xfrm>
            <a:off x="2700338" y="1628775"/>
            <a:ext cx="815975" cy="427038"/>
            <a:chOff x="4014" y="2024"/>
            <a:chExt cx="514" cy="269"/>
          </a:xfrm>
        </p:grpSpPr>
        <p:pic>
          <p:nvPicPr>
            <p:cNvPr id="16625" name="Picture 241" descr="1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14" y="2024"/>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16626" name="Picture 242" descr="0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5" y="2024"/>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16627" name="Picture 243" descr="0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7" y="2024"/>
              <a:ext cx="151" cy="269"/>
            </a:xfrm>
            <a:prstGeom prst="rect">
              <a:avLst/>
            </a:prstGeom>
            <a:noFill/>
            <a:extLst>
              <a:ext uri="{909E8E84-426E-40DD-AFC4-6F175D3DCCD1}">
                <a14:hiddenFill xmlns:a14="http://schemas.microsoft.com/office/drawing/2010/main">
                  <a:solidFill>
                    <a:srgbClr val="FFFFFF"/>
                  </a:solidFill>
                </a14:hiddenFill>
              </a:ext>
            </a:extLst>
          </p:spPr>
        </p:pic>
      </p:grpSp>
      <p:sp>
        <p:nvSpPr>
          <p:cNvPr id="16629" name="Rectangle 245"/>
          <p:cNvSpPr>
            <a:spLocks noChangeArrowheads="1"/>
          </p:cNvSpPr>
          <p:nvPr/>
        </p:nvSpPr>
        <p:spPr bwMode="auto">
          <a:xfrm>
            <a:off x="4500563" y="1268413"/>
            <a:ext cx="4319587" cy="3603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キーの説明</a:t>
            </a:r>
          </a:p>
        </p:txBody>
      </p:sp>
      <p:sp>
        <p:nvSpPr>
          <p:cNvPr id="16630" name="Rectangle 246"/>
          <p:cNvSpPr>
            <a:spLocks noChangeArrowheads="1"/>
          </p:cNvSpPr>
          <p:nvPr/>
        </p:nvSpPr>
        <p:spPr bwMode="auto">
          <a:xfrm>
            <a:off x="4500563" y="2492375"/>
            <a:ext cx="4392612" cy="3603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操作例</a:t>
            </a:r>
          </a:p>
        </p:txBody>
      </p:sp>
      <p:sp>
        <p:nvSpPr>
          <p:cNvPr id="16631" name="Rectangle 247"/>
          <p:cNvSpPr>
            <a:spLocks noChangeArrowheads="1"/>
          </p:cNvSpPr>
          <p:nvPr/>
        </p:nvSpPr>
        <p:spPr bwMode="auto">
          <a:xfrm>
            <a:off x="4500563" y="2924175"/>
            <a:ext cx="4392612" cy="1657350"/>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pPr algn="l"/>
            <a:r>
              <a:rPr lang="ja-JP" altLang="en-US" sz="2400" b="0"/>
              <a:t>　　５　→　</a:t>
            </a:r>
          </a:p>
          <a:p>
            <a:pPr algn="l"/>
            <a:endParaRPr lang="ja-JP" altLang="en-US" sz="800" b="0"/>
          </a:p>
          <a:p>
            <a:pPr algn="l"/>
            <a:r>
              <a:rPr lang="ja-JP" altLang="en-US" sz="2400" b="0"/>
              <a:t>　１０　→</a:t>
            </a:r>
          </a:p>
          <a:p>
            <a:pPr algn="l"/>
            <a:endParaRPr lang="ja-JP" altLang="en-US" sz="800" b="0"/>
          </a:p>
          <a:p>
            <a:pPr algn="l"/>
            <a:r>
              <a:rPr lang="ja-JP" altLang="en-US" sz="2400" b="0"/>
              <a:t>１００　→　</a:t>
            </a:r>
          </a:p>
        </p:txBody>
      </p:sp>
      <p:sp>
        <p:nvSpPr>
          <p:cNvPr id="16632" name="AutoShape 248"/>
          <p:cNvSpPr>
            <a:spLocks noChangeArrowheads="1"/>
          </p:cNvSpPr>
          <p:nvPr/>
        </p:nvSpPr>
        <p:spPr bwMode="auto">
          <a:xfrm>
            <a:off x="5940425" y="350043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１</a:t>
            </a:r>
          </a:p>
        </p:txBody>
      </p:sp>
      <p:sp>
        <p:nvSpPr>
          <p:cNvPr id="16633" name="AutoShape 249"/>
          <p:cNvSpPr>
            <a:spLocks noChangeArrowheads="1"/>
          </p:cNvSpPr>
          <p:nvPr/>
        </p:nvSpPr>
        <p:spPr bwMode="auto">
          <a:xfrm>
            <a:off x="6300788" y="350043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０</a:t>
            </a:r>
          </a:p>
        </p:txBody>
      </p:sp>
      <p:sp>
        <p:nvSpPr>
          <p:cNvPr id="16634" name="AutoShape 250"/>
          <p:cNvSpPr>
            <a:spLocks noChangeArrowheads="1"/>
          </p:cNvSpPr>
          <p:nvPr/>
        </p:nvSpPr>
        <p:spPr bwMode="auto">
          <a:xfrm>
            <a:off x="5940425" y="40052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１</a:t>
            </a:r>
          </a:p>
        </p:txBody>
      </p:sp>
      <p:sp>
        <p:nvSpPr>
          <p:cNvPr id="16638" name="AutoShape 254"/>
          <p:cNvSpPr>
            <a:spLocks noChangeArrowheads="1"/>
          </p:cNvSpPr>
          <p:nvPr/>
        </p:nvSpPr>
        <p:spPr bwMode="auto">
          <a:xfrm>
            <a:off x="6300788" y="40052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en-US" altLang="ja-JP"/>
              <a:t>00</a:t>
            </a:r>
          </a:p>
        </p:txBody>
      </p:sp>
      <p:sp>
        <p:nvSpPr>
          <p:cNvPr id="16639" name="AutoShape 255"/>
          <p:cNvSpPr>
            <a:spLocks noChangeArrowheads="1"/>
          </p:cNvSpPr>
          <p:nvPr/>
        </p:nvSpPr>
        <p:spPr bwMode="auto">
          <a:xfrm>
            <a:off x="5940425" y="299561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５</a:t>
            </a:r>
          </a:p>
        </p:txBody>
      </p:sp>
      <p:pic>
        <p:nvPicPr>
          <p:cNvPr id="16640" name="Picture 256" descr="1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1628775"/>
            <a:ext cx="239713" cy="427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660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60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60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62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nodeType="clickEffect">
                                  <p:stCondLst>
                                    <p:cond delay="0"/>
                                  </p:stCondLst>
                                  <p:childTnLst>
                                    <p:set>
                                      <p:cBhvr>
                                        <p:cTn id="18" dur="1" fill="hold">
                                          <p:stCondLst>
                                            <p:cond delay="0"/>
                                          </p:stCondLst>
                                        </p:cTn>
                                        <p:tgtEl>
                                          <p:spTgt spid="16603"/>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6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630"/>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1663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632">
                                            <p:bg/>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632">
                                            <p:txEl>
                                              <p:pRg st="0" end="0"/>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1663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634">
                                            <p:bg/>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634">
                                            <p:txEl>
                                              <p:pRg st="0" end="0"/>
                                            </p:txEl>
                                          </p:spTgt>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1663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mph" presetSubtype="0" fill="hold" grpId="0" nodeType="clickEffect">
                                  <p:stCondLst>
                                    <p:cond delay="0"/>
                                  </p:stCondLst>
                                  <p:childTnLst>
                                    <p:animEffect transition="out" filter="fade">
                                      <p:cBhvr>
                                        <p:cTn id="42" dur="1000" tmFilter="0, 0; .2, .5; .8, .5; 1, 0"/>
                                        <p:tgtEl>
                                          <p:spTgt spid="16571"/>
                                        </p:tgtEl>
                                      </p:cBhvr>
                                    </p:animEffect>
                                    <p:animScale>
                                      <p:cBhvr>
                                        <p:cTn id="43" dur="500" autoRev="1" fill="hold"/>
                                        <p:tgtEl>
                                          <p:spTgt spid="16571"/>
                                        </p:tgtEl>
                                      </p:cBhvr>
                                      <p:by x="105000" y="105000"/>
                                    </p:animScale>
                                  </p:childTnLst>
                                </p:cTn>
                              </p:par>
                              <p:par>
                                <p:cTn id="44" presetID="3" presetClass="emph" presetSubtype="2" fill="hold" grpId="0" nodeType="withEffect">
                                  <p:stCondLst>
                                    <p:cond delay="0"/>
                                  </p:stCondLst>
                                  <p:childTnLst>
                                    <p:animClr clrSpc="rgb" dir="cw">
                                      <p:cBhvr override="childStyle">
                                        <p:cTn id="45" dur="1000" fill="hold"/>
                                        <p:tgtEl>
                                          <p:spTgt spid="16639"/>
                                        </p:tgtEl>
                                        <p:attrNameLst>
                                          <p:attrName>style.color</p:attrName>
                                        </p:attrNameLst>
                                      </p:cBhvr>
                                      <p:to>
                                        <a:srgbClr val="FF3300"/>
                                      </p:to>
                                    </p:animClr>
                                  </p:childTnLst>
                                </p:cTn>
                              </p:par>
                              <p:par>
                                <p:cTn id="46" presetID="1" presetClass="entr" presetSubtype="0" fill="hold" nodeType="withEffect">
                                  <p:stCondLst>
                                    <p:cond delay="0"/>
                                  </p:stCondLst>
                                  <p:childTnLst>
                                    <p:set>
                                      <p:cBhvr>
                                        <p:cTn id="47" dur="1" fill="hold">
                                          <p:stCondLst>
                                            <p:cond delay="0"/>
                                          </p:stCondLst>
                                        </p:cTn>
                                        <p:tgtEl>
                                          <p:spTgt spid="16616"/>
                                        </p:tgtEl>
                                        <p:attrNameLst>
                                          <p:attrName>style.visibility</p:attrName>
                                        </p:attrNameLst>
                                      </p:cBhvr>
                                      <p:to>
                                        <p:strVal val="visible"/>
                                      </p:to>
                                    </p:set>
                                  </p:childTnLst>
                                </p:cTn>
                              </p:par>
                              <p:par>
                                <p:cTn id="48" presetID="1" presetClass="exit" presetSubtype="0" fill="hold" nodeType="withEffect">
                                  <p:stCondLst>
                                    <p:cond delay="0"/>
                                  </p:stCondLst>
                                  <p:childTnLst>
                                    <p:set>
                                      <p:cBhvr>
                                        <p:cTn id="49" dur="1" fill="hold">
                                          <p:stCondLst>
                                            <p:cond delay="0"/>
                                          </p:stCondLst>
                                        </p:cTn>
                                        <p:tgtEl>
                                          <p:spTgt spid="16601"/>
                                        </p:tgtEl>
                                        <p:attrNameLst>
                                          <p:attrName>style.visibility</p:attrName>
                                        </p:attrNameLst>
                                      </p:cBhvr>
                                      <p:to>
                                        <p:strVal val="hidden"/>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ntr" presetSubtype="0" fill="hold" nodeType="clickEffect">
                                  <p:stCondLst>
                                    <p:cond delay="0"/>
                                  </p:stCondLst>
                                  <p:childTnLst>
                                    <p:set>
                                      <p:cBhvr>
                                        <p:cTn id="53" dur="1" fill="hold">
                                          <p:stCondLst>
                                            <p:cond delay="0"/>
                                          </p:stCondLst>
                                        </p:cTn>
                                        <p:tgtEl>
                                          <p:spTgt spid="16601"/>
                                        </p:tgtEl>
                                        <p:attrNameLst>
                                          <p:attrName>style.visibility</p:attrName>
                                        </p:attrNameLst>
                                      </p:cBhvr>
                                      <p:to>
                                        <p:strVal val="visible"/>
                                      </p:to>
                                    </p:set>
                                  </p:childTnLst>
                                </p:cTn>
                              </p:par>
                              <p:par>
                                <p:cTn id="54" presetID="1" presetClass="exit" presetSubtype="0" fill="hold" nodeType="withEffect">
                                  <p:stCondLst>
                                    <p:cond delay="0"/>
                                  </p:stCondLst>
                                  <p:childTnLst>
                                    <p:set>
                                      <p:cBhvr>
                                        <p:cTn id="55" dur="1" fill="hold">
                                          <p:stCondLst>
                                            <p:cond delay="0"/>
                                          </p:stCondLst>
                                        </p:cTn>
                                        <p:tgtEl>
                                          <p:spTgt spid="16616"/>
                                        </p:tgtEl>
                                        <p:attrNameLst>
                                          <p:attrName>style.visibility</p:attrName>
                                        </p:attrNameLst>
                                      </p:cBhvr>
                                      <p:to>
                                        <p:strVal val="hidden"/>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26" presetClass="emph" presetSubtype="0" fill="hold" grpId="1" nodeType="clickEffect">
                                  <p:stCondLst>
                                    <p:cond delay="0"/>
                                  </p:stCondLst>
                                  <p:childTnLst>
                                    <p:animEffect transition="out" filter="fade">
                                      <p:cBhvr>
                                        <p:cTn id="59" dur="1000" tmFilter="0, 0; .2, .5; .8, .5; 1, 0"/>
                                        <p:tgtEl>
                                          <p:spTgt spid="16567"/>
                                        </p:tgtEl>
                                      </p:cBhvr>
                                    </p:animEffect>
                                    <p:animScale>
                                      <p:cBhvr>
                                        <p:cTn id="60" dur="500" autoRev="1" fill="hold"/>
                                        <p:tgtEl>
                                          <p:spTgt spid="16567"/>
                                        </p:tgtEl>
                                      </p:cBhvr>
                                      <p:by x="105000" y="105000"/>
                                    </p:animScale>
                                  </p:childTnLst>
                                </p:cTn>
                              </p:par>
                              <p:par>
                                <p:cTn id="61" presetID="3" presetClass="emph" presetSubtype="2" fill="hold" nodeType="withEffect">
                                  <p:stCondLst>
                                    <p:cond delay="0"/>
                                  </p:stCondLst>
                                  <p:childTnLst>
                                    <p:animClr clrSpc="rgb" dir="cw">
                                      <p:cBhvr override="childStyle">
                                        <p:cTn id="62" dur="1000" fill="hold"/>
                                        <p:tgtEl>
                                          <p:spTgt spid="16632">
                                            <p:txEl>
                                              <p:pRg st="0" end="0"/>
                                            </p:txEl>
                                          </p:spTgt>
                                        </p:tgtEl>
                                        <p:attrNameLst>
                                          <p:attrName>style.color</p:attrName>
                                        </p:attrNameLst>
                                      </p:cBhvr>
                                      <p:to>
                                        <a:srgbClr val="FF3300"/>
                                      </p:to>
                                    </p:animClr>
                                  </p:childTnLst>
                                </p:cTn>
                              </p:par>
                              <p:par>
                                <p:cTn id="63" presetID="1" presetClass="entr" presetSubtype="0" fill="hold" nodeType="withEffect">
                                  <p:stCondLst>
                                    <p:cond delay="0"/>
                                  </p:stCondLst>
                                  <p:childTnLst>
                                    <p:set>
                                      <p:cBhvr>
                                        <p:cTn id="64" dur="1" fill="hold">
                                          <p:stCondLst>
                                            <p:cond delay="0"/>
                                          </p:stCondLst>
                                        </p:cTn>
                                        <p:tgtEl>
                                          <p:spTgt spid="16640"/>
                                        </p:tgtEl>
                                        <p:attrNameLst>
                                          <p:attrName>style.visibility</p:attrName>
                                        </p:attrNameLst>
                                      </p:cBhvr>
                                      <p:to>
                                        <p:strVal val="visible"/>
                                      </p:to>
                                    </p:set>
                                  </p:childTnLst>
                                </p:cTn>
                              </p:par>
                              <p:par>
                                <p:cTn id="65" presetID="1" presetClass="exit" presetSubtype="0" fill="hold" nodeType="withEffect">
                                  <p:stCondLst>
                                    <p:cond delay="0"/>
                                  </p:stCondLst>
                                  <p:childTnLst>
                                    <p:set>
                                      <p:cBhvr>
                                        <p:cTn id="66" dur="1" fill="hold">
                                          <p:stCondLst>
                                            <p:cond delay="0"/>
                                          </p:stCondLst>
                                        </p:cTn>
                                        <p:tgtEl>
                                          <p:spTgt spid="16601"/>
                                        </p:tgtEl>
                                        <p:attrNameLst>
                                          <p:attrName>style.visibility</p:attrName>
                                        </p:attrNameLst>
                                      </p:cBhvr>
                                      <p:to>
                                        <p:strVal val="hidden"/>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26" presetClass="emph" presetSubtype="0" fill="hold" grpId="1" nodeType="clickEffect">
                                  <p:stCondLst>
                                    <p:cond delay="0"/>
                                  </p:stCondLst>
                                  <p:childTnLst>
                                    <p:animEffect transition="out" filter="fade">
                                      <p:cBhvr>
                                        <p:cTn id="70" dur="1000" tmFilter="0, 0; .2, .5; .8, .5; 1, 0"/>
                                        <p:tgtEl>
                                          <p:spTgt spid="16566"/>
                                        </p:tgtEl>
                                      </p:cBhvr>
                                    </p:animEffect>
                                    <p:animScale>
                                      <p:cBhvr>
                                        <p:cTn id="71" dur="500" autoRev="1" fill="hold"/>
                                        <p:tgtEl>
                                          <p:spTgt spid="16566"/>
                                        </p:tgtEl>
                                      </p:cBhvr>
                                      <p:by x="105000" y="105000"/>
                                    </p:animScale>
                                  </p:childTnLst>
                                </p:cTn>
                              </p:par>
                              <p:par>
                                <p:cTn id="72" presetID="3" presetClass="emph" presetSubtype="2" fill="hold" grpId="0" nodeType="withEffect">
                                  <p:stCondLst>
                                    <p:cond delay="0"/>
                                  </p:stCondLst>
                                  <p:childTnLst>
                                    <p:animClr clrSpc="rgb" dir="cw">
                                      <p:cBhvr override="childStyle">
                                        <p:cTn id="73" dur="1000" fill="hold"/>
                                        <p:tgtEl>
                                          <p:spTgt spid="16633"/>
                                        </p:tgtEl>
                                        <p:attrNameLst>
                                          <p:attrName>style.color</p:attrName>
                                        </p:attrNameLst>
                                      </p:cBhvr>
                                      <p:to>
                                        <a:srgbClr val="FF3300"/>
                                      </p:to>
                                    </p:animClr>
                                  </p:childTnLst>
                                </p:cTn>
                              </p:par>
                              <p:par>
                                <p:cTn id="74" presetID="1" presetClass="entr" presetSubtype="0" fill="hold" nodeType="withEffect">
                                  <p:stCondLst>
                                    <p:cond delay="0"/>
                                  </p:stCondLst>
                                  <p:childTnLst>
                                    <p:set>
                                      <p:cBhvr>
                                        <p:cTn id="75" dur="1" fill="hold">
                                          <p:stCondLst>
                                            <p:cond delay="0"/>
                                          </p:stCondLst>
                                        </p:cTn>
                                        <p:tgtEl>
                                          <p:spTgt spid="16621"/>
                                        </p:tgtEl>
                                        <p:attrNameLst>
                                          <p:attrName>style.visibility</p:attrName>
                                        </p:attrNameLst>
                                      </p:cBhvr>
                                      <p:to>
                                        <p:strVal val="visible"/>
                                      </p:to>
                                    </p:set>
                                  </p:childTnLst>
                                </p:cTn>
                              </p:par>
                              <p:par>
                                <p:cTn id="76" presetID="1" presetClass="exit" presetSubtype="0" fill="hold" nodeType="withEffect">
                                  <p:stCondLst>
                                    <p:cond delay="0"/>
                                  </p:stCondLst>
                                  <p:childTnLst>
                                    <p:set>
                                      <p:cBhvr>
                                        <p:cTn id="77" dur="1" fill="hold">
                                          <p:stCondLst>
                                            <p:cond delay="0"/>
                                          </p:stCondLst>
                                        </p:cTn>
                                        <p:tgtEl>
                                          <p:spTgt spid="16640"/>
                                        </p:tgtEl>
                                        <p:attrNameLst>
                                          <p:attrName>style.visibility</p:attrName>
                                        </p:attrNameLst>
                                      </p:cBhvr>
                                      <p:to>
                                        <p:strVal val="hidden"/>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1" presetClass="entr" presetSubtype="0" fill="hold" nodeType="clickEffect">
                                  <p:stCondLst>
                                    <p:cond delay="0"/>
                                  </p:stCondLst>
                                  <p:childTnLst>
                                    <p:set>
                                      <p:cBhvr>
                                        <p:cTn id="81" dur="1" fill="hold">
                                          <p:stCondLst>
                                            <p:cond delay="0"/>
                                          </p:stCondLst>
                                        </p:cTn>
                                        <p:tgtEl>
                                          <p:spTgt spid="16601"/>
                                        </p:tgtEl>
                                        <p:attrNameLst>
                                          <p:attrName>style.visibility</p:attrName>
                                        </p:attrNameLst>
                                      </p:cBhvr>
                                      <p:to>
                                        <p:strVal val="visible"/>
                                      </p:to>
                                    </p:set>
                                  </p:childTnLst>
                                </p:cTn>
                              </p:par>
                              <p:par>
                                <p:cTn id="82" presetID="1" presetClass="exit" presetSubtype="0" fill="hold" nodeType="withEffect">
                                  <p:stCondLst>
                                    <p:cond delay="0"/>
                                  </p:stCondLst>
                                  <p:childTnLst>
                                    <p:set>
                                      <p:cBhvr>
                                        <p:cTn id="83" dur="1" fill="hold">
                                          <p:stCondLst>
                                            <p:cond delay="0"/>
                                          </p:stCondLst>
                                        </p:cTn>
                                        <p:tgtEl>
                                          <p:spTgt spid="16621"/>
                                        </p:tgtEl>
                                        <p:attrNameLst>
                                          <p:attrName>style.visibility</p:attrName>
                                        </p:attrNameLst>
                                      </p:cBhvr>
                                      <p:to>
                                        <p:strVal val="hidden"/>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26" presetClass="emph" presetSubtype="0" fill="hold" grpId="2" nodeType="clickEffect">
                                  <p:stCondLst>
                                    <p:cond delay="0"/>
                                  </p:stCondLst>
                                  <p:childTnLst>
                                    <p:animEffect transition="out" filter="fade">
                                      <p:cBhvr>
                                        <p:cTn id="87" dur="1000" tmFilter="0, 0; .2, .5; .8, .5; 1, 0"/>
                                        <p:tgtEl>
                                          <p:spTgt spid="16567"/>
                                        </p:tgtEl>
                                      </p:cBhvr>
                                    </p:animEffect>
                                    <p:animScale>
                                      <p:cBhvr>
                                        <p:cTn id="88" dur="500" autoRev="1" fill="hold"/>
                                        <p:tgtEl>
                                          <p:spTgt spid="16567"/>
                                        </p:tgtEl>
                                      </p:cBhvr>
                                      <p:by x="105000" y="105000"/>
                                    </p:animScale>
                                  </p:childTnLst>
                                </p:cTn>
                              </p:par>
                              <p:par>
                                <p:cTn id="89" presetID="3" presetClass="emph" presetSubtype="2" fill="hold" nodeType="withEffect">
                                  <p:stCondLst>
                                    <p:cond delay="0"/>
                                  </p:stCondLst>
                                  <p:childTnLst>
                                    <p:animClr clrSpc="rgb" dir="cw">
                                      <p:cBhvr override="childStyle">
                                        <p:cTn id="90" dur="1000" fill="hold"/>
                                        <p:tgtEl>
                                          <p:spTgt spid="16634">
                                            <p:txEl>
                                              <p:pRg st="0" end="0"/>
                                            </p:txEl>
                                          </p:spTgt>
                                        </p:tgtEl>
                                        <p:attrNameLst>
                                          <p:attrName>style.color</p:attrName>
                                        </p:attrNameLst>
                                      </p:cBhvr>
                                      <p:to>
                                        <a:srgbClr val="FF3300"/>
                                      </p:to>
                                    </p:animClr>
                                  </p:childTnLst>
                                </p:cTn>
                              </p:par>
                              <p:par>
                                <p:cTn id="91" presetID="1" presetClass="entr" presetSubtype="0" fill="hold" nodeType="withEffect">
                                  <p:stCondLst>
                                    <p:cond delay="0"/>
                                  </p:stCondLst>
                                  <p:childTnLst>
                                    <p:set>
                                      <p:cBhvr>
                                        <p:cTn id="92" dur="1" fill="hold">
                                          <p:stCondLst>
                                            <p:cond delay="0"/>
                                          </p:stCondLst>
                                        </p:cTn>
                                        <p:tgtEl>
                                          <p:spTgt spid="16640"/>
                                        </p:tgtEl>
                                        <p:attrNameLst>
                                          <p:attrName>style.visibility</p:attrName>
                                        </p:attrNameLst>
                                      </p:cBhvr>
                                      <p:to>
                                        <p:strVal val="visible"/>
                                      </p:to>
                                    </p:set>
                                  </p:childTnLst>
                                </p:cTn>
                              </p:par>
                              <p:par>
                                <p:cTn id="93" presetID="1" presetClass="exit" presetSubtype="0" fill="hold" nodeType="withEffect">
                                  <p:stCondLst>
                                    <p:cond delay="0"/>
                                  </p:stCondLst>
                                  <p:childTnLst>
                                    <p:set>
                                      <p:cBhvr>
                                        <p:cTn id="94" dur="1" fill="hold">
                                          <p:stCondLst>
                                            <p:cond delay="0"/>
                                          </p:stCondLst>
                                        </p:cTn>
                                        <p:tgtEl>
                                          <p:spTgt spid="16601"/>
                                        </p:tgtEl>
                                        <p:attrNameLst>
                                          <p:attrName>style.visibility</p:attrName>
                                        </p:attrNameLst>
                                      </p:cBhvr>
                                      <p:to>
                                        <p:strVal val="hidden"/>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26" presetClass="emph" presetSubtype="0" fill="hold" grpId="1" nodeType="clickEffect">
                                  <p:stCondLst>
                                    <p:cond delay="0"/>
                                  </p:stCondLst>
                                  <p:childTnLst>
                                    <p:animEffect transition="out" filter="fade">
                                      <p:cBhvr>
                                        <p:cTn id="98" dur="1000" tmFilter="0, 0; .2, .5; .8, .5; 1, 0"/>
                                        <p:tgtEl>
                                          <p:spTgt spid="16565"/>
                                        </p:tgtEl>
                                      </p:cBhvr>
                                    </p:animEffect>
                                    <p:animScale>
                                      <p:cBhvr>
                                        <p:cTn id="99" dur="500" autoRev="1" fill="hold"/>
                                        <p:tgtEl>
                                          <p:spTgt spid="16565"/>
                                        </p:tgtEl>
                                      </p:cBhvr>
                                      <p:by x="105000" y="105000"/>
                                    </p:animScale>
                                  </p:childTnLst>
                                </p:cTn>
                              </p:par>
                              <p:par>
                                <p:cTn id="100" presetID="3" presetClass="emph" presetSubtype="2" fill="hold" grpId="0" nodeType="withEffect">
                                  <p:stCondLst>
                                    <p:cond delay="0"/>
                                  </p:stCondLst>
                                  <p:childTnLst>
                                    <p:animClr clrSpc="rgb" dir="cw">
                                      <p:cBhvr override="childStyle">
                                        <p:cTn id="101" dur="1000" fill="hold"/>
                                        <p:tgtEl>
                                          <p:spTgt spid="16638"/>
                                        </p:tgtEl>
                                        <p:attrNameLst>
                                          <p:attrName>style.color</p:attrName>
                                        </p:attrNameLst>
                                      </p:cBhvr>
                                      <p:to>
                                        <a:srgbClr val="FF3300"/>
                                      </p:to>
                                    </p:animClr>
                                  </p:childTnLst>
                                </p:cTn>
                              </p:par>
                              <p:par>
                                <p:cTn id="102" presetID="1" presetClass="entr" presetSubtype="0" fill="hold" nodeType="withEffect">
                                  <p:stCondLst>
                                    <p:cond delay="0"/>
                                  </p:stCondLst>
                                  <p:childTnLst>
                                    <p:set>
                                      <p:cBhvr>
                                        <p:cTn id="103" dur="1" fill="hold">
                                          <p:stCondLst>
                                            <p:cond delay="0"/>
                                          </p:stCondLst>
                                        </p:cTn>
                                        <p:tgtEl>
                                          <p:spTgt spid="16624"/>
                                        </p:tgtEl>
                                        <p:attrNameLst>
                                          <p:attrName>style.visibility</p:attrName>
                                        </p:attrNameLst>
                                      </p:cBhvr>
                                      <p:to>
                                        <p:strVal val="visible"/>
                                      </p:to>
                                    </p:set>
                                  </p:childTnLst>
                                </p:cTn>
                              </p:par>
                              <p:par>
                                <p:cTn id="104" presetID="1" presetClass="exit" presetSubtype="0" fill="hold" nodeType="withEffect">
                                  <p:stCondLst>
                                    <p:cond delay="0"/>
                                  </p:stCondLst>
                                  <p:childTnLst>
                                    <p:set>
                                      <p:cBhvr>
                                        <p:cTn id="105" dur="1" fill="hold">
                                          <p:stCondLst>
                                            <p:cond delay="0"/>
                                          </p:stCondLst>
                                        </p:cTn>
                                        <p:tgtEl>
                                          <p:spTgt spid="16640"/>
                                        </p:tgtEl>
                                        <p:attrNameLst>
                                          <p:attrName>style.visibility</p:attrName>
                                        </p:attrNameLst>
                                      </p:cBhvr>
                                      <p:to>
                                        <p:strVal val="hidden"/>
                                      </p:to>
                                    </p:se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 presetClass="entr" presetSubtype="0" fill="hold" nodeType="clickEffect">
                                  <p:stCondLst>
                                    <p:cond delay="0"/>
                                  </p:stCondLst>
                                  <p:childTnLst>
                                    <p:set>
                                      <p:cBhvr>
                                        <p:cTn id="109" dur="1" fill="hold">
                                          <p:stCondLst>
                                            <p:cond delay="0"/>
                                          </p:stCondLst>
                                        </p:cTn>
                                        <p:tgtEl>
                                          <p:spTgt spid="16601"/>
                                        </p:tgtEl>
                                        <p:attrNameLst>
                                          <p:attrName>style.visibility</p:attrName>
                                        </p:attrNameLst>
                                      </p:cBhvr>
                                      <p:to>
                                        <p:strVal val="visible"/>
                                      </p:to>
                                    </p:set>
                                  </p:childTnLst>
                                </p:cTn>
                              </p:par>
                              <p:par>
                                <p:cTn id="110" presetID="1" presetClass="exit" presetSubtype="0" fill="hold" nodeType="withEffect">
                                  <p:stCondLst>
                                    <p:cond delay="0"/>
                                  </p:stCondLst>
                                  <p:childTnLst>
                                    <p:set>
                                      <p:cBhvr>
                                        <p:cTn id="111" dur="1" fill="hold">
                                          <p:stCondLst>
                                            <p:cond delay="0"/>
                                          </p:stCondLst>
                                        </p:cTn>
                                        <p:tgtEl>
                                          <p:spTgt spid="16624"/>
                                        </p:tgtEl>
                                        <p:attrNameLst>
                                          <p:attrName>style.visibility</p:attrName>
                                        </p:attrNameLst>
                                      </p:cBhvr>
                                      <p:to>
                                        <p:strVal val="hidden"/>
                                      </p:to>
                                    </p:se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 presetClass="entr" presetSubtype="0" fill="hold" nodeType="clickEffect">
                                  <p:stCondLst>
                                    <p:cond delay="0"/>
                                  </p:stCondLst>
                                  <p:childTnLst>
                                    <p:set>
                                      <p:cBhvr>
                                        <p:cTn id="115" dur="1" fill="hold">
                                          <p:stCondLst>
                                            <p:cond delay="0"/>
                                          </p:stCondLst>
                                        </p:cTn>
                                        <p:tgtEl>
                                          <p:spTgt spid="166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65" grpId="1" animBg="1"/>
      <p:bldP spid="16566" grpId="1" animBg="1"/>
      <p:bldP spid="16567" grpId="1" animBg="1"/>
      <p:bldP spid="16567" grpId="2" animBg="1"/>
      <p:bldP spid="16571" grpId="0" animBg="1"/>
      <p:bldP spid="16606" grpId="0" animBg="1"/>
      <p:bldP spid="16629" grpId="0"/>
      <p:bldP spid="16630" grpId="0"/>
      <p:bldP spid="16631" grpId="0" animBg="1"/>
      <p:bldP spid="16632" grpId="0" build="allAtOnce" animBg="1"/>
      <p:bldP spid="16633" grpId="0" animBg="1"/>
      <p:bldP spid="16633" grpId="1" animBg="1"/>
      <p:bldP spid="16634" grpId="0" build="allAtOnce" animBg="1"/>
      <p:bldP spid="16638" grpId="0" animBg="1"/>
      <p:bldP spid="16638" grpId="1" animBg="1"/>
      <p:bldP spid="16639" grpId="0" animBg="1"/>
      <p:bldP spid="16639"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27" name="Text Box 31"/>
          <p:cNvSpPr txBox="1">
            <a:spLocks noChangeArrowheads="1"/>
          </p:cNvSpPr>
          <p:nvPr/>
        </p:nvSpPr>
        <p:spPr bwMode="auto">
          <a:xfrm>
            <a:off x="323850" y="219075"/>
            <a:ext cx="46799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4400" b="0">
                <a:solidFill>
                  <a:srgbClr val="FF9900"/>
                </a:solidFill>
                <a:effectLst>
                  <a:outerShdw blurRad="38100" dist="38100" dir="2700000" algn="tl">
                    <a:srgbClr val="000000"/>
                  </a:outerShdw>
                </a:effectLst>
                <a:latin typeface="ＭＳ Ｐゴシック" panose="020B0600070205080204" pitchFamily="50" charset="-128"/>
              </a:rPr>
              <a:t>（</a:t>
            </a:r>
            <a:r>
              <a:rPr lang="en-US" altLang="ja-JP" sz="4400" b="0">
                <a:solidFill>
                  <a:srgbClr val="FF9900"/>
                </a:solidFill>
                <a:effectLst>
                  <a:outerShdw blurRad="38100" dist="38100" dir="2700000" algn="tl">
                    <a:srgbClr val="000000"/>
                  </a:outerShdw>
                </a:effectLst>
                <a:latin typeface="ＭＳ Ｐゴシック" panose="020B0600070205080204" pitchFamily="50" charset="-128"/>
              </a:rPr>
              <a:t>2</a:t>
            </a:r>
            <a:r>
              <a:rPr lang="ja-JP" altLang="en-US" sz="4400" b="0">
                <a:solidFill>
                  <a:srgbClr val="FF9900"/>
                </a:solidFill>
                <a:effectLst>
                  <a:outerShdw blurRad="38100" dist="38100" dir="2700000" algn="tl">
                    <a:srgbClr val="000000"/>
                  </a:outerShdw>
                </a:effectLst>
                <a:latin typeface="ＭＳ Ｐゴシック" panose="020B0600070205080204" pitchFamily="50" charset="-128"/>
              </a:rPr>
              <a:t>）命令キー</a:t>
            </a:r>
          </a:p>
        </p:txBody>
      </p:sp>
      <p:sp>
        <p:nvSpPr>
          <p:cNvPr id="55397" name="Rectangle 101"/>
          <p:cNvSpPr>
            <a:spLocks noChangeArrowheads="1"/>
          </p:cNvSpPr>
          <p:nvPr/>
        </p:nvSpPr>
        <p:spPr bwMode="auto">
          <a:xfrm>
            <a:off x="395288" y="1268413"/>
            <a:ext cx="3600450" cy="5111750"/>
          </a:xfrm>
          <a:prstGeom prst="rect">
            <a:avLst/>
          </a:prstGeom>
          <a:solidFill>
            <a:schemeClr val="hlink"/>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5398" name="Rectangle 102"/>
          <p:cNvSpPr>
            <a:spLocks noChangeArrowheads="1"/>
          </p:cNvSpPr>
          <p:nvPr/>
        </p:nvSpPr>
        <p:spPr bwMode="auto">
          <a:xfrm>
            <a:off x="611188" y="1555750"/>
            <a:ext cx="3225800" cy="604838"/>
          </a:xfrm>
          <a:prstGeom prst="rect">
            <a:avLst/>
          </a:prstGeom>
          <a:solidFill>
            <a:srgbClr val="00000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55399" name="AutoShape 103"/>
          <p:cNvSpPr>
            <a:spLocks noChangeArrowheads="1"/>
          </p:cNvSpPr>
          <p:nvPr/>
        </p:nvSpPr>
        <p:spPr bwMode="auto">
          <a:xfrm>
            <a:off x="12588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200" b="0"/>
              <a:t>00</a:t>
            </a:r>
          </a:p>
        </p:txBody>
      </p:sp>
      <p:sp>
        <p:nvSpPr>
          <p:cNvPr id="55400" name="AutoShape 104"/>
          <p:cNvSpPr>
            <a:spLocks noChangeArrowheads="1"/>
          </p:cNvSpPr>
          <p:nvPr/>
        </p:nvSpPr>
        <p:spPr bwMode="auto">
          <a:xfrm>
            <a:off x="574675" y="5661025"/>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０</a:t>
            </a:r>
          </a:p>
        </p:txBody>
      </p:sp>
      <p:sp>
        <p:nvSpPr>
          <p:cNvPr id="55401" name="AutoShape 105"/>
          <p:cNvSpPr>
            <a:spLocks noChangeArrowheads="1"/>
          </p:cNvSpPr>
          <p:nvPr/>
        </p:nvSpPr>
        <p:spPr bwMode="auto">
          <a:xfrm>
            <a:off x="12588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１</a:t>
            </a:r>
          </a:p>
        </p:txBody>
      </p:sp>
      <p:sp>
        <p:nvSpPr>
          <p:cNvPr id="55402" name="AutoShape 106"/>
          <p:cNvSpPr>
            <a:spLocks noChangeArrowheads="1"/>
          </p:cNvSpPr>
          <p:nvPr/>
        </p:nvSpPr>
        <p:spPr bwMode="auto">
          <a:xfrm>
            <a:off x="19065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２</a:t>
            </a:r>
          </a:p>
        </p:txBody>
      </p:sp>
      <p:sp>
        <p:nvSpPr>
          <p:cNvPr id="55403" name="AutoShape 107"/>
          <p:cNvSpPr>
            <a:spLocks noChangeArrowheads="1"/>
          </p:cNvSpPr>
          <p:nvPr/>
        </p:nvSpPr>
        <p:spPr bwMode="auto">
          <a:xfrm>
            <a:off x="2555875" y="4508500"/>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６</a:t>
            </a:r>
          </a:p>
        </p:txBody>
      </p:sp>
      <p:sp>
        <p:nvSpPr>
          <p:cNvPr id="55404" name="AutoShape 108"/>
          <p:cNvSpPr>
            <a:spLocks noChangeArrowheads="1"/>
          </p:cNvSpPr>
          <p:nvPr/>
        </p:nvSpPr>
        <p:spPr bwMode="auto">
          <a:xfrm>
            <a:off x="19065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300" b="0"/>
              <a:t>⑤</a:t>
            </a:r>
          </a:p>
        </p:txBody>
      </p:sp>
      <p:sp>
        <p:nvSpPr>
          <p:cNvPr id="55405" name="AutoShape 109"/>
          <p:cNvSpPr>
            <a:spLocks noChangeArrowheads="1"/>
          </p:cNvSpPr>
          <p:nvPr/>
        </p:nvSpPr>
        <p:spPr bwMode="auto">
          <a:xfrm>
            <a:off x="12588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４</a:t>
            </a:r>
          </a:p>
        </p:txBody>
      </p:sp>
      <p:sp>
        <p:nvSpPr>
          <p:cNvPr id="55406" name="AutoShape 110"/>
          <p:cNvSpPr>
            <a:spLocks noChangeArrowheads="1"/>
          </p:cNvSpPr>
          <p:nvPr/>
        </p:nvSpPr>
        <p:spPr bwMode="auto">
          <a:xfrm>
            <a:off x="2555875" y="3932238"/>
            <a:ext cx="554038"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９</a:t>
            </a:r>
          </a:p>
        </p:txBody>
      </p:sp>
      <p:sp>
        <p:nvSpPr>
          <p:cNvPr id="55407" name="AutoShape 111"/>
          <p:cNvSpPr>
            <a:spLocks noChangeArrowheads="1"/>
          </p:cNvSpPr>
          <p:nvPr/>
        </p:nvSpPr>
        <p:spPr bwMode="auto">
          <a:xfrm>
            <a:off x="19065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８</a:t>
            </a:r>
          </a:p>
        </p:txBody>
      </p:sp>
      <p:sp>
        <p:nvSpPr>
          <p:cNvPr id="55408" name="AutoShape 112"/>
          <p:cNvSpPr>
            <a:spLocks noChangeArrowheads="1"/>
          </p:cNvSpPr>
          <p:nvPr/>
        </p:nvSpPr>
        <p:spPr bwMode="auto">
          <a:xfrm>
            <a:off x="12588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７</a:t>
            </a:r>
          </a:p>
        </p:txBody>
      </p:sp>
      <p:sp>
        <p:nvSpPr>
          <p:cNvPr id="55409" name="AutoShape 113"/>
          <p:cNvSpPr>
            <a:spLocks noChangeArrowheads="1"/>
          </p:cNvSpPr>
          <p:nvPr/>
        </p:nvSpPr>
        <p:spPr bwMode="auto">
          <a:xfrm>
            <a:off x="19065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55410" name="AutoShape 114"/>
          <p:cNvSpPr>
            <a:spLocks noChangeArrowheads="1"/>
          </p:cNvSpPr>
          <p:nvPr/>
        </p:nvSpPr>
        <p:spPr bwMode="auto">
          <a:xfrm>
            <a:off x="12588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MR</a:t>
            </a:r>
          </a:p>
        </p:txBody>
      </p:sp>
      <p:sp>
        <p:nvSpPr>
          <p:cNvPr id="55411" name="AutoShape 115"/>
          <p:cNvSpPr>
            <a:spLocks noChangeArrowheads="1"/>
          </p:cNvSpPr>
          <p:nvPr/>
        </p:nvSpPr>
        <p:spPr bwMode="auto">
          <a:xfrm>
            <a:off x="5746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MC</a:t>
            </a:r>
          </a:p>
        </p:txBody>
      </p:sp>
      <p:sp>
        <p:nvSpPr>
          <p:cNvPr id="55412" name="AutoShape 116"/>
          <p:cNvSpPr>
            <a:spLocks noChangeArrowheads="1"/>
          </p:cNvSpPr>
          <p:nvPr/>
        </p:nvSpPr>
        <p:spPr bwMode="auto">
          <a:xfrm>
            <a:off x="32035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55413" name="AutoShape 117"/>
          <p:cNvSpPr>
            <a:spLocks noChangeArrowheads="1"/>
          </p:cNvSpPr>
          <p:nvPr/>
        </p:nvSpPr>
        <p:spPr bwMode="auto">
          <a:xfrm>
            <a:off x="1258888" y="2852738"/>
            <a:ext cx="554037"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55414" name="AutoShape 118"/>
          <p:cNvSpPr>
            <a:spLocks noChangeArrowheads="1"/>
          </p:cNvSpPr>
          <p:nvPr/>
        </p:nvSpPr>
        <p:spPr bwMode="auto">
          <a:xfrm>
            <a:off x="25558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55415" name="AutoShape 119"/>
          <p:cNvSpPr>
            <a:spLocks noChangeArrowheads="1"/>
          </p:cNvSpPr>
          <p:nvPr/>
        </p:nvSpPr>
        <p:spPr bwMode="auto">
          <a:xfrm>
            <a:off x="2555875" y="5661025"/>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55416" name="AutoShape 120"/>
          <p:cNvSpPr>
            <a:spLocks noChangeArrowheads="1"/>
          </p:cNvSpPr>
          <p:nvPr/>
        </p:nvSpPr>
        <p:spPr bwMode="auto">
          <a:xfrm>
            <a:off x="3203575" y="3357563"/>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55417" name="AutoShape 121"/>
          <p:cNvSpPr>
            <a:spLocks noChangeArrowheads="1"/>
          </p:cNvSpPr>
          <p:nvPr/>
        </p:nvSpPr>
        <p:spPr bwMode="auto">
          <a:xfrm>
            <a:off x="574675" y="5084763"/>
            <a:ext cx="554038" cy="503237"/>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C</a:t>
            </a:r>
          </a:p>
        </p:txBody>
      </p:sp>
      <p:sp>
        <p:nvSpPr>
          <p:cNvPr id="55418" name="AutoShape 122"/>
          <p:cNvSpPr>
            <a:spLocks noChangeArrowheads="1"/>
          </p:cNvSpPr>
          <p:nvPr/>
        </p:nvSpPr>
        <p:spPr bwMode="auto">
          <a:xfrm>
            <a:off x="25558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55419" name="AutoShape 123"/>
          <p:cNvSpPr>
            <a:spLocks noChangeArrowheads="1"/>
          </p:cNvSpPr>
          <p:nvPr/>
        </p:nvSpPr>
        <p:spPr bwMode="auto">
          <a:xfrm>
            <a:off x="5746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55420" name="AutoShape 124"/>
          <p:cNvSpPr>
            <a:spLocks noChangeArrowheads="1"/>
          </p:cNvSpPr>
          <p:nvPr/>
        </p:nvSpPr>
        <p:spPr bwMode="auto">
          <a:xfrm>
            <a:off x="32035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GT</a:t>
            </a:r>
          </a:p>
        </p:txBody>
      </p:sp>
      <p:sp>
        <p:nvSpPr>
          <p:cNvPr id="55421" name="AutoShape 125"/>
          <p:cNvSpPr>
            <a:spLocks noChangeArrowheads="1"/>
          </p:cNvSpPr>
          <p:nvPr/>
        </p:nvSpPr>
        <p:spPr bwMode="auto">
          <a:xfrm rot="5400000">
            <a:off x="1981994" y="2777332"/>
            <a:ext cx="403225" cy="5540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ea typeface="@ＭＳ Ｐゴシック" panose="020B0600070205080204" pitchFamily="50" charset="-128"/>
                <a:cs typeface="@ＭＳ Ｐゴシック" panose="020B0600070205080204" pitchFamily="50" charset="-128"/>
              </a:rPr>
              <a:t>▲</a:t>
            </a:r>
          </a:p>
        </p:txBody>
      </p:sp>
      <p:sp>
        <p:nvSpPr>
          <p:cNvPr id="55422" name="AutoShape 126"/>
          <p:cNvSpPr>
            <a:spLocks noChangeArrowheads="1"/>
          </p:cNvSpPr>
          <p:nvPr/>
        </p:nvSpPr>
        <p:spPr bwMode="auto">
          <a:xfrm>
            <a:off x="574675" y="4508500"/>
            <a:ext cx="554038" cy="503238"/>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AC</a:t>
            </a:r>
          </a:p>
        </p:txBody>
      </p:sp>
      <p:sp>
        <p:nvSpPr>
          <p:cNvPr id="55423" name="AutoShape 127"/>
          <p:cNvSpPr>
            <a:spLocks noChangeArrowheads="1"/>
          </p:cNvSpPr>
          <p:nvPr/>
        </p:nvSpPr>
        <p:spPr bwMode="auto">
          <a:xfrm>
            <a:off x="19065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a:t>
            </a:r>
          </a:p>
        </p:txBody>
      </p:sp>
      <p:pic>
        <p:nvPicPr>
          <p:cNvPr id="55424" name="Picture 128" descr="0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3425" y="1628775"/>
            <a:ext cx="239713" cy="427038"/>
          </a:xfrm>
          <a:prstGeom prst="rect">
            <a:avLst/>
          </a:prstGeom>
          <a:noFill/>
          <a:extLst>
            <a:ext uri="{909E8E84-426E-40DD-AFC4-6F175D3DCCD1}">
              <a14:hiddenFill xmlns:a14="http://schemas.microsoft.com/office/drawing/2010/main">
                <a:solidFill>
                  <a:srgbClr val="FFFFFF"/>
                </a:solidFill>
              </a14:hiddenFill>
            </a:ext>
          </a:extLst>
        </p:spPr>
      </p:pic>
      <p:sp>
        <p:nvSpPr>
          <p:cNvPr id="55425" name="Rectangle 129"/>
          <p:cNvSpPr>
            <a:spLocks noChangeArrowheads="1"/>
          </p:cNvSpPr>
          <p:nvPr/>
        </p:nvSpPr>
        <p:spPr bwMode="auto">
          <a:xfrm flipH="1" flipV="1">
            <a:off x="3562350" y="1916113"/>
            <a:ext cx="69850" cy="6985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lIns="0" tIns="0" rIns="0" bIns="396000"/>
          <a:lstStyle/>
          <a:p>
            <a:r>
              <a:rPr lang="en-US" altLang="ja-JP" sz="1200">
                <a:solidFill>
                  <a:srgbClr val="FF930B"/>
                </a:solidFill>
                <a:latin typeface="Arial Black" panose="020B0A04020102020204" pitchFamily="34" charset="0"/>
                <a:ea typeface="ＭＳ ゴシック" panose="020B0609070205080204" pitchFamily="49" charset="-128"/>
              </a:rPr>
              <a:t>.</a:t>
            </a:r>
          </a:p>
        </p:txBody>
      </p:sp>
      <p:sp>
        <p:nvSpPr>
          <p:cNvPr id="55426" name="AutoShape 130"/>
          <p:cNvSpPr>
            <a:spLocks noChangeArrowheads="1"/>
          </p:cNvSpPr>
          <p:nvPr/>
        </p:nvSpPr>
        <p:spPr bwMode="auto">
          <a:xfrm>
            <a:off x="25542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３</a:t>
            </a:r>
          </a:p>
        </p:txBody>
      </p:sp>
      <p:pic>
        <p:nvPicPr>
          <p:cNvPr id="55427" name="Picture 131" descr="3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3425" y="1628775"/>
            <a:ext cx="239713"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55428" name="Group 132"/>
          <p:cNvGrpSpPr>
            <a:grpSpLocks/>
          </p:cNvGrpSpPr>
          <p:nvPr/>
        </p:nvGrpSpPr>
        <p:grpSpPr bwMode="auto">
          <a:xfrm>
            <a:off x="2986088" y="1628775"/>
            <a:ext cx="550862" cy="427038"/>
            <a:chOff x="2744" y="1480"/>
            <a:chExt cx="347" cy="269"/>
          </a:xfrm>
        </p:grpSpPr>
        <p:pic>
          <p:nvPicPr>
            <p:cNvPr id="55429" name="Picture 133" descr="3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4" y="1480"/>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55430" name="Picture 134" descr="5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40" y="1480"/>
              <a:ext cx="151" cy="269"/>
            </a:xfrm>
            <a:prstGeom prst="rect">
              <a:avLst/>
            </a:prstGeom>
            <a:noFill/>
            <a:extLst>
              <a:ext uri="{909E8E84-426E-40DD-AFC4-6F175D3DCCD1}">
                <a14:hiddenFill xmlns:a14="http://schemas.microsoft.com/office/drawing/2010/main">
                  <a:solidFill>
                    <a:srgbClr val="FFFFFF"/>
                  </a:solidFill>
                </a14:hiddenFill>
              </a:ext>
            </a:extLst>
          </p:spPr>
        </p:pic>
      </p:grpSp>
      <p:sp>
        <p:nvSpPr>
          <p:cNvPr id="55431" name="AutoShape 135"/>
          <p:cNvSpPr>
            <a:spLocks noChangeArrowheads="1"/>
          </p:cNvSpPr>
          <p:nvPr/>
        </p:nvSpPr>
        <p:spPr bwMode="auto">
          <a:xfrm>
            <a:off x="3203575" y="5084763"/>
            <a:ext cx="554038" cy="1109662"/>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55432" name="Rectangle 136"/>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ja-JP" altLang="en-US">
                <a:solidFill>
                  <a:srgbClr val="FF930B"/>
                </a:solidFill>
                <a:latin typeface="Impact" panose="020B0806030902050204" pitchFamily="34" charset="0"/>
                <a:ea typeface="ＭＳ ゴシック" panose="020B0609070205080204" pitchFamily="49" charset="-128"/>
              </a:rPr>
              <a:t>＋</a:t>
            </a:r>
          </a:p>
        </p:txBody>
      </p:sp>
      <p:sp>
        <p:nvSpPr>
          <p:cNvPr id="55433" name="AutoShape 137"/>
          <p:cNvSpPr>
            <a:spLocks noChangeArrowheads="1"/>
          </p:cNvSpPr>
          <p:nvPr/>
        </p:nvSpPr>
        <p:spPr bwMode="auto">
          <a:xfrm>
            <a:off x="3203575" y="4508500"/>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55434" name="Rectangle 138"/>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ja-JP" altLang="en-US">
                <a:solidFill>
                  <a:srgbClr val="FF930B"/>
                </a:solidFill>
                <a:latin typeface="Impact" panose="020B0806030902050204" pitchFamily="34" charset="0"/>
                <a:ea typeface="ＭＳ ゴシック" panose="020B0609070205080204" pitchFamily="49" charset="-128"/>
              </a:rPr>
              <a:t>－</a:t>
            </a:r>
          </a:p>
        </p:txBody>
      </p:sp>
      <p:pic>
        <p:nvPicPr>
          <p:cNvPr id="55435" name="Picture 139" descr="1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3425" y="1628775"/>
            <a:ext cx="239713"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55436" name="Group 140"/>
          <p:cNvGrpSpPr>
            <a:grpSpLocks/>
          </p:cNvGrpSpPr>
          <p:nvPr/>
        </p:nvGrpSpPr>
        <p:grpSpPr bwMode="auto">
          <a:xfrm>
            <a:off x="2986088" y="1628775"/>
            <a:ext cx="542925" cy="427038"/>
            <a:chOff x="2042" y="799"/>
            <a:chExt cx="488" cy="384"/>
          </a:xfrm>
        </p:grpSpPr>
        <p:pic>
          <p:nvPicPr>
            <p:cNvPr id="55437" name="Picture 141" descr="1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2" y="799"/>
              <a:ext cx="216" cy="384"/>
            </a:xfrm>
            <a:prstGeom prst="rect">
              <a:avLst/>
            </a:prstGeom>
            <a:noFill/>
            <a:extLst>
              <a:ext uri="{909E8E84-426E-40DD-AFC4-6F175D3DCCD1}">
                <a14:hiddenFill xmlns:a14="http://schemas.microsoft.com/office/drawing/2010/main">
                  <a:solidFill>
                    <a:srgbClr val="FFFFFF"/>
                  </a:solidFill>
                </a14:hiddenFill>
              </a:ext>
            </a:extLst>
          </p:spPr>
        </p:pic>
        <p:pic>
          <p:nvPicPr>
            <p:cNvPr id="55438" name="Picture 142" descr="4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14" y="799"/>
              <a:ext cx="216" cy="38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5439" name="Group 143"/>
          <p:cNvGrpSpPr>
            <a:grpSpLocks/>
          </p:cNvGrpSpPr>
          <p:nvPr/>
        </p:nvGrpSpPr>
        <p:grpSpPr bwMode="auto">
          <a:xfrm>
            <a:off x="2986088" y="1628775"/>
            <a:ext cx="542925" cy="427038"/>
            <a:chOff x="0" y="1933"/>
            <a:chExt cx="489" cy="384"/>
          </a:xfrm>
        </p:grpSpPr>
        <p:pic>
          <p:nvPicPr>
            <p:cNvPr id="55440" name="Picture 144" descr="1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3" y="1933"/>
              <a:ext cx="21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441" name="Picture 145" descr="2EVA01"/>
            <p:cNvPicPr preferRelativeResize="0">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1933"/>
              <a:ext cx="216" cy="384"/>
            </a:xfrm>
            <a:prstGeom prst="rect">
              <a:avLst/>
            </a:prstGeom>
            <a:noFill/>
            <a:extLst>
              <a:ext uri="{909E8E84-426E-40DD-AFC4-6F175D3DCCD1}">
                <a14:hiddenFill xmlns:a14="http://schemas.microsoft.com/office/drawing/2010/main">
                  <a:solidFill>
                    <a:srgbClr val="FFFFFF"/>
                  </a:solidFill>
                </a14:hiddenFill>
              </a:ext>
            </a:extLst>
          </p:spPr>
        </p:pic>
      </p:grpSp>
      <p:pic>
        <p:nvPicPr>
          <p:cNvPr id="55442" name="Picture 146" descr="2EVA01"/>
          <p:cNvPicPr preferRelativeResize="0">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3425" y="1628775"/>
            <a:ext cx="239713"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55443" name="Group 147"/>
          <p:cNvGrpSpPr>
            <a:grpSpLocks/>
          </p:cNvGrpSpPr>
          <p:nvPr/>
        </p:nvGrpSpPr>
        <p:grpSpPr bwMode="auto">
          <a:xfrm>
            <a:off x="2986088" y="1628775"/>
            <a:ext cx="542925" cy="427038"/>
            <a:chOff x="4014" y="1253"/>
            <a:chExt cx="488" cy="384"/>
          </a:xfrm>
        </p:grpSpPr>
        <p:pic>
          <p:nvPicPr>
            <p:cNvPr id="55444" name="Picture 148" descr="7EVA01"/>
            <p:cNvPicPr preferRelativeResize="0">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86" y="1253"/>
              <a:ext cx="216" cy="384"/>
            </a:xfrm>
            <a:prstGeom prst="rect">
              <a:avLst/>
            </a:prstGeom>
            <a:noFill/>
            <a:extLst>
              <a:ext uri="{909E8E84-426E-40DD-AFC4-6F175D3DCCD1}">
                <a14:hiddenFill xmlns:a14="http://schemas.microsoft.com/office/drawing/2010/main">
                  <a:solidFill>
                    <a:srgbClr val="FFFFFF"/>
                  </a:solidFill>
                </a14:hiddenFill>
              </a:ext>
            </a:extLst>
          </p:spPr>
        </p:pic>
        <p:pic>
          <p:nvPicPr>
            <p:cNvPr id="55445" name="Picture 149" descr="2EVA01"/>
            <p:cNvPicPr preferRelativeResize="0">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14" y="1253"/>
              <a:ext cx="216" cy="38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5446" name="Group 150"/>
          <p:cNvGrpSpPr>
            <a:grpSpLocks/>
          </p:cNvGrpSpPr>
          <p:nvPr/>
        </p:nvGrpSpPr>
        <p:grpSpPr bwMode="auto">
          <a:xfrm>
            <a:off x="2986088" y="1628775"/>
            <a:ext cx="527050" cy="427038"/>
            <a:chOff x="4649" y="981"/>
            <a:chExt cx="332" cy="269"/>
          </a:xfrm>
        </p:grpSpPr>
        <p:pic>
          <p:nvPicPr>
            <p:cNvPr id="55447" name="Picture 151" descr="4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49" y="981"/>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55448" name="Picture 152" descr="8EVA01"/>
            <p:cNvPicPr preferRelativeResize="0">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30" y="981"/>
              <a:ext cx="151" cy="269"/>
            </a:xfrm>
            <a:prstGeom prst="rect">
              <a:avLst/>
            </a:prstGeom>
            <a:noFill/>
            <a:extLst>
              <a:ext uri="{909E8E84-426E-40DD-AFC4-6F175D3DCCD1}">
                <a14:hiddenFill xmlns:a14="http://schemas.microsoft.com/office/drawing/2010/main">
                  <a:solidFill>
                    <a:srgbClr val="FFFFFF"/>
                  </a:solidFill>
                </a14:hiddenFill>
              </a:ext>
            </a:extLst>
          </p:spPr>
        </p:pic>
      </p:grpSp>
      <p:sp>
        <p:nvSpPr>
          <p:cNvPr id="55449" name="Rectangle 153"/>
          <p:cNvSpPr>
            <a:spLocks noChangeArrowheads="1"/>
          </p:cNvSpPr>
          <p:nvPr/>
        </p:nvSpPr>
        <p:spPr bwMode="auto">
          <a:xfrm>
            <a:off x="3562350" y="1557338"/>
            <a:ext cx="250825" cy="25241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sz="1000" b="0">
                <a:solidFill>
                  <a:srgbClr val="FF930B"/>
                </a:solidFill>
                <a:latin typeface="Arial Black" panose="020B0A04020102020204" pitchFamily="34" charset="0"/>
                <a:ea typeface="ＭＳ ゴシック" panose="020B0609070205080204" pitchFamily="49" charset="-128"/>
              </a:rPr>
              <a:t>GT</a:t>
            </a:r>
          </a:p>
        </p:txBody>
      </p:sp>
      <p:sp>
        <p:nvSpPr>
          <p:cNvPr id="55450" name="Rectangle 154"/>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ja-JP" altLang="en-US">
                <a:solidFill>
                  <a:srgbClr val="FF930B"/>
                </a:solidFill>
                <a:latin typeface="Impact" panose="020B0806030902050204" pitchFamily="34" charset="0"/>
                <a:ea typeface="ＭＳ ゴシック" panose="020B0609070205080204" pitchFamily="49" charset="-128"/>
              </a:rPr>
              <a:t>＝</a:t>
            </a:r>
          </a:p>
        </p:txBody>
      </p:sp>
      <p:grpSp>
        <p:nvGrpSpPr>
          <p:cNvPr id="55451" name="Group 155"/>
          <p:cNvGrpSpPr>
            <a:grpSpLocks/>
          </p:cNvGrpSpPr>
          <p:nvPr/>
        </p:nvGrpSpPr>
        <p:grpSpPr bwMode="auto">
          <a:xfrm>
            <a:off x="611188" y="2349500"/>
            <a:ext cx="3095625" cy="360363"/>
            <a:chOff x="431" y="1615"/>
            <a:chExt cx="1950" cy="227"/>
          </a:xfrm>
        </p:grpSpPr>
        <p:sp>
          <p:nvSpPr>
            <p:cNvPr id="55452" name="AutoShape 156"/>
            <p:cNvSpPr>
              <a:spLocks noChangeArrowheads="1"/>
            </p:cNvSpPr>
            <p:nvPr/>
          </p:nvSpPr>
          <p:spPr bwMode="auto">
            <a:xfrm>
              <a:off x="475" y="1615"/>
              <a:ext cx="546"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l-GR" altLang="ja-JP" sz="1200" b="0">
                  <a:cs typeface="Arial" panose="020B0604020202020204" pitchFamily="34" charset="0"/>
                </a:rPr>
                <a:t>Θ</a:t>
              </a:r>
            </a:p>
          </p:txBody>
        </p:sp>
        <p:sp>
          <p:nvSpPr>
            <p:cNvPr id="55453" name="AutoShape 157"/>
            <p:cNvSpPr>
              <a:spLocks noChangeArrowheads="1"/>
            </p:cNvSpPr>
            <p:nvPr/>
          </p:nvSpPr>
          <p:spPr bwMode="auto">
            <a:xfrm>
              <a:off x="1096" y="1615"/>
              <a:ext cx="1285"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el-GR" altLang="ja-JP" sz="1200" b="0">
                  <a:cs typeface="Arial" panose="020B0604020202020204" pitchFamily="34" charset="0"/>
                </a:rPr>
                <a:t>Θ</a:t>
              </a:r>
            </a:p>
          </p:txBody>
        </p:sp>
        <p:sp>
          <p:nvSpPr>
            <p:cNvPr id="55454" name="AutoShape 158"/>
            <p:cNvSpPr>
              <a:spLocks noChangeArrowheads="1"/>
            </p:cNvSpPr>
            <p:nvPr/>
          </p:nvSpPr>
          <p:spPr bwMode="auto">
            <a:xfrm>
              <a:off x="1096" y="1706"/>
              <a:ext cx="1239" cy="46"/>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p>
          </p:txBody>
        </p:sp>
        <p:sp>
          <p:nvSpPr>
            <p:cNvPr id="55455" name="AutoShape 159"/>
            <p:cNvSpPr>
              <a:spLocks noChangeArrowheads="1"/>
            </p:cNvSpPr>
            <p:nvPr/>
          </p:nvSpPr>
          <p:spPr bwMode="auto">
            <a:xfrm>
              <a:off x="476" y="1706"/>
              <a:ext cx="488" cy="45"/>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　　・　　・　</a:t>
              </a:r>
            </a:p>
          </p:txBody>
        </p:sp>
        <p:sp>
          <p:nvSpPr>
            <p:cNvPr id="55456" name="AutoShape 160"/>
            <p:cNvSpPr>
              <a:spLocks noChangeArrowheads="1"/>
            </p:cNvSpPr>
            <p:nvPr/>
          </p:nvSpPr>
          <p:spPr bwMode="auto">
            <a:xfrm>
              <a:off x="431" y="1751"/>
              <a:ext cx="488"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a:t>
              </a:r>
              <a:r>
                <a:rPr lang="ru-RU" altLang="ja-JP" sz="1200">
                  <a:cs typeface="Arial" panose="020B0604020202020204" pitchFamily="34" charset="0"/>
                </a:rPr>
                <a:t>F</a:t>
              </a:r>
              <a:r>
                <a:rPr lang="en-US" altLang="ja-JP" sz="1200">
                  <a:cs typeface="Arial" panose="020B0604020202020204" pitchFamily="34" charset="0"/>
                </a:rPr>
                <a:t> CUT  5/4</a:t>
              </a:r>
              <a:endParaRPr lang="ru-RU" altLang="ja-JP" sz="1200">
                <a:cs typeface="Arial" panose="020B0604020202020204" pitchFamily="34" charset="0"/>
              </a:endParaRPr>
            </a:p>
          </p:txBody>
        </p:sp>
        <p:sp>
          <p:nvSpPr>
            <p:cNvPr id="55457" name="AutoShape 161"/>
            <p:cNvSpPr>
              <a:spLocks noChangeArrowheads="1"/>
            </p:cNvSpPr>
            <p:nvPr/>
          </p:nvSpPr>
          <p:spPr bwMode="auto">
            <a:xfrm>
              <a:off x="1096" y="1751"/>
              <a:ext cx="1285"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5</a:t>
              </a:r>
              <a:r>
                <a:rPr lang="ja-JP" altLang="ru-RU" sz="1200">
                  <a:cs typeface="Arial" panose="020B0604020202020204" pitchFamily="34" charset="0"/>
                </a:rPr>
                <a:t>　</a:t>
              </a:r>
              <a:r>
                <a:rPr lang="ja-JP" altLang="en-US" sz="1200">
                  <a:cs typeface="Arial" panose="020B0604020202020204" pitchFamily="34" charset="0"/>
                </a:rPr>
                <a:t>   </a:t>
              </a:r>
              <a:r>
                <a:rPr lang="en-US" altLang="ja-JP" sz="1200">
                  <a:cs typeface="Arial" panose="020B0604020202020204" pitchFamily="34" charset="0"/>
                </a:rPr>
                <a:t>4  </a:t>
              </a:r>
              <a:r>
                <a:rPr lang="ja-JP" altLang="ru-RU" sz="1200">
                  <a:cs typeface="Arial" panose="020B0604020202020204" pitchFamily="34" charset="0"/>
                </a:rPr>
                <a:t>　</a:t>
              </a:r>
              <a:r>
                <a:rPr lang="en-US" altLang="ja-JP" sz="1200">
                  <a:cs typeface="Arial" panose="020B0604020202020204" pitchFamily="34" charset="0"/>
                </a:rPr>
                <a:t>3</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2</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0   </a:t>
              </a:r>
              <a:r>
                <a:rPr lang="ru-RU" altLang="ja-JP" sz="1200">
                  <a:cs typeface="Arial" panose="020B0604020202020204" pitchFamily="34" charset="0"/>
                </a:rPr>
                <a:t>ADD2</a:t>
              </a:r>
            </a:p>
          </p:txBody>
        </p:sp>
      </p:grpSp>
      <p:sp>
        <p:nvSpPr>
          <p:cNvPr id="55458" name="AutoShape 162"/>
          <p:cNvSpPr>
            <a:spLocks noChangeArrowheads="1"/>
          </p:cNvSpPr>
          <p:nvPr/>
        </p:nvSpPr>
        <p:spPr bwMode="auto">
          <a:xfrm>
            <a:off x="3130550" y="3284538"/>
            <a:ext cx="720725" cy="2952750"/>
          </a:xfrm>
          <a:prstGeom prst="roundRect">
            <a:avLst>
              <a:gd name="adj" fmla="val 16667"/>
            </a:avLst>
          </a:prstGeom>
          <a:noFill/>
          <a:ln w="38100" algn="ctr">
            <a:solidFill>
              <a:srgbClr val="FF6600"/>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17961" dir="2700000" algn="ctr" rotWithShape="0">
                    <a:srgbClr val="FF6600">
                      <a:gamma/>
                      <a:shade val="60000"/>
                      <a:invGamma/>
                    </a:srgbClr>
                  </a:outerShdw>
                </a:effectLst>
              </a14:hiddenEffects>
            </a:ext>
          </a:extLst>
        </p:spPr>
        <p:txBody>
          <a:bodyPr wrap="none" bIns="82800" anchor="ctr"/>
          <a:lstStyle/>
          <a:p>
            <a:endParaRPr lang="ja-JP" altLang="en-US"/>
          </a:p>
        </p:txBody>
      </p:sp>
      <p:sp>
        <p:nvSpPr>
          <p:cNvPr id="55459" name="Rectangle 163"/>
          <p:cNvSpPr>
            <a:spLocks noChangeArrowheads="1"/>
          </p:cNvSpPr>
          <p:nvPr/>
        </p:nvSpPr>
        <p:spPr bwMode="auto">
          <a:xfrm>
            <a:off x="4500563" y="1700213"/>
            <a:ext cx="4392612" cy="1223962"/>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pPr algn="l"/>
            <a:r>
              <a:rPr lang="ja-JP" altLang="en-US" sz="2400" b="0"/>
              <a:t>四則演算を行うキー</a:t>
            </a:r>
          </a:p>
          <a:p>
            <a:pPr algn="l"/>
            <a:r>
              <a:rPr lang="ja-JP" altLang="en-US" sz="2400" b="0"/>
              <a:t>それぞれ加算、減算、乗算、除算</a:t>
            </a:r>
          </a:p>
          <a:p>
            <a:pPr algn="l"/>
            <a:r>
              <a:rPr lang="ja-JP" altLang="en-US" sz="2400" b="0"/>
              <a:t>の機能を持つ</a:t>
            </a:r>
          </a:p>
        </p:txBody>
      </p:sp>
      <p:sp>
        <p:nvSpPr>
          <p:cNvPr id="55460" name="Rectangle 164"/>
          <p:cNvSpPr>
            <a:spLocks noChangeArrowheads="1"/>
          </p:cNvSpPr>
          <p:nvPr/>
        </p:nvSpPr>
        <p:spPr bwMode="auto">
          <a:xfrm>
            <a:off x="4500563" y="1268413"/>
            <a:ext cx="4319587" cy="3603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キーの説明</a:t>
            </a:r>
          </a:p>
        </p:txBody>
      </p:sp>
      <p:sp>
        <p:nvSpPr>
          <p:cNvPr id="55461" name="Rectangle 165"/>
          <p:cNvSpPr>
            <a:spLocks noChangeArrowheads="1"/>
          </p:cNvSpPr>
          <p:nvPr/>
        </p:nvSpPr>
        <p:spPr bwMode="auto">
          <a:xfrm>
            <a:off x="4500563" y="3141663"/>
            <a:ext cx="4392612" cy="3603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操作例</a:t>
            </a:r>
          </a:p>
        </p:txBody>
      </p:sp>
      <p:sp>
        <p:nvSpPr>
          <p:cNvPr id="55462" name="Rectangle 166"/>
          <p:cNvSpPr>
            <a:spLocks noChangeArrowheads="1"/>
          </p:cNvSpPr>
          <p:nvPr/>
        </p:nvSpPr>
        <p:spPr bwMode="auto">
          <a:xfrm>
            <a:off x="4500563" y="3573463"/>
            <a:ext cx="4392612" cy="1512887"/>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pPr algn="l"/>
            <a:r>
              <a:rPr lang="ja-JP" altLang="en-US" sz="2400" b="0"/>
              <a:t>３５ー１４＋２７＝４８</a:t>
            </a:r>
          </a:p>
          <a:p>
            <a:pPr algn="l"/>
            <a:r>
              <a:rPr lang="ja-JP" altLang="en-US" sz="2400" b="0"/>
              <a:t>　　　 　　↓</a:t>
            </a:r>
          </a:p>
        </p:txBody>
      </p:sp>
      <p:sp>
        <p:nvSpPr>
          <p:cNvPr id="55351" name="AutoShape 55"/>
          <p:cNvSpPr>
            <a:spLocks noChangeAspect="1" noChangeArrowheads="1"/>
          </p:cNvSpPr>
          <p:nvPr/>
        </p:nvSpPr>
        <p:spPr bwMode="auto">
          <a:xfrm>
            <a:off x="4643438" y="4508500"/>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３</a:t>
            </a:r>
          </a:p>
        </p:txBody>
      </p:sp>
      <p:sp>
        <p:nvSpPr>
          <p:cNvPr id="55352" name="AutoShape 56"/>
          <p:cNvSpPr>
            <a:spLocks noChangeAspect="1" noChangeArrowheads="1"/>
          </p:cNvSpPr>
          <p:nvPr/>
        </p:nvSpPr>
        <p:spPr bwMode="auto">
          <a:xfrm>
            <a:off x="5075238" y="4508500"/>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５</a:t>
            </a:r>
          </a:p>
        </p:txBody>
      </p:sp>
      <p:sp>
        <p:nvSpPr>
          <p:cNvPr id="55353" name="AutoShape 57"/>
          <p:cNvSpPr>
            <a:spLocks noChangeAspect="1" noChangeArrowheads="1"/>
          </p:cNvSpPr>
          <p:nvPr/>
        </p:nvSpPr>
        <p:spPr bwMode="auto">
          <a:xfrm>
            <a:off x="5940425" y="4508500"/>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１</a:t>
            </a:r>
          </a:p>
        </p:txBody>
      </p:sp>
      <p:sp>
        <p:nvSpPr>
          <p:cNvPr id="55354" name="AutoShape 58"/>
          <p:cNvSpPr>
            <a:spLocks noChangeAspect="1" noChangeArrowheads="1"/>
          </p:cNvSpPr>
          <p:nvPr/>
        </p:nvSpPr>
        <p:spPr bwMode="auto">
          <a:xfrm>
            <a:off x="6369050" y="4508500"/>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４</a:t>
            </a:r>
          </a:p>
        </p:txBody>
      </p:sp>
      <p:sp>
        <p:nvSpPr>
          <p:cNvPr id="55355" name="AutoShape 59"/>
          <p:cNvSpPr>
            <a:spLocks noChangeAspect="1" noChangeArrowheads="1"/>
          </p:cNvSpPr>
          <p:nvPr/>
        </p:nvSpPr>
        <p:spPr bwMode="auto">
          <a:xfrm>
            <a:off x="5507038" y="4508500"/>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55356" name="AutoShape 60"/>
          <p:cNvSpPr>
            <a:spLocks noChangeAspect="1" noChangeArrowheads="1"/>
          </p:cNvSpPr>
          <p:nvPr/>
        </p:nvSpPr>
        <p:spPr bwMode="auto">
          <a:xfrm>
            <a:off x="7235825" y="4508500"/>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２</a:t>
            </a:r>
          </a:p>
        </p:txBody>
      </p:sp>
      <p:sp>
        <p:nvSpPr>
          <p:cNvPr id="55357" name="AutoShape 61"/>
          <p:cNvSpPr>
            <a:spLocks noChangeAspect="1" noChangeArrowheads="1"/>
          </p:cNvSpPr>
          <p:nvPr/>
        </p:nvSpPr>
        <p:spPr bwMode="auto">
          <a:xfrm>
            <a:off x="7667625" y="4508500"/>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７</a:t>
            </a:r>
          </a:p>
        </p:txBody>
      </p:sp>
      <p:sp>
        <p:nvSpPr>
          <p:cNvPr id="55358" name="AutoShape 62"/>
          <p:cNvSpPr>
            <a:spLocks noChangeAspect="1" noChangeArrowheads="1"/>
          </p:cNvSpPr>
          <p:nvPr/>
        </p:nvSpPr>
        <p:spPr bwMode="auto">
          <a:xfrm>
            <a:off x="6804025" y="4508500"/>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55359" name="AutoShape 63"/>
          <p:cNvSpPr>
            <a:spLocks noChangeAspect="1" noChangeArrowheads="1"/>
          </p:cNvSpPr>
          <p:nvPr/>
        </p:nvSpPr>
        <p:spPr bwMode="auto">
          <a:xfrm>
            <a:off x="8097838" y="4508500"/>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45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45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546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55458"/>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546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461"/>
                                        </p:tgtEl>
                                        <p:attrNameLst>
                                          <p:attrName>style.visibility</p:attrName>
                                        </p:attrNameLst>
                                      </p:cBhvr>
                                      <p:to>
                                        <p:strVal val="visible"/>
                                      </p:to>
                                    </p:set>
                                  </p:childTnLst>
                                </p:cTn>
                              </p:par>
                              <p:par>
                                <p:cTn id="21" presetID="1" presetClass="entr" presetSubtype="0" fill="hold" grpId="2" nodeType="withEffect">
                                  <p:stCondLst>
                                    <p:cond delay="0"/>
                                  </p:stCondLst>
                                  <p:childTnLst>
                                    <p:set>
                                      <p:cBhvr>
                                        <p:cTn id="22" dur="1" fill="hold">
                                          <p:stCondLst>
                                            <p:cond delay="0"/>
                                          </p:stCondLst>
                                        </p:cTn>
                                        <p:tgtEl>
                                          <p:spTgt spid="55351"/>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55352"/>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5535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5353">
                                            <p:bg/>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5353">
                                            <p:txEl>
                                              <p:pRg st="0" end="0"/>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55354"/>
                                        </p:tgtEl>
                                        <p:attrNameLst>
                                          <p:attrName>style.visibility</p:attrName>
                                        </p:attrNameLst>
                                      </p:cBhvr>
                                      <p:to>
                                        <p:strVal val="visible"/>
                                      </p:to>
                                    </p:set>
                                  </p:childTnLst>
                                </p:cTn>
                              </p:par>
                              <p:par>
                                <p:cTn id="33" presetID="1" presetClass="entr" presetSubtype="0" fill="hold" grpId="2" nodeType="withEffect">
                                  <p:stCondLst>
                                    <p:cond delay="0"/>
                                  </p:stCondLst>
                                  <p:childTnLst>
                                    <p:set>
                                      <p:cBhvr>
                                        <p:cTn id="34" dur="1" fill="hold">
                                          <p:stCondLst>
                                            <p:cond delay="0"/>
                                          </p:stCondLst>
                                        </p:cTn>
                                        <p:tgtEl>
                                          <p:spTgt spid="55358"/>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55356"/>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55357"/>
                                        </p:tgtEl>
                                        <p:attrNameLst>
                                          <p:attrName>style.visibility</p:attrName>
                                        </p:attrNameLst>
                                      </p:cBhvr>
                                      <p:to>
                                        <p:strVal val="visible"/>
                                      </p:to>
                                    </p:set>
                                  </p:childTnLst>
                                </p:cTn>
                              </p:par>
                              <p:par>
                                <p:cTn id="39" presetID="1" presetClass="entr" presetSubtype="0" fill="hold" grpId="2" nodeType="withEffect">
                                  <p:stCondLst>
                                    <p:cond delay="0"/>
                                  </p:stCondLst>
                                  <p:childTnLst>
                                    <p:set>
                                      <p:cBhvr>
                                        <p:cTn id="40" dur="1" fill="hold">
                                          <p:stCondLst>
                                            <p:cond delay="0"/>
                                          </p:stCondLst>
                                        </p:cTn>
                                        <p:tgtEl>
                                          <p:spTgt spid="55359"/>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26" presetClass="emph" presetSubtype="0" fill="hold" grpId="0" nodeType="clickEffect">
                                  <p:stCondLst>
                                    <p:cond delay="0"/>
                                  </p:stCondLst>
                                  <p:childTnLst>
                                    <p:animEffect transition="out" filter="fade">
                                      <p:cBhvr>
                                        <p:cTn id="44" dur="1000" tmFilter="0, 0; .2, .5; .8, .5; 1, 0"/>
                                        <p:tgtEl>
                                          <p:spTgt spid="55426"/>
                                        </p:tgtEl>
                                      </p:cBhvr>
                                    </p:animEffect>
                                    <p:animScale>
                                      <p:cBhvr>
                                        <p:cTn id="45" dur="500" autoRev="1" fill="hold"/>
                                        <p:tgtEl>
                                          <p:spTgt spid="55426"/>
                                        </p:tgtEl>
                                      </p:cBhvr>
                                      <p:by x="105000" y="105000"/>
                                    </p:animScale>
                                  </p:childTnLst>
                                </p:cTn>
                              </p:par>
                              <p:par>
                                <p:cTn id="46" presetID="3" presetClass="emph" presetSubtype="2" fill="hold" grpId="1" nodeType="withEffect">
                                  <p:stCondLst>
                                    <p:cond delay="0"/>
                                  </p:stCondLst>
                                  <p:childTnLst>
                                    <p:animClr clrSpc="rgb" dir="cw">
                                      <p:cBhvr override="childStyle">
                                        <p:cTn id="47" dur="1000" fill="hold"/>
                                        <p:tgtEl>
                                          <p:spTgt spid="55351"/>
                                        </p:tgtEl>
                                        <p:attrNameLst>
                                          <p:attrName>style.color</p:attrName>
                                        </p:attrNameLst>
                                      </p:cBhvr>
                                      <p:to>
                                        <a:srgbClr val="FF3300"/>
                                      </p:to>
                                    </p:animClr>
                                  </p:childTnLst>
                                </p:cTn>
                              </p:par>
                              <p:par>
                                <p:cTn id="48" presetID="1" presetClass="exit" presetSubtype="0" fill="hold" nodeType="withEffect">
                                  <p:stCondLst>
                                    <p:cond delay="0"/>
                                  </p:stCondLst>
                                  <p:childTnLst>
                                    <p:set>
                                      <p:cBhvr>
                                        <p:cTn id="49" dur="1" fill="hold">
                                          <p:stCondLst>
                                            <p:cond delay="0"/>
                                          </p:stCondLst>
                                        </p:cTn>
                                        <p:tgtEl>
                                          <p:spTgt spid="55424"/>
                                        </p:tgtEl>
                                        <p:attrNameLst>
                                          <p:attrName>style.visibility</p:attrName>
                                        </p:attrNameLst>
                                      </p:cBhvr>
                                      <p:to>
                                        <p:strVal val="hidden"/>
                                      </p:to>
                                    </p:set>
                                  </p:childTnLst>
                                </p:cTn>
                              </p:par>
                              <p:par>
                                <p:cTn id="50" presetID="1" presetClass="entr" presetSubtype="0" fill="hold" nodeType="withEffect">
                                  <p:stCondLst>
                                    <p:cond delay="0"/>
                                  </p:stCondLst>
                                  <p:childTnLst>
                                    <p:set>
                                      <p:cBhvr>
                                        <p:cTn id="51" dur="1" fill="hold">
                                          <p:stCondLst>
                                            <p:cond delay="0"/>
                                          </p:stCondLst>
                                        </p:cTn>
                                        <p:tgtEl>
                                          <p:spTgt spid="55427"/>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26" presetClass="emph" presetSubtype="0" fill="hold" grpId="0" nodeType="clickEffect">
                                  <p:stCondLst>
                                    <p:cond delay="0"/>
                                  </p:stCondLst>
                                  <p:childTnLst>
                                    <p:animEffect transition="out" filter="fade">
                                      <p:cBhvr>
                                        <p:cTn id="55" dur="1000" tmFilter="0, 0; .2, .5; .8, .5; 1, 0"/>
                                        <p:tgtEl>
                                          <p:spTgt spid="55404"/>
                                        </p:tgtEl>
                                      </p:cBhvr>
                                    </p:animEffect>
                                    <p:animScale>
                                      <p:cBhvr>
                                        <p:cTn id="56" dur="500" autoRev="1" fill="hold"/>
                                        <p:tgtEl>
                                          <p:spTgt spid="55404"/>
                                        </p:tgtEl>
                                      </p:cBhvr>
                                      <p:by x="105000" y="105000"/>
                                    </p:animScale>
                                  </p:childTnLst>
                                </p:cTn>
                              </p:par>
                              <p:par>
                                <p:cTn id="57" presetID="3" presetClass="emph" presetSubtype="2" fill="hold" grpId="0" nodeType="withEffect">
                                  <p:stCondLst>
                                    <p:cond delay="0"/>
                                  </p:stCondLst>
                                  <p:childTnLst>
                                    <p:animClr clrSpc="rgb" dir="cw">
                                      <p:cBhvr override="childStyle">
                                        <p:cTn id="58" dur="1000" fill="hold"/>
                                        <p:tgtEl>
                                          <p:spTgt spid="55352"/>
                                        </p:tgtEl>
                                        <p:attrNameLst>
                                          <p:attrName>style.color</p:attrName>
                                        </p:attrNameLst>
                                      </p:cBhvr>
                                      <p:to>
                                        <a:srgbClr val="FF3300"/>
                                      </p:to>
                                    </p:animClr>
                                  </p:childTnLst>
                                </p:cTn>
                              </p:par>
                              <p:par>
                                <p:cTn id="59" presetID="1" presetClass="entr" presetSubtype="0" fill="hold" nodeType="withEffect">
                                  <p:stCondLst>
                                    <p:cond delay="0"/>
                                  </p:stCondLst>
                                  <p:childTnLst>
                                    <p:set>
                                      <p:cBhvr>
                                        <p:cTn id="60" dur="1" fill="hold">
                                          <p:stCondLst>
                                            <p:cond delay="0"/>
                                          </p:stCondLst>
                                        </p:cTn>
                                        <p:tgtEl>
                                          <p:spTgt spid="55428"/>
                                        </p:tgtEl>
                                        <p:attrNameLst>
                                          <p:attrName>style.visibility</p:attrName>
                                        </p:attrNameLst>
                                      </p:cBhvr>
                                      <p:to>
                                        <p:strVal val="visible"/>
                                      </p:to>
                                    </p:set>
                                  </p:childTnLst>
                                </p:cTn>
                              </p:par>
                              <p:par>
                                <p:cTn id="61" presetID="1" presetClass="exit" presetSubtype="0" fill="hold" nodeType="withEffect">
                                  <p:stCondLst>
                                    <p:cond delay="0"/>
                                  </p:stCondLst>
                                  <p:childTnLst>
                                    <p:set>
                                      <p:cBhvr>
                                        <p:cTn id="62" dur="1" fill="hold">
                                          <p:stCondLst>
                                            <p:cond delay="0"/>
                                          </p:stCondLst>
                                        </p:cTn>
                                        <p:tgtEl>
                                          <p:spTgt spid="55427"/>
                                        </p:tgtEl>
                                        <p:attrNameLst>
                                          <p:attrName>style.visibility</p:attrName>
                                        </p:attrNameLst>
                                      </p:cBhvr>
                                      <p:to>
                                        <p:strVal val="hidden"/>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mph" presetSubtype="2" fill="hold" grpId="1" nodeType="clickEffect">
                                  <p:stCondLst>
                                    <p:cond delay="0"/>
                                  </p:stCondLst>
                                  <p:childTnLst>
                                    <p:animClr clrSpc="rgb" dir="cw">
                                      <p:cBhvr override="childStyle">
                                        <p:cTn id="66" dur="1000" fill="hold"/>
                                        <p:tgtEl>
                                          <p:spTgt spid="55355"/>
                                        </p:tgtEl>
                                        <p:attrNameLst>
                                          <p:attrName>style.color</p:attrName>
                                        </p:attrNameLst>
                                      </p:cBhvr>
                                      <p:to>
                                        <a:srgbClr val="FF3300"/>
                                      </p:to>
                                    </p:animClr>
                                  </p:childTnLst>
                                </p:cTn>
                              </p:par>
                              <p:par>
                                <p:cTn id="67" presetID="26" presetClass="emph" presetSubtype="0" fill="hold" grpId="0" nodeType="withEffect">
                                  <p:stCondLst>
                                    <p:cond delay="0"/>
                                  </p:stCondLst>
                                  <p:childTnLst>
                                    <p:animEffect transition="out" filter="fade">
                                      <p:cBhvr>
                                        <p:cTn id="68" dur="1000" tmFilter="0, 0; .2, .5; .8, .5; 1, 0"/>
                                        <p:tgtEl>
                                          <p:spTgt spid="55433"/>
                                        </p:tgtEl>
                                      </p:cBhvr>
                                    </p:animEffect>
                                    <p:animScale>
                                      <p:cBhvr>
                                        <p:cTn id="69" dur="500" autoRev="1" fill="hold"/>
                                        <p:tgtEl>
                                          <p:spTgt spid="55433"/>
                                        </p:tgtEl>
                                      </p:cBhvr>
                                      <p:by x="105000" y="105000"/>
                                    </p:animScale>
                                  </p:childTnLst>
                                </p:cTn>
                              </p:par>
                              <p:par>
                                <p:cTn id="70" presetID="1" presetClass="entr" presetSubtype="0" fill="hold" grpId="0" nodeType="withEffect">
                                  <p:stCondLst>
                                    <p:cond delay="0"/>
                                  </p:stCondLst>
                                  <p:childTnLst>
                                    <p:set>
                                      <p:cBhvr>
                                        <p:cTn id="71" dur="1" fill="hold">
                                          <p:stCondLst>
                                            <p:cond delay="0"/>
                                          </p:stCondLst>
                                        </p:cTn>
                                        <p:tgtEl>
                                          <p:spTgt spid="55434"/>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3" presetClass="emph" presetSubtype="2" fill="hold" nodeType="clickEffect">
                                  <p:stCondLst>
                                    <p:cond delay="0"/>
                                  </p:stCondLst>
                                  <p:childTnLst>
                                    <p:animClr clrSpc="rgb" dir="cw">
                                      <p:cBhvr override="childStyle">
                                        <p:cTn id="75" dur="1000" fill="hold"/>
                                        <p:tgtEl>
                                          <p:spTgt spid="55353">
                                            <p:txEl>
                                              <p:pRg st="0" end="0"/>
                                            </p:txEl>
                                          </p:spTgt>
                                        </p:tgtEl>
                                        <p:attrNameLst>
                                          <p:attrName>style.color</p:attrName>
                                        </p:attrNameLst>
                                      </p:cBhvr>
                                      <p:to>
                                        <a:srgbClr val="FF3300"/>
                                      </p:to>
                                    </p:animClr>
                                  </p:childTnLst>
                                </p:cTn>
                              </p:par>
                              <p:par>
                                <p:cTn id="76" presetID="26" presetClass="emph" presetSubtype="0" fill="hold" grpId="0" nodeType="withEffect">
                                  <p:stCondLst>
                                    <p:cond delay="0"/>
                                  </p:stCondLst>
                                  <p:childTnLst>
                                    <p:animEffect transition="out" filter="fade">
                                      <p:cBhvr>
                                        <p:cTn id="77" dur="1000" tmFilter="0, 0; .2, .5; .8, .5; 1, 0"/>
                                        <p:tgtEl>
                                          <p:spTgt spid="55401"/>
                                        </p:tgtEl>
                                      </p:cBhvr>
                                    </p:animEffect>
                                    <p:animScale>
                                      <p:cBhvr>
                                        <p:cTn id="78" dur="500" autoRev="1" fill="hold"/>
                                        <p:tgtEl>
                                          <p:spTgt spid="55401"/>
                                        </p:tgtEl>
                                      </p:cBhvr>
                                      <p:by x="105000" y="105000"/>
                                    </p:animScale>
                                  </p:childTnLst>
                                </p:cTn>
                              </p:par>
                              <p:par>
                                <p:cTn id="79" presetID="1" presetClass="exit" presetSubtype="0" fill="hold" nodeType="withEffect">
                                  <p:stCondLst>
                                    <p:cond delay="0"/>
                                  </p:stCondLst>
                                  <p:childTnLst>
                                    <p:set>
                                      <p:cBhvr>
                                        <p:cTn id="80" dur="1" fill="hold">
                                          <p:stCondLst>
                                            <p:cond delay="0"/>
                                          </p:stCondLst>
                                        </p:cTn>
                                        <p:tgtEl>
                                          <p:spTgt spid="55428"/>
                                        </p:tgtEl>
                                        <p:attrNameLst>
                                          <p:attrName>style.visibility</p:attrName>
                                        </p:attrNameLst>
                                      </p:cBhvr>
                                      <p:to>
                                        <p:strVal val="hidden"/>
                                      </p:to>
                                    </p:set>
                                  </p:childTnLst>
                                </p:cTn>
                              </p:par>
                              <p:par>
                                <p:cTn id="81" presetID="1" presetClass="entr" presetSubtype="0" fill="hold" nodeType="withEffect">
                                  <p:stCondLst>
                                    <p:cond delay="0"/>
                                  </p:stCondLst>
                                  <p:childTnLst>
                                    <p:set>
                                      <p:cBhvr>
                                        <p:cTn id="82" dur="1" fill="hold">
                                          <p:stCondLst>
                                            <p:cond delay="0"/>
                                          </p:stCondLst>
                                        </p:cTn>
                                        <p:tgtEl>
                                          <p:spTgt spid="55435"/>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3" presetClass="emph" presetSubtype="2" fill="hold" grpId="1" nodeType="clickEffect">
                                  <p:stCondLst>
                                    <p:cond delay="0"/>
                                  </p:stCondLst>
                                  <p:childTnLst>
                                    <p:animClr clrSpc="rgb" dir="cw">
                                      <p:cBhvr override="childStyle">
                                        <p:cTn id="86" dur="1000" fill="hold"/>
                                        <p:tgtEl>
                                          <p:spTgt spid="55354"/>
                                        </p:tgtEl>
                                        <p:attrNameLst>
                                          <p:attrName>style.color</p:attrName>
                                        </p:attrNameLst>
                                      </p:cBhvr>
                                      <p:to>
                                        <a:srgbClr val="FF3300"/>
                                      </p:to>
                                    </p:animClr>
                                  </p:childTnLst>
                                </p:cTn>
                              </p:par>
                              <p:par>
                                <p:cTn id="87" presetID="26" presetClass="emph" presetSubtype="0" fill="hold" grpId="0" nodeType="withEffect">
                                  <p:stCondLst>
                                    <p:cond delay="0"/>
                                  </p:stCondLst>
                                  <p:childTnLst>
                                    <p:animEffect transition="out" filter="fade">
                                      <p:cBhvr>
                                        <p:cTn id="88" dur="1000" tmFilter="0, 0; .2, .5; .8, .5; 1, 0"/>
                                        <p:tgtEl>
                                          <p:spTgt spid="55405"/>
                                        </p:tgtEl>
                                      </p:cBhvr>
                                    </p:animEffect>
                                    <p:animScale>
                                      <p:cBhvr>
                                        <p:cTn id="89" dur="500" autoRev="1" fill="hold"/>
                                        <p:tgtEl>
                                          <p:spTgt spid="55405"/>
                                        </p:tgtEl>
                                      </p:cBhvr>
                                      <p:by x="105000" y="105000"/>
                                    </p:animScale>
                                  </p:childTnLst>
                                </p:cTn>
                              </p:par>
                              <p:par>
                                <p:cTn id="90" presetID="1" presetClass="entr" presetSubtype="0" fill="hold" nodeType="withEffect">
                                  <p:stCondLst>
                                    <p:cond delay="0"/>
                                  </p:stCondLst>
                                  <p:childTnLst>
                                    <p:set>
                                      <p:cBhvr>
                                        <p:cTn id="91" dur="1" fill="hold">
                                          <p:stCondLst>
                                            <p:cond delay="0"/>
                                          </p:stCondLst>
                                        </p:cTn>
                                        <p:tgtEl>
                                          <p:spTgt spid="55436"/>
                                        </p:tgtEl>
                                        <p:attrNameLst>
                                          <p:attrName>style.visibility</p:attrName>
                                        </p:attrNameLst>
                                      </p:cBhvr>
                                      <p:to>
                                        <p:strVal val="visible"/>
                                      </p:to>
                                    </p:set>
                                  </p:childTnLst>
                                </p:cTn>
                              </p:par>
                              <p:par>
                                <p:cTn id="92" presetID="1" presetClass="exit" presetSubtype="0" fill="hold" nodeType="withEffect">
                                  <p:stCondLst>
                                    <p:cond delay="0"/>
                                  </p:stCondLst>
                                  <p:childTnLst>
                                    <p:set>
                                      <p:cBhvr>
                                        <p:cTn id="93" dur="1" fill="hold">
                                          <p:stCondLst>
                                            <p:cond delay="0"/>
                                          </p:stCondLst>
                                        </p:cTn>
                                        <p:tgtEl>
                                          <p:spTgt spid="55435"/>
                                        </p:tgtEl>
                                        <p:attrNameLst>
                                          <p:attrName>style.visibility</p:attrName>
                                        </p:attrNameLst>
                                      </p:cBhvr>
                                      <p:to>
                                        <p:strVal val="hidden"/>
                                      </p:to>
                                    </p:set>
                                  </p:childTnLst>
                                </p:cTn>
                              </p:par>
                            </p:childTnLst>
                          </p:cTn>
                        </p:par>
                      </p:childTnLst>
                    </p:cTn>
                  </p:par>
                  <p:par>
                    <p:cTn id="94" fill="hold" nodeType="clickPar">
                      <p:stCondLst>
                        <p:cond delay="indefinite"/>
                      </p:stCondLst>
                      <p:childTnLst>
                        <p:par>
                          <p:cTn id="95" fill="hold" nodeType="withGroup">
                            <p:stCondLst>
                              <p:cond delay="0"/>
                            </p:stCondLst>
                            <p:childTnLst>
                              <p:par>
                                <p:cTn id="96" presetID="26" presetClass="emph" presetSubtype="0" fill="hold" grpId="0" nodeType="clickEffect">
                                  <p:stCondLst>
                                    <p:cond delay="0"/>
                                  </p:stCondLst>
                                  <p:childTnLst>
                                    <p:animEffect transition="out" filter="fade">
                                      <p:cBhvr>
                                        <p:cTn id="97" dur="1000" tmFilter="0, 0; .2, .5; .8, .5; 1, 0"/>
                                        <p:tgtEl>
                                          <p:spTgt spid="55431"/>
                                        </p:tgtEl>
                                      </p:cBhvr>
                                    </p:animEffect>
                                    <p:animScale>
                                      <p:cBhvr>
                                        <p:cTn id="98" dur="500" autoRev="1" fill="hold"/>
                                        <p:tgtEl>
                                          <p:spTgt spid="55431"/>
                                        </p:tgtEl>
                                      </p:cBhvr>
                                      <p:by x="105000" y="105000"/>
                                    </p:animScale>
                                  </p:childTnLst>
                                </p:cTn>
                              </p:par>
                              <p:par>
                                <p:cTn id="99" presetID="1" presetClass="entr" presetSubtype="0" fill="hold" nodeType="withEffect">
                                  <p:stCondLst>
                                    <p:cond delay="0"/>
                                  </p:stCondLst>
                                  <p:childTnLst>
                                    <p:set>
                                      <p:cBhvr>
                                        <p:cTn id="100" dur="1" fill="hold">
                                          <p:stCondLst>
                                            <p:cond delay="0"/>
                                          </p:stCondLst>
                                        </p:cTn>
                                        <p:tgtEl>
                                          <p:spTgt spid="55439"/>
                                        </p:tgtEl>
                                        <p:attrNameLst>
                                          <p:attrName>style.visibility</p:attrName>
                                        </p:attrNameLst>
                                      </p:cBhvr>
                                      <p:to>
                                        <p:strVal val="visible"/>
                                      </p:to>
                                    </p:set>
                                  </p:childTnLst>
                                </p:cTn>
                              </p:par>
                              <p:par>
                                <p:cTn id="101" presetID="3" presetClass="emph" presetSubtype="2" fill="hold" grpId="1" nodeType="withEffect">
                                  <p:stCondLst>
                                    <p:cond delay="0"/>
                                  </p:stCondLst>
                                  <p:childTnLst>
                                    <p:animClr clrSpc="rgb" dir="cw">
                                      <p:cBhvr override="childStyle">
                                        <p:cTn id="102" dur="1000" fill="hold"/>
                                        <p:tgtEl>
                                          <p:spTgt spid="55358"/>
                                        </p:tgtEl>
                                        <p:attrNameLst>
                                          <p:attrName>style.color</p:attrName>
                                        </p:attrNameLst>
                                      </p:cBhvr>
                                      <p:to>
                                        <a:srgbClr val="FF3300"/>
                                      </p:to>
                                    </p:animClr>
                                  </p:childTnLst>
                                </p:cTn>
                              </p:par>
                              <p:par>
                                <p:cTn id="103" presetID="1" presetClass="entr" presetSubtype="0" fill="hold" grpId="0" nodeType="withEffect">
                                  <p:stCondLst>
                                    <p:cond delay="0"/>
                                  </p:stCondLst>
                                  <p:childTnLst>
                                    <p:set>
                                      <p:cBhvr>
                                        <p:cTn id="104" dur="1" fill="hold">
                                          <p:stCondLst>
                                            <p:cond delay="0"/>
                                          </p:stCondLst>
                                        </p:cTn>
                                        <p:tgtEl>
                                          <p:spTgt spid="55432"/>
                                        </p:tgtEl>
                                        <p:attrNameLst>
                                          <p:attrName>style.visibility</p:attrName>
                                        </p:attrNameLst>
                                      </p:cBhvr>
                                      <p:to>
                                        <p:strVal val="visible"/>
                                      </p:to>
                                    </p:set>
                                  </p:childTnLst>
                                </p:cTn>
                              </p:par>
                              <p:par>
                                <p:cTn id="105" presetID="1" presetClass="exit" presetSubtype="0" fill="hold" nodeType="withEffect">
                                  <p:stCondLst>
                                    <p:cond delay="0"/>
                                  </p:stCondLst>
                                  <p:childTnLst>
                                    <p:set>
                                      <p:cBhvr>
                                        <p:cTn id="106" dur="1" fill="hold">
                                          <p:stCondLst>
                                            <p:cond delay="0"/>
                                          </p:stCondLst>
                                        </p:cTn>
                                        <p:tgtEl>
                                          <p:spTgt spid="55436"/>
                                        </p:tgtEl>
                                        <p:attrNameLst>
                                          <p:attrName>style.visibility</p:attrName>
                                        </p:attrNameLst>
                                      </p:cBhvr>
                                      <p:to>
                                        <p:strVal val="hidden"/>
                                      </p:to>
                                    </p:set>
                                  </p:childTnLst>
                                </p:cTn>
                              </p:par>
                              <p:par>
                                <p:cTn id="107" presetID="1" presetClass="exit" presetSubtype="0" fill="hold" grpId="1" nodeType="withEffect">
                                  <p:stCondLst>
                                    <p:cond delay="0"/>
                                  </p:stCondLst>
                                  <p:childTnLst>
                                    <p:set>
                                      <p:cBhvr>
                                        <p:cTn id="108" dur="1" fill="hold">
                                          <p:stCondLst>
                                            <p:cond delay="0"/>
                                          </p:stCondLst>
                                        </p:cTn>
                                        <p:tgtEl>
                                          <p:spTgt spid="55434"/>
                                        </p:tgtEl>
                                        <p:attrNameLst>
                                          <p:attrName>style.visibility</p:attrName>
                                        </p:attrNameLst>
                                      </p:cBhvr>
                                      <p:to>
                                        <p:strVal val="hidden"/>
                                      </p:to>
                                    </p:se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6" presetClass="emph" presetSubtype="0" fill="hold" grpId="0" nodeType="clickEffect">
                                  <p:stCondLst>
                                    <p:cond delay="0"/>
                                  </p:stCondLst>
                                  <p:childTnLst>
                                    <p:animEffect transition="out" filter="fade">
                                      <p:cBhvr>
                                        <p:cTn id="112" dur="1000" tmFilter="0, 0; .2, .5; .8, .5; 1, 0"/>
                                        <p:tgtEl>
                                          <p:spTgt spid="55402"/>
                                        </p:tgtEl>
                                      </p:cBhvr>
                                    </p:animEffect>
                                    <p:animScale>
                                      <p:cBhvr>
                                        <p:cTn id="113" dur="500" autoRev="1" fill="hold"/>
                                        <p:tgtEl>
                                          <p:spTgt spid="55402"/>
                                        </p:tgtEl>
                                      </p:cBhvr>
                                      <p:by x="105000" y="105000"/>
                                    </p:animScale>
                                  </p:childTnLst>
                                </p:cTn>
                              </p:par>
                              <p:par>
                                <p:cTn id="114" presetID="3" presetClass="emph" presetSubtype="2" fill="hold" grpId="0" nodeType="withEffect">
                                  <p:stCondLst>
                                    <p:cond delay="0"/>
                                  </p:stCondLst>
                                  <p:childTnLst>
                                    <p:animClr clrSpc="rgb" dir="cw">
                                      <p:cBhvr override="childStyle">
                                        <p:cTn id="115" dur="1000" fill="hold"/>
                                        <p:tgtEl>
                                          <p:spTgt spid="55356"/>
                                        </p:tgtEl>
                                        <p:attrNameLst>
                                          <p:attrName>style.color</p:attrName>
                                        </p:attrNameLst>
                                      </p:cBhvr>
                                      <p:to>
                                        <a:srgbClr val="FF3300"/>
                                      </p:to>
                                    </p:animClr>
                                  </p:childTnLst>
                                </p:cTn>
                              </p:par>
                              <p:par>
                                <p:cTn id="116" presetID="1" presetClass="exit" presetSubtype="0" fill="hold" nodeType="withEffect">
                                  <p:stCondLst>
                                    <p:cond delay="0"/>
                                  </p:stCondLst>
                                  <p:childTnLst>
                                    <p:set>
                                      <p:cBhvr>
                                        <p:cTn id="117" dur="1" fill="hold">
                                          <p:stCondLst>
                                            <p:cond delay="0"/>
                                          </p:stCondLst>
                                        </p:cTn>
                                        <p:tgtEl>
                                          <p:spTgt spid="55439"/>
                                        </p:tgtEl>
                                        <p:attrNameLst>
                                          <p:attrName>style.visibility</p:attrName>
                                        </p:attrNameLst>
                                      </p:cBhvr>
                                      <p:to>
                                        <p:strVal val="hidden"/>
                                      </p:to>
                                    </p:set>
                                  </p:childTnLst>
                                </p:cTn>
                              </p:par>
                              <p:par>
                                <p:cTn id="118" presetID="1" presetClass="entr" presetSubtype="0" fill="hold" nodeType="withEffect">
                                  <p:stCondLst>
                                    <p:cond delay="0"/>
                                  </p:stCondLst>
                                  <p:childTnLst>
                                    <p:set>
                                      <p:cBhvr>
                                        <p:cTn id="119" dur="1" fill="hold">
                                          <p:stCondLst>
                                            <p:cond delay="0"/>
                                          </p:stCondLst>
                                        </p:cTn>
                                        <p:tgtEl>
                                          <p:spTgt spid="55442"/>
                                        </p:tgtEl>
                                        <p:attrNameLst>
                                          <p:attrName>style.visibility</p:attrName>
                                        </p:attrNameLst>
                                      </p:cBhvr>
                                      <p:to>
                                        <p:strVal val="visible"/>
                                      </p:to>
                                    </p:se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6" presetClass="emph" presetSubtype="0" fill="hold" grpId="0" nodeType="clickEffect">
                                  <p:stCondLst>
                                    <p:cond delay="0"/>
                                  </p:stCondLst>
                                  <p:childTnLst>
                                    <p:animEffect transition="out" filter="fade">
                                      <p:cBhvr>
                                        <p:cTn id="123" dur="1000" tmFilter="0, 0; .2, .5; .8, .5; 1, 0"/>
                                        <p:tgtEl>
                                          <p:spTgt spid="55408"/>
                                        </p:tgtEl>
                                      </p:cBhvr>
                                    </p:animEffect>
                                    <p:animScale>
                                      <p:cBhvr>
                                        <p:cTn id="124" dur="500" autoRev="1" fill="hold"/>
                                        <p:tgtEl>
                                          <p:spTgt spid="55408"/>
                                        </p:tgtEl>
                                      </p:cBhvr>
                                      <p:by x="105000" y="105000"/>
                                    </p:animScale>
                                  </p:childTnLst>
                                </p:cTn>
                              </p:par>
                              <p:par>
                                <p:cTn id="125" presetID="1" presetClass="entr" presetSubtype="0" fill="hold" nodeType="withEffect">
                                  <p:stCondLst>
                                    <p:cond delay="0"/>
                                  </p:stCondLst>
                                  <p:childTnLst>
                                    <p:set>
                                      <p:cBhvr>
                                        <p:cTn id="126" dur="1" fill="hold">
                                          <p:stCondLst>
                                            <p:cond delay="0"/>
                                          </p:stCondLst>
                                        </p:cTn>
                                        <p:tgtEl>
                                          <p:spTgt spid="55443"/>
                                        </p:tgtEl>
                                        <p:attrNameLst>
                                          <p:attrName>style.visibility</p:attrName>
                                        </p:attrNameLst>
                                      </p:cBhvr>
                                      <p:to>
                                        <p:strVal val="visible"/>
                                      </p:to>
                                    </p:set>
                                  </p:childTnLst>
                                </p:cTn>
                              </p:par>
                              <p:par>
                                <p:cTn id="127" presetID="3" presetClass="emph" presetSubtype="2" fill="hold" grpId="1" nodeType="withEffect">
                                  <p:stCondLst>
                                    <p:cond delay="0"/>
                                  </p:stCondLst>
                                  <p:childTnLst>
                                    <p:animClr clrSpc="rgb" dir="cw">
                                      <p:cBhvr override="childStyle">
                                        <p:cTn id="128" dur="1000" fill="hold"/>
                                        <p:tgtEl>
                                          <p:spTgt spid="55357"/>
                                        </p:tgtEl>
                                        <p:attrNameLst>
                                          <p:attrName>style.color</p:attrName>
                                        </p:attrNameLst>
                                      </p:cBhvr>
                                      <p:to>
                                        <a:srgbClr val="FF3300"/>
                                      </p:to>
                                    </p:animClr>
                                  </p:childTnLst>
                                </p:cTn>
                              </p:par>
                              <p:par>
                                <p:cTn id="129" presetID="1" presetClass="exit" presetSubtype="0" fill="hold" nodeType="withEffect">
                                  <p:stCondLst>
                                    <p:cond delay="0"/>
                                  </p:stCondLst>
                                  <p:childTnLst>
                                    <p:set>
                                      <p:cBhvr>
                                        <p:cTn id="130" dur="1" fill="hold">
                                          <p:stCondLst>
                                            <p:cond delay="0"/>
                                          </p:stCondLst>
                                        </p:cTn>
                                        <p:tgtEl>
                                          <p:spTgt spid="55442"/>
                                        </p:tgtEl>
                                        <p:attrNameLst>
                                          <p:attrName>style.visibility</p:attrName>
                                        </p:attrNameLst>
                                      </p:cBhvr>
                                      <p:to>
                                        <p:strVal val="hidden"/>
                                      </p:to>
                                    </p:se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3" presetClass="emph" presetSubtype="2" fill="hold" grpId="1" nodeType="clickEffect">
                                  <p:stCondLst>
                                    <p:cond delay="0"/>
                                  </p:stCondLst>
                                  <p:childTnLst>
                                    <p:animClr clrSpc="rgb" dir="cw">
                                      <p:cBhvr override="childStyle">
                                        <p:cTn id="134" dur="1000" fill="hold"/>
                                        <p:tgtEl>
                                          <p:spTgt spid="55359"/>
                                        </p:tgtEl>
                                        <p:attrNameLst>
                                          <p:attrName>style.color</p:attrName>
                                        </p:attrNameLst>
                                      </p:cBhvr>
                                      <p:to>
                                        <a:srgbClr val="FF3300"/>
                                      </p:to>
                                    </p:animClr>
                                  </p:childTnLst>
                                </p:cTn>
                              </p:par>
                              <p:par>
                                <p:cTn id="135" presetID="26" presetClass="emph" presetSubtype="0" fill="hold" grpId="0" nodeType="withEffect">
                                  <p:stCondLst>
                                    <p:cond delay="0"/>
                                  </p:stCondLst>
                                  <p:childTnLst>
                                    <p:animEffect transition="out" filter="fade">
                                      <p:cBhvr>
                                        <p:cTn id="136" dur="1000" tmFilter="0, 0; .2, .5; .8, .5; 1, 0"/>
                                        <p:tgtEl>
                                          <p:spTgt spid="55415"/>
                                        </p:tgtEl>
                                      </p:cBhvr>
                                    </p:animEffect>
                                    <p:animScale>
                                      <p:cBhvr>
                                        <p:cTn id="137" dur="500" autoRev="1" fill="hold"/>
                                        <p:tgtEl>
                                          <p:spTgt spid="55415"/>
                                        </p:tgtEl>
                                      </p:cBhvr>
                                      <p:by x="105000" y="105000"/>
                                    </p:animScale>
                                  </p:childTnLst>
                                </p:cTn>
                              </p:par>
                              <p:par>
                                <p:cTn id="138" presetID="1" presetClass="entr" presetSubtype="0" fill="hold" nodeType="withEffect">
                                  <p:stCondLst>
                                    <p:cond delay="0"/>
                                  </p:stCondLst>
                                  <p:childTnLst>
                                    <p:set>
                                      <p:cBhvr>
                                        <p:cTn id="139" dur="1" fill="hold">
                                          <p:stCondLst>
                                            <p:cond delay="0"/>
                                          </p:stCondLst>
                                        </p:cTn>
                                        <p:tgtEl>
                                          <p:spTgt spid="55446"/>
                                        </p:tgtEl>
                                        <p:attrNameLst>
                                          <p:attrName>style.visibility</p:attrName>
                                        </p:attrNameLst>
                                      </p:cBhvr>
                                      <p:to>
                                        <p:strVal val="visible"/>
                                      </p:to>
                                    </p:set>
                                  </p:childTnLst>
                                </p:cTn>
                              </p:par>
                              <p:par>
                                <p:cTn id="140" presetID="1" presetClass="exit" presetSubtype="0" fill="hold" nodeType="withEffect">
                                  <p:stCondLst>
                                    <p:cond delay="0"/>
                                  </p:stCondLst>
                                  <p:childTnLst>
                                    <p:set>
                                      <p:cBhvr>
                                        <p:cTn id="141" dur="1" fill="hold">
                                          <p:stCondLst>
                                            <p:cond delay="0"/>
                                          </p:stCondLst>
                                        </p:cTn>
                                        <p:tgtEl>
                                          <p:spTgt spid="55443"/>
                                        </p:tgtEl>
                                        <p:attrNameLst>
                                          <p:attrName>style.visibility</p:attrName>
                                        </p:attrNameLst>
                                      </p:cBhvr>
                                      <p:to>
                                        <p:strVal val="hidden"/>
                                      </p:to>
                                    </p:set>
                                  </p:childTnLst>
                                </p:cTn>
                              </p:par>
                              <p:par>
                                <p:cTn id="142" presetID="1" presetClass="exit" presetSubtype="0" fill="hold" grpId="1" nodeType="withEffect">
                                  <p:stCondLst>
                                    <p:cond delay="0"/>
                                  </p:stCondLst>
                                  <p:childTnLst>
                                    <p:set>
                                      <p:cBhvr>
                                        <p:cTn id="143" dur="1" fill="hold">
                                          <p:stCondLst>
                                            <p:cond delay="0"/>
                                          </p:stCondLst>
                                        </p:cTn>
                                        <p:tgtEl>
                                          <p:spTgt spid="55432"/>
                                        </p:tgtEl>
                                        <p:attrNameLst>
                                          <p:attrName>style.visibility</p:attrName>
                                        </p:attrNameLst>
                                      </p:cBhvr>
                                      <p:to>
                                        <p:strVal val="hidden"/>
                                      </p:to>
                                    </p:set>
                                  </p:childTnLst>
                                </p:cTn>
                              </p:par>
                              <p:par>
                                <p:cTn id="144" presetID="1" presetClass="entr" presetSubtype="0" fill="hold" grpId="0" nodeType="withEffect">
                                  <p:stCondLst>
                                    <p:cond delay="0"/>
                                  </p:stCondLst>
                                  <p:childTnLst>
                                    <p:set>
                                      <p:cBhvr>
                                        <p:cTn id="145" dur="1" fill="hold">
                                          <p:stCondLst>
                                            <p:cond delay="0"/>
                                          </p:stCondLst>
                                        </p:cTn>
                                        <p:tgtEl>
                                          <p:spTgt spid="55449"/>
                                        </p:tgtEl>
                                        <p:attrNameLst>
                                          <p:attrName>style.visibility</p:attrName>
                                        </p:attrNameLst>
                                      </p:cBhvr>
                                      <p:to>
                                        <p:strVal val="visible"/>
                                      </p:to>
                                    </p:set>
                                  </p:childTnLst>
                                </p:cTn>
                              </p:par>
                              <p:par>
                                <p:cTn id="146" presetID="1" presetClass="entr" presetSubtype="0" fill="hold" grpId="0" nodeType="withEffect">
                                  <p:stCondLst>
                                    <p:cond delay="0"/>
                                  </p:stCondLst>
                                  <p:childTnLst>
                                    <p:set>
                                      <p:cBhvr>
                                        <p:cTn id="147" dur="1" fill="hold">
                                          <p:stCondLst>
                                            <p:cond delay="0"/>
                                          </p:stCondLst>
                                        </p:cTn>
                                        <p:tgtEl>
                                          <p:spTgt spid="554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401" grpId="0" animBg="1"/>
      <p:bldP spid="55402" grpId="0" animBg="1"/>
      <p:bldP spid="55404" grpId="0" animBg="1"/>
      <p:bldP spid="55405" grpId="0" animBg="1"/>
      <p:bldP spid="55408" grpId="0" animBg="1"/>
      <p:bldP spid="55415" grpId="0" animBg="1"/>
      <p:bldP spid="55426" grpId="0" animBg="1"/>
      <p:bldP spid="55431" grpId="0" animBg="1"/>
      <p:bldP spid="55432" grpId="0" animBg="1"/>
      <p:bldP spid="55432" grpId="1" animBg="1"/>
      <p:bldP spid="55433" grpId="0" animBg="1"/>
      <p:bldP spid="55434" grpId="0" animBg="1"/>
      <p:bldP spid="55434" grpId="1" animBg="1"/>
      <p:bldP spid="55449" grpId="0" animBg="1"/>
      <p:bldP spid="55450" grpId="0" animBg="1"/>
      <p:bldP spid="55458" grpId="0" animBg="1"/>
      <p:bldP spid="55458" grpId="1" animBg="1"/>
      <p:bldP spid="55459" grpId="0" animBg="1"/>
      <p:bldP spid="55460" grpId="0"/>
      <p:bldP spid="55351" grpId="1" animBg="1"/>
      <p:bldP spid="55351" grpId="2" animBg="1"/>
      <p:bldP spid="55352" grpId="0" animBg="1"/>
      <p:bldP spid="55352" grpId="1" animBg="1"/>
      <p:bldP spid="55353" grpId="0" build="allAtOnce" animBg="1"/>
      <p:bldP spid="55354" grpId="1" animBg="1"/>
      <p:bldP spid="55354" grpId="2" animBg="1"/>
      <p:bldP spid="55355" grpId="1" animBg="1"/>
      <p:bldP spid="55355" grpId="2" animBg="1"/>
      <p:bldP spid="55356" grpId="0" animBg="1"/>
      <p:bldP spid="55356" grpId="1" animBg="1"/>
      <p:bldP spid="55357" grpId="1" animBg="1"/>
      <p:bldP spid="55357" grpId="2" animBg="1"/>
      <p:bldP spid="55358" grpId="1" animBg="1"/>
      <p:bldP spid="55358" grpId="2" animBg="1"/>
      <p:bldP spid="55359" grpId="1" animBg="1"/>
      <p:bldP spid="55359" grpId="2"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89" name="Rectangle 117"/>
          <p:cNvSpPr>
            <a:spLocks noChangeArrowheads="1"/>
          </p:cNvSpPr>
          <p:nvPr/>
        </p:nvSpPr>
        <p:spPr bwMode="auto">
          <a:xfrm>
            <a:off x="4500563" y="2924175"/>
            <a:ext cx="4392612" cy="504825"/>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pPr algn="l"/>
            <a:r>
              <a:rPr lang="ja-JP" altLang="en-US" sz="2400" b="0"/>
              <a:t>０．２　→　</a:t>
            </a:r>
          </a:p>
        </p:txBody>
      </p:sp>
      <p:sp>
        <p:nvSpPr>
          <p:cNvPr id="54304" name="Text Box 32"/>
          <p:cNvSpPr txBox="1">
            <a:spLocks noChangeArrowheads="1"/>
          </p:cNvSpPr>
          <p:nvPr/>
        </p:nvSpPr>
        <p:spPr bwMode="auto">
          <a:xfrm>
            <a:off x="323850" y="260350"/>
            <a:ext cx="460851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4400" b="0">
                <a:solidFill>
                  <a:srgbClr val="FF9900"/>
                </a:solidFill>
                <a:effectLst>
                  <a:outerShdw blurRad="38100" dist="38100" dir="2700000" algn="tl">
                    <a:srgbClr val="000000"/>
                  </a:outerShdw>
                </a:effectLst>
              </a:rPr>
              <a:t>（</a:t>
            </a:r>
            <a:r>
              <a:rPr lang="en-US" altLang="ja-JP" sz="4400" b="0">
                <a:solidFill>
                  <a:srgbClr val="FF9900"/>
                </a:solidFill>
                <a:effectLst>
                  <a:outerShdw blurRad="38100" dist="38100" dir="2700000" algn="tl">
                    <a:srgbClr val="000000"/>
                  </a:outerShdw>
                </a:effectLst>
              </a:rPr>
              <a:t>3</a:t>
            </a:r>
            <a:r>
              <a:rPr lang="ja-JP" altLang="en-US" sz="4400" b="0">
                <a:solidFill>
                  <a:srgbClr val="FF9900"/>
                </a:solidFill>
                <a:effectLst>
                  <a:outerShdw blurRad="38100" dist="38100" dir="2700000" algn="tl">
                    <a:srgbClr val="000000"/>
                  </a:outerShdw>
                </a:effectLst>
              </a:rPr>
              <a:t>）小数点キー</a:t>
            </a:r>
          </a:p>
        </p:txBody>
      </p:sp>
      <p:sp>
        <p:nvSpPr>
          <p:cNvPr id="54328" name="AutoShape 56"/>
          <p:cNvSpPr>
            <a:spLocks noChangeArrowheads="1"/>
          </p:cNvSpPr>
          <p:nvPr/>
        </p:nvSpPr>
        <p:spPr bwMode="auto">
          <a:xfrm>
            <a:off x="6300788" y="2997200"/>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２</a:t>
            </a:r>
          </a:p>
        </p:txBody>
      </p:sp>
      <p:sp>
        <p:nvSpPr>
          <p:cNvPr id="54329" name="AutoShape 57"/>
          <p:cNvSpPr>
            <a:spLocks noChangeArrowheads="1"/>
          </p:cNvSpPr>
          <p:nvPr/>
        </p:nvSpPr>
        <p:spPr bwMode="auto">
          <a:xfrm>
            <a:off x="5868988" y="2997200"/>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54340" name="Rectangle 68"/>
          <p:cNvSpPr>
            <a:spLocks noChangeArrowheads="1"/>
          </p:cNvSpPr>
          <p:nvPr/>
        </p:nvSpPr>
        <p:spPr bwMode="auto">
          <a:xfrm>
            <a:off x="395288" y="1268413"/>
            <a:ext cx="3600450" cy="5111750"/>
          </a:xfrm>
          <a:prstGeom prst="rect">
            <a:avLst/>
          </a:prstGeom>
          <a:solidFill>
            <a:schemeClr val="hlink"/>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4341" name="Rectangle 69"/>
          <p:cNvSpPr>
            <a:spLocks noChangeArrowheads="1"/>
          </p:cNvSpPr>
          <p:nvPr/>
        </p:nvSpPr>
        <p:spPr bwMode="auto">
          <a:xfrm>
            <a:off x="611188" y="1555750"/>
            <a:ext cx="3225800" cy="604838"/>
          </a:xfrm>
          <a:prstGeom prst="rect">
            <a:avLst/>
          </a:prstGeom>
          <a:solidFill>
            <a:srgbClr val="00000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54342" name="AutoShape 70"/>
          <p:cNvSpPr>
            <a:spLocks noChangeArrowheads="1"/>
          </p:cNvSpPr>
          <p:nvPr/>
        </p:nvSpPr>
        <p:spPr bwMode="auto">
          <a:xfrm>
            <a:off x="12588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200" b="0"/>
              <a:t>00</a:t>
            </a:r>
          </a:p>
        </p:txBody>
      </p:sp>
      <p:sp>
        <p:nvSpPr>
          <p:cNvPr id="54343" name="AutoShape 71"/>
          <p:cNvSpPr>
            <a:spLocks noChangeArrowheads="1"/>
          </p:cNvSpPr>
          <p:nvPr/>
        </p:nvSpPr>
        <p:spPr bwMode="auto">
          <a:xfrm>
            <a:off x="574675" y="5661025"/>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０</a:t>
            </a:r>
          </a:p>
        </p:txBody>
      </p:sp>
      <p:sp>
        <p:nvSpPr>
          <p:cNvPr id="54344" name="AutoShape 72"/>
          <p:cNvSpPr>
            <a:spLocks noChangeArrowheads="1"/>
          </p:cNvSpPr>
          <p:nvPr/>
        </p:nvSpPr>
        <p:spPr bwMode="auto">
          <a:xfrm>
            <a:off x="12588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１</a:t>
            </a:r>
          </a:p>
        </p:txBody>
      </p:sp>
      <p:sp>
        <p:nvSpPr>
          <p:cNvPr id="54345" name="AutoShape 73"/>
          <p:cNvSpPr>
            <a:spLocks noChangeArrowheads="1"/>
          </p:cNvSpPr>
          <p:nvPr/>
        </p:nvSpPr>
        <p:spPr bwMode="auto">
          <a:xfrm>
            <a:off x="19065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２</a:t>
            </a:r>
          </a:p>
        </p:txBody>
      </p:sp>
      <p:sp>
        <p:nvSpPr>
          <p:cNvPr id="54346" name="AutoShape 74"/>
          <p:cNvSpPr>
            <a:spLocks noChangeArrowheads="1"/>
          </p:cNvSpPr>
          <p:nvPr/>
        </p:nvSpPr>
        <p:spPr bwMode="auto">
          <a:xfrm>
            <a:off x="2555875" y="5084763"/>
            <a:ext cx="554038"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３</a:t>
            </a:r>
          </a:p>
        </p:txBody>
      </p:sp>
      <p:sp>
        <p:nvSpPr>
          <p:cNvPr id="54347" name="AutoShape 75"/>
          <p:cNvSpPr>
            <a:spLocks noChangeArrowheads="1"/>
          </p:cNvSpPr>
          <p:nvPr/>
        </p:nvSpPr>
        <p:spPr bwMode="auto">
          <a:xfrm>
            <a:off x="2555875" y="4508500"/>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６</a:t>
            </a:r>
          </a:p>
        </p:txBody>
      </p:sp>
      <p:sp>
        <p:nvSpPr>
          <p:cNvPr id="54348" name="AutoShape 76"/>
          <p:cNvSpPr>
            <a:spLocks noChangeArrowheads="1"/>
          </p:cNvSpPr>
          <p:nvPr/>
        </p:nvSpPr>
        <p:spPr bwMode="auto">
          <a:xfrm>
            <a:off x="19065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300" b="0"/>
              <a:t>⑤</a:t>
            </a:r>
          </a:p>
        </p:txBody>
      </p:sp>
      <p:sp>
        <p:nvSpPr>
          <p:cNvPr id="54349" name="AutoShape 77"/>
          <p:cNvSpPr>
            <a:spLocks noChangeArrowheads="1"/>
          </p:cNvSpPr>
          <p:nvPr/>
        </p:nvSpPr>
        <p:spPr bwMode="auto">
          <a:xfrm>
            <a:off x="12588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４</a:t>
            </a:r>
          </a:p>
        </p:txBody>
      </p:sp>
      <p:sp>
        <p:nvSpPr>
          <p:cNvPr id="54350" name="AutoShape 78"/>
          <p:cNvSpPr>
            <a:spLocks noChangeArrowheads="1"/>
          </p:cNvSpPr>
          <p:nvPr/>
        </p:nvSpPr>
        <p:spPr bwMode="auto">
          <a:xfrm>
            <a:off x="2555875" y="3932238"/>
            <a:ext cx="554038"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９</a:t>
            </a:r>
          </a:p>
        </p:txBody>
      </p:sp>
      <p:sp>
        <p:nvSpPr>
          <p:cNvPr id="54351" name="AutoShape 79"/>
          <p:cNvSpPr>
            <a:spLocks noChangeArrowheads="1"/>
          </p:cNvSpPr>
          <p:nvPr/>
        </p:nvSpPr>
        <p:spPr bwMode="auto">
          <a:xfrm>
            <a:off x="19065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８</a:t>
            </a:r>
          </a:p>
        </p:txBody>
      </p:sp>
      <p:sp>
        <p:nvSpPr>
          <p:cNvPr id="54352" name="AutoShape 80"/>
          <p:cNvSpPr>
            <a:spLocks noChangeArrowheads="1"/>
          </p:cNvSpPr>
          <p:nvPr/>
        </p:nvSpPr>
        <p:spPr bwMode="auto">
          <a:xfrm>
            <a:off x="12588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７</a:t>
            </a:r>
          </a:p>
        </p:txBody>
      </p:sp>
      <p:sp>
        <p:nvSpPr>
          <p:cNvPr id="54353" name="AutoShape 81"/>
          <p:cNvSpPr>
            <a:spLocks noChangeArrowheads="1"/>
          </p:cNvSpPr>
          <p:nvPr/>
        </p:nvSpPr>
        <p:spPr bwMode="auto">
          <a:xfrm>
            <a:off x="19065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54354" name="AutoShape 82"/>
          <p:cNvSpPr>
            <a:spLocks noChangeArrowheads="1"/>
          </p:cNvSpPr>
          <p:nvPr/>
        </p:nvSpPr>
        <p:spPr bwMode="auto">
          <a:xfrm>
            <a:off x="12588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MR</a:t>
            </a:r>
          </a:p>
        </p:txBody>
      </p:sp>
      <p:sp>
        <p:nvSpPr>
          <p:cNvPr id="54355" name="AutoShape 83"/>
          <p:cNvSpPr>
            <a:spLocks noChangeArrowheads="1"/>
          </p:cNvSpPr>
          <p:nvPr/>
        </p:nvSpPr>
        <p:spPr bwMode="auto">
          <a:xfrm>
            <a:off x="5746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MC</a:t>
            </a:r>
          </a:p>
        </p:txBody>
      </p:sp>
      <p:sp>
        <p:nvSpPr>
          <p:cNvPr id="54356" name="AutoShape 84"/>
          <p:cNvSpPr>
            <a:spLocks noChangeArrowheads="1"/>
          </p:cNvSpPr>
          <p:nvPr/>
        </p:nvSpPr>
        <p:spPr bwMode="auto">
          <a:xfrm>
            <a:off x="3203575" y="5084763"/>
            <a:ext cx="554038" cy="1109662"/>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54357" name="AutoShape 85"/>
          <p:cNvSpPr>
            <a:spLocks noChangeArrowheads="1"/>
          </p:cNvSpPr>
          <p:nvPr/>
        </p:nvSpPr>
        <p:spPr bwMode="auto">
          <a:xfrm>
            <a:off x="32035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54358" name="AutoShape 86"/>
          <p:cNvSpPr>
            <a:spLocks noChangeArrowheads="1"/>
          </p:cNvSpPr>
          <p:nvPr/>
        </p:nvSpPr>
        <p:spPr bwMode="auto">
          <a:xfrm>
            <a:off x="1258888" y="2852738"/>
            <a:ext cx="554037"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54359" name="AutoShape 87"/>
          <p:cNvSpPr>
            <a:spLocks noChangeArrowheads="1"/>
          </p:cNvSpPr>
          <p:nvPr/>
        </p:nvSpPr>
        <p:spPr bwMode="auto">
          <a:xfrm>
            <a:off x="25558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54360" name="AutoShape 88"/>
          <p:cNvSpPr>
            <a:spLocks noChangeArrowheads="1"/>
          </p:cNvSpPr>
          <p:nvPr/>
        </p:nvSpPr>
        <p:spPr bwMode="auto">
          <a:xfrm>
            <a:off x="3203575" y="4508500"/>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54361" name="AutoShape 89"/>
          <p:cNvSpPr>
            <a:spLocks noChangeArrowheads="1"/>
          </p:cNvSpPr>
          <p:nvPr/>
        </p:nvSpPr>
        <p:spPr bwMode="auto">
          <a:xfrm>
            <a:off x="2555875" y="5661025"/>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54362" name="AutoShape 90"/>
          <p:cNvSpPr>
            <a:spLocks noChangeArrowheads="1"/>
          </p:cNvSpPr>
          <p:nvPr/>
        </p:nvSpPr>
        <p:spPr bwMode="auto">
          <a:xfrm>
            <a:off x="3203575" y="3357563"/>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54363" name="AutoShape 91"/>
          <p:cNvSpPr>
            <a:spLocks noChangeArrowheads="1"/>
          </p:cNvSpPr>
          <p:nvPr/>
        </p:nvSpPr>
        <p:spPr bwMode="auto">
          <a:xfrm>
            <a:off x="574675" y="5084763"/>
            <a:ext cx="554038" cy="503237"/>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C</a:t>
            </a:r>
          </a:p>
        </p:txBody>
      </p:sp>
      <p:sp>
        <p:nvSpPr>
          <p:cNvPr id="54364" name="AutoShape 92"/>
          <p:cNvSpPr>
            <a:spLocks noChangeArrowheads="1"/>
          </p:cNvSpPr>
          <p:nvPr/>
        </p:nvSpPr>
        <p:spPr bwMode="auto">
          <a:xfrm>
            <a:off x="25558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54365" name="AutoShape 93"/>
          <p:cNvSpPr>
            <a:spLocks noChangeArrowheads="1"/>
          </p:cNvSpPr>
          <p:nvPr/>
        </p:nvSpPr>
        <p:spPr bwMode="auto">
          <a:xfrm>
            <a:off x="5746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54366" name="AutoShape 94"/>
          <p:cNvSpPr>
            <a:spLocks noChangeArrowheads="1"/>
          </p:cNvSpPr>
          <p:nvPr/>
        </p:nvSpPr>
        <p:spPr bwMode="auto">
          <a:xfrm>
            <a:off x="32035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GT</a:t>
            </a:r>
          </a:p>
        </p:txBody>
      </p:sp>
      <p:sp>
        <p:nvSpPr>
          <p:cNvPr id="54367" name="AutoShape 95"/>
          <p:cNvSpPr>
            <a:spLocks noChangeArrowheads="1"/>
          </p:cNvSpPr>
          <p:nvPr/>
        </p:nvSpPr>
        <p:spPr bwMode="auto">
          <a:xfrm rot="5400000">
            <a:off x="1981994" y="2777332"/>
            <a:ext cx="403225" cy="5540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ea typeface="@ＭＳ Ｐゴシック" panose="020B0600070205080204" pitchFamily="50" charset="-128"/>
                <a:cs typeface="@ＭＳ Ｐゴシック" panose="020B0600070205080204" pitchFamily="50" charset="-128"/>
              </a:rPr>
              <a:t>▲</a:t>
            </a:r>
          </a:p>
        </p:txBody>
      </p:sp>
      <p:sp>
        <p:nvSpPr>
          <p:cNvPr id="54368" name="AutoShape 96"/>
          <p:cNvSpPr>
            <a:spLocks noChangeArrowheads="1"/>
          </p:cNvSpPr>
          <p:nvPr/>
        </p:nvSpPr>
        <p:spPr bwMode="auto">
          <a:xfrm>
            <a:off x="574675" y="4508500"/>
            <a:ext cx="554038" cy="503238"/>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AC</a:t>
            </a:r>
          </a:p>
        </p:txBody>
      </p:sp>
      <p:sp>
        <p:nvSpPr>
          <p:cNvPr id="54369" name="AutoShape 97"/>
          <p:cNvSpPr>
            <a:spLocks noChangeArrowheads="1"/>
          </p:cNvSpPr>
          <p:nvPr/>
        </p:nvSpPr>
        <p:spPr bwMode="auto">
          <a:xfrm>
            <a:off x="19065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a:t>
            </a:r>
          </a:p>
        </p:txBody>
      </p:sp>
      <p:grpSp>
        <p:nvGrpSpPr>
          <p:cNvPr id="54370" name="Group 98"/>
          <p:cNvGrpSpPr>
            <a:grpSpLocks/>
          </p:cNvGrpSpPr>
          <p:nvPr/>
        </p:nvGrpSpPr>
        <p:grpSpPr bwMode="auto">
          <a:xfrm>
            <a:off x="3275013" y="1627188"/>
            <a:ext cx="357187" cy="427037"/>
            <a:chOff x="2109" y="1025"/>
            <a:chExt cx="225" cy="269"/>
          </a:xfrm>
        </p:grpSpPr>
        <p:pic>
          <p:nvPicPr>
            <p:cNvPr id="54371" name="Picture 99" descr="0EVA01"/>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9" y="1025"/>
              <a:ext cx="151" cy="269"/>
            </a:xfrm>
            <a:prstGeom prst="rect">
              <a:avLst/>
            </a:prstGeom>
            <a:noFill/>
            <a:extLst>
              <a:ext uri="{909E8E84-426E-40DD-AFC4-6F175D3DCCD1}">
                <a14:hiddenFill xmlns:a14="http://schemas.microsoft.com/office/drawing/2010/main">
                  <a:solidFill>
                    <a:srgbClr val="FFFFFF"/>
                  </a:solidFill>
                </a14:hiddenFill>
              </a:ext>
            </a:extLst>
          </p:spPr>
        </p:pic>
        <p:sp>
          <p:nvSpPr>
            <p:cNvPr id="54372" name="Rectangle 100"/>
            <p:cNvSpPr>
              <a:spLocks noChangeArrowheads="1"/>
            </p:cNvSpPr>
            <p:nvPr/>
          </p:nvSpPr>
          <p:spPr bwMode="auto">
            <a:xfrm flipH="1" flipV="1">
              <a:off x="2290" y="1207"/>
              <a:ext cx="44" cy="44"/>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lIns="0" tIns="0" rIns="0" bIns="396000"/>
            <a:lstStyle/>
            <a:p>
              <a:r>
                <a:rPr lang="en-US" altLang="ja-JP" sz="1200">
                  <a:solidFill>
                    <a:srgbClr val="FF930B"/>
                  </a:solidFill>
                  <a:latin typeface="Arial Black" panose="020B0A04020102020204" pitchFamily="34" charset="0"/>
                  <a:ea typeface="ＭＳ ゴシック" panose="020B0609070205080204" pitchFamily="49" charset="-128"/>
                </a:rPr>
                <a:t>.</a:t>
              </a:r>
            </a:p>
          </p:txBody>
        </p:sp>
      </p:grpSp>
      <p:grpSp>
        <p:nvGrpSpPr>
          <p:cNvPr id="54373" name="Group 101"/>
          <p:cNvGrpSpPr>
            <a:grpSpLocks/>
          </p:cNvGrpSpPr>
          <p:nvPr/>
        </p:nvGrpSpPr>
        <p:grpSpPr bwMode="auto">
          <a:xfrm>
            <a:off x="2914650" y="1628775"/>
            <a:ext cx="622300" cy="427038"/>
            <a:chOff x="2472" y="1891"/>
            <a:chExt cx="392" cy="269"/>
          </a:xfrm>
        </p:grpSpPr>
        <p:pic>
          <p:nvPicPr>
            <p:cNvPr id="54374" name="Picture 102" descr="2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3" y="1891"/>
              <a:ext cx="151" cy="269"/>
            </a:xfrm>
            <a:prstGeom prst="rect">
              <a:avLst/>
            </a:prstGeom>
            <a:noFill/>
            <a:extLst>
              <a:ext uri="{909E8E84-426E-40DD-AFC4-6F175D3DCCD1}">
                <a14:hiddenFill xmlns:a14="http://schemas.microsoft.com/office/drawing/2010/main">
                  <a:solidFill>
                    <a:srgbClr val="FFFFFF"/>
                  </a:solidFill>
                </a14:hiddenFill>
              </a:ext>
            </a:extLst>
          </p:spPr>
        </p:pic>
        <p:grpSp>
          <p:nvGrpSpPr>
            <p:cNvPr id="54375" name="Group 103"/>
            <p:cNvGrpSpPr>
              <a:grpSpLocks/>
            </p:cNvGrpSpPr>
            <p:nvPr/>
          </p:nvGrpSpPr>
          <p:grpSpPr bwMode="auto">
            <a:xfrm>
              <a:off x="2472" y="1891"/>
              <a:ext cx="225" cy="269"/>
              <a:chOff x="2109" y="1025"/>
              <a:chExt cx="225" cy="269"/>
            </a:xfrm>
          </p:grpSpPr>
          <p:pic>
            <p:nvPicPr>
              <p:cNvPr id="54376" name="Picture 104" descr="0EVA01"/>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9" y="1025"/>
                <a:ext cx="151" cy="269"/>
              </a:xfrm>
              <a:prstGeom prst="rect">
                <a:avLst/>
              </a:prstGeom>
              <a:noFill/>
              <a:extLst>
                <a:ext uri="{909E8E84-426E-40DD-AFC4-6F175D3DCCD1}">
                  <a14:hiddenFill xmlns:a14="http://schemas.microsoft.com/office/drawing/2010/main">
                    <a:solidFill>
                      <a:srgbClr val="FFFFFF"/>
                    </a:solidFill>
                  </a14:hiddenFill>
                </a:ext>
              </a:extLst>
            </p:spPr>
          </p:pic>
          <p:sp>
            <p:nvSpPr>
              <p:cNvPr id="54377" name="Rectangle 105"/>
              <p:cNvSpPr>
                <a:spLocks noChangeArrowheads="1"/>
              </p:cNvSpPr>
              <p:nvPr/>
            </p:nvSpPr>
            <p:spPr bwMode="auto">
              <a:xfrm flipH="1" flipV="1">
                <a:off x="2290" y="1207"/>
                <a:ext cx="44" cy="44"/>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lIns="0" tIns="0" rIns="0" bIns="396000"/>
              <a:lstStyle/>
              <a:p>
                <a:r>
                  <a:rPr lang="en-US" altLang="ja-JP" sz="1200">
                    <a:solidFill>
                      <a:srgbClr val="FF930B"/>
                    </a:solidFill>
                    <a:latin typeface="Arial Black" panose="020B0A04020102020204" pitchFamily="34" charset="0"/>
                    <a:ea typeface="ＭＳ ゴシック" panose="020B0609070205080204" pitchFamily="49" charset="-128"/>
                  </a:rPr>
                  <a:t>.</a:t>
                </a:r>
              </a:p>
            </p:txBody>
          </p:sp>
        </p:grpSp>
      </p:grpSp>
      <p:grpSp>
        <p:nvGrpSpPr>
          <p:cNvPr id="54378" name="Group 106"/>
          <p:cNvGrpSpPr>
            <a:grpSpLocks/>
          </p:cNvGrpSpPr>
          <p:nvPr/>
        </p:nvGrpSpPr>
        <p:grpSpPr bwMode="auto">
          <a:xfrm>
            <a:off x="611188" y="2349500"/>
            <a:ext cx="3095625" cy="360363"/>
            <a:chOff x="431" y="1615"/>
            <a:chExt cx="1950" cy="227"/>
          </a:xfrm>
        </p:grpSpPr>
        <p:sp>
          <p:nvSpPr>
            <p:cNvPr id="54379" name="AutoShape 107"/>
            <p:cNvSpPr>
              <a:spLocks noChangeArrowheads="1"/>
            </p:cNvSpPr>
            <p:nvPr/>
          </p:nvSpPr>
          <p:spPr bwMode="auto">
            <a:xfrm>
              <a:off x="475" y="1615"/>
              <a:ext cx="546"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l-GR" altLang="ja-JP" sz="1200" b="0">
                  <a:cs typeface="Arial" panose="020B0604020202020204" pitchFamily="34" charset="0"/>
                </a:rPr>
                <a:t>Θ</a:t>
              </a:r>
            </a:p>
          </p:txBody>
        </p:sp>
        <p:sp>
          <p:nvSpPr>
            <p:cNvPr id="54380" name="AutoShape 108"/>
            <p:cNvSpPr>
              <a:spLocks noChangeArrowheads="1"/>
            </p:cNvSpPr>
            <p:nvPr/>
          </p:nvSpPr>
          <p:spPr bwMode="auto">
            <a:xfrm>
              <a:off x="1096" y="1615"/>
              <a:ext cx="1285"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el-GR" altLang="ja-JP" sz="1200" b="0">
                  <a:cs typeface="Arial" panose="020B0604020202020204" pitchFamily="34" charset="0"/>
                </a:rPr>
                <a:t>Θ</a:t>
              </a:r>
            </a:p>
          </p:txBody>
        </p:sp>
        <p:sp>
          <p:nvSpPr>
            <p:cNvPr id="54381" name="AutoShape 109"/>
            <p:cNvSpPr>
              <a:spLocks noChangeArrowheads="1"/>
            </p:cNvSpPr>
            <p:nvPr/>
          </p:nvSpPr>
          <p:spPr bwMode="auto">
            <a:xfrm>
              <a:off x="1096" y="1706"/>
              <a:ext cx="1239" cy="46"/>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p>
          </p:txBody>
        </p:sp>
        <p:sp>
          <p:nvSpPr>
            <p:cNvPr id="54382" name="AutoShape 110"/>
            <p:cNvSpPr>
              <a:spLocks noChangeArrowheads="1"/>
            </p:cNvSpPr>
            <p:nvPr/>
          </p:nvSpPr>
          <p:spPr bwMode="auto">
            <a:xfrm>
              <a:off x="476" y="1706"/>
              <a:ext cx="488" cy="45"/>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　　・　　・　</a:t>
              </a:r>
            </a:p>
          </p:txBody>
        </p:sp>
        <p:sp>
          <p:nvSpPr>
            <p:cNvPr id="54383" name="AutoShape 111"/>
            <p:cNvSpPr>
              <a:spLocks noChangeArrowheads="1"/>
            </p:cNvSpPr>
            <p:nvPr/>
          </p:nvSpPr>
          <p:spPr bwMode="auto">
            <a:xfrm>
              <a:off x="431" y="1751"/>
              <a:ext cx="488"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a:t>
              </a:r>
              <a:r>
                <a:rPr lang="ru-RU" altLang="ja-JP" sz="1200">
                  <a:cs typeface="Arial" panose="020B0604020202020204" pitchFamily="34" charset="0"/>
                </a:rPr>
                <a:t>F</a:t>
              </a:r>
              <a:r>
                <a:rPr lang="en-US" altLang="ja-JP" sz="1200">
                  <a:cs typeface="Arial" panose="020B0604020202020204" pitchFamily="34" charset="0"/>
                </a:rPr>
                <a:t> CUT  5/4</a:t>
              </a:r>
              <a:endParaRPr lang="ru-RU" altLang="ja-JP" sz="1200">
                <a:cs typeface="Arial" panose="020B0604020202020204" pitchFamily="34" charset="0"/>
              </a:endParaRPr>
            </a:p>
          </p:txBody>
        </p:sp>
        <p:sp>
          <p:nvSpPr>
            <p:cNvPr id="54384" name="AutoShape 112"/>
            <p:cNvSpPr>
              <a:spLocks noChangeArrowheads="1"/>
            </p:cNvSpPr>
            <p:nvPr/>
          </p:nvSpPr>
          <p:spPr bwMode="auto">
            <a:xfrm>
              <a:off x="1096" y="1751"/>
              <a:ext cx="1285"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5</a:t>
              </a:r>
              <a:r>
                <a:rPr lang="ja-JP" altLang="ru-RU" sz="1200">
                  <a:cs typeface="Arial" panose="020B0604020202020204" pitchFamily="34" charset="0"/>
                </a:rPr>
                <a:t>　</a:t>
              </a:r>
              <a:r>
                <a:rPr lang="ja-JP" altLang="en-US" sz="1200">
                  <a:cs typeface="Arial" panose="020B0604020202020204" pitchFamily="34" charset="0"/>
                </a:rPr>
                <a:t>   </a:t>
              </a:r>
              <a:r>
                <a:rPr lang="en-US" altLang="ja-JP" sz="1200">
                  <a:cs typeface="Arial" panose="020B0604020202020204" pitchFamily="34" charset="0"/>
                </a:rPr>
                <a:t>4  </a:t>
              </a:r>
              <a:r>
                <a:rPr lang="ja-JP" altLang="ru-RU" sz="1200">
                  <a:cs typeface="Arial" panose="020B0604020202020204" pitchFamily="34" charset="0"/>
                </a:rPr>
                <a:t>　</a:t>
              </a:r>
              <a:r>
                <a:rPr lang="en-US" altLang="ja-JP" sz="1200">
                  <a:cs typeface="Arial" panose="020B0604020202020204" pitchFamily="34" charset="0"/>
                </a:rPr>
                <a:t>3</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2</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0   </a:t>
              </a:r>
              <a:r>
                <a:rPr lang="ru-RU" altLang="ja-JP" sz="1200">
                  <a:cs typeface="Arial" panose="020B0604020202020204" pitchFamily="34" charset="0"/>
                </a:rPr>
                <a:t>ADD2</a:t>
              </a:r>
            </a:p>
          </p:txBody>
        </p:sp>
      </p:grpSp>
      <p:sp>
        <p:nvSpPr>
          <p:cNvPr id="54385" name="AutoShape 113"/>
          <p:cNvSpPr>
            <a:spLocks noChangeArrowheads="1"/>
          </p:cNvSpPr>
          <p:nvPr/>
        </p:nvSpPr>
        <p:spPr bwMode="auto">
          <a:xfrm>
            <a:off x="1835150" y="5589588"/>
            <a:ext cx="720725" cy="647700"/>
          </a:xfrm>
          <a:prstGeom prst="roundRect">
            <a:avLst>
              <a:gd name="adj" fmla="val 16667"/>
            </a:avLst>
          </a:prstGeom>
          <a:noFill/>
          <a:ln w="38100" algn="ctr">
            <a:solidFill>
              <a:srgbClr val="FF6600"/>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17961" dir="2700000" algn="ctr" rotWithShape="0">
                    <a:srgbClr val="FF6600">
                      <a:gamma/>
                      <a:shade val="60000"/>
                      <a:invGamma/>
                    </a:srgbClr>
                  </a:outerShdw>
                </a:effectLst>
              </a14:hiddenEffects>
            </a:ext>
          </a:extLst>
        </p:spPr>
        <p:txBody>
          <a:bodyPr wrap="none" bIns="82800" anchor="ctr"/>
          <a:lstStyle/>
          <a:p>
            <a:endParaRPr lang="ja-JP" altLang="en-US"/>
          </a:p>
        </p:txBody>
      </p:sp>
      <p:sp>
        <p:nvSpPr>
          <p:cNvPr id="54386" name="Rectangle 114"/>
          <p:cNvSpPr>
            <a:spLocks noChangeArrowheads="1"/>
          </p:cNvSpPr>
          <p:nvPr/>
        </p:nvSpPr>
        <p:spPr bwMode="auto">
          <a:xfrm>
            <a:off x="4500563" y="1700213"/>
            <a:ext cx="4392612" cy="504825"/>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pPr algn="l"/>
            <a:r>
              <a:rPr lang="ja-JP" altLang="en-US" sz="2400" b="0"/>
              <a:t>小数点の位置を示すキー</a:t>
            </a:r>
          </a:p>
        </p:txBody>
      </p:sp>
      <p:sp>
        <p:nvSpPr>
          <p:cNvPr id="54387" name="Rectangle 115"/>
          <p:cNvSpPr>
            <a:spLocks noChangeArrowheads="1"/>
          </p:cNvSpPr>
          <p:nvPr/>
        </p:nvSpPr>
        <p:spPr bwMode="auto">
          <a:xfrm>
            <a:off x="4500563" y="1268413"/>
            <a:ext cx="4319587" cy="3603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キーの説明</a:t>
            </a:r>
          </a:p>
        </p:txBody>
      </p:sp>
      <p:sp>
        <p:nvSpPr>
          <p:cNvPr id="54388" name="Rectangle 116"/>
          <p:cNvSpPr>
            <a:spLocks noChangeArrowheads="1"/>
          </p:cNvSpPr>
          <p:nvPr/>
        </p:nvSpPr>
        <p:spPr bwMode="auto">
          <a:xfrm>
            <a:off x="4500563" y="2492375"/>
            <a:ext cx="4392612" cy="3603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操作例</a:t>
            </a:r>
          </a:p>
        </p:txBody>
      </p:sp>
      <p:grpSp>
        <p:nvGrpSpPr>
          <p:cNvPr id="54391" name="Group 119"/>
          <p:cNvGrpSpPr>
            <a:grpSpLocks/>
          </p:cNvGrpSpPr>
          <p:nvPr/>
        </p:nvGrpSpPr>
        <p:grpSpPr bwMode="auto">
          <a:xfrm>
            <a:off x="4500563" y="3429000"/>
            <a:ext cx="4502150" cy="1522413"/>
            <a:chOff x="2835" y="2160"/>
            <a:chExt cx="2836" cy="959"/>
          </a:xfrm>
        </p:grpSpPr>
        <p:sp>
          <p:nvSpPr>
            <p:cNvPr id="54337" name="Text Box 65"/>
            <p:cNvSpPr txBox="1">
              <a:spLocks noChangeArrowheads="1"/>
            </p:cNvSpPr>
            <p:nvPr/>
          </p:nvSpPr>
          <p:spPr bwMode="auto">
            <a:xfrm>
              <a:off x="2835" y="2523"/>
              <a:ext cx="2836"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2800" b="0">
                  <a:solidFill>
                    <a:schemeClr val="tx1"/>
                  </a:solidFill>
                  <a:effectLst>
                    <a:outerShdw blurRad="38100" dist="38100" dir="2700000" algn="tl">
                      <a:srgbClr val="000000"/>
                    </a:outerShdw>
                  </a:effectLst>
                </a:rPr>
                <a:t>小数点を示すときのゼロは省略</a:t>
              </a:r>
            </a:p>
          </p:txBody>
        </p:sp>
        <p:sp>
          <p:nvSpPr>
            <p:cNvPr id="54390" name="Line 118"/>
            <p:cNvSpPr>
              <a:spLocks noChangeShapeType="1"/>
            </p:cNvSpPr>
            <p:nvPr/>
          </p:nvSpPr>
          <p:spPr bwMode="auto">
            <a:xfrm>
              <a:off x="3833" y="2160"/>
              <a:ext cx="0" cy="408"/>
            </a:xfrm>
            <a:prstGeom prst="line">
              <a:avLst/>
            </a:prstGeom>
            <a:noFill/>
            <a:ln w="38100">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38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38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438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54385"/>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38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4388"/>
                                        </p:tgtEl>
                                        <p:attrNameLst>
                                          <p:attrName>style.visibility</p:attrName>
                                        </p:attrNameLst>
                                      </p:cBhvr>
                                      <p:to>
                                        <p:strVal val="visible"/>
                                      </p:to>
                                    </p:set>
                                  </p:childTnLst>
                                </p:cTn>
                              </p:par>
                              <p:par>
                                <p:cTn id="21" presetID="1" presetClass="entr" presetSubtype="0" fill="hold" grpId="2" nodeType="withEffect">
                                  <p:stCondLst>
                                    <p:cond delay="0"/>
                                  </p:stCondLst>
                                  <p:childTnLst>
                                    <p:set>
                                      <p:cBhvr>
                                        <p:cTn id="22" dur="1" fill="hold">
                                          <p:stCondLst>
                                            <p:cond delay="0"/>
                                          </p:stCondLst>
                                        </p:cTn>
                                        <p:tgtEl>
                                          <p:spTgt spid="54329"/>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54328"/>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6" presetClass="emph" presetSubtype="0" fill="hold" grpId="2" nodeType="clickEffect">
                                  <p:stCondLst>
                                    <p:cond delay="0"/>
                                  </p:stCondLst>
                                  <p:childTnLst>
                                    <p:animEffect transition="out" filter="fade">
                                      <p:cBhvr>
                                        <p:cTn id="28" dur="1000" tmFilter="0, 0; .2, .5; .8, .5; 1, 0"/>
                                        <p:tgtEl>
                                          <p:spTgt spid="54369"/>
                                        </p:tgtEl>
                                      </p:cBhvr>
                                    </p:animEffect>
                                    <p:animScale>
                                      <p:cBhvr>
                                        <p:cTn id="29" dur="500" autoRev="1" fill="hold"/>
                                        <p:tgtEl>
                                          <p:spTgt spid="54369"/>
                                        </p:tgtEl>
                                      </p:cBhvr>
                                      <p:by x="105000" y="105000"/>
                                    </p:animScale>
                                  </p:childTnLst>
                                </p:cTn>
                              </p:par>
                              <p:par>
                                <p:cTn id="30" presetID="3" presetClass="emph" presetSubtype="2" fill="hold" grpId="1" nodeType="withEffect">
                                  <p:stCondLst>
                                    <p:cond delay="0"/>
                                  </p:stCondLst>
                                  <p:childTnLst>
                                    <p:animClr clrSpc="rgb" dir="cw">
                                      <p:cBhvr override="childStyle">
                                        <p:cTn id="31" dur="1000" fill="hold"/>
                                        <p:tgtEl>
                                          <p:spTgt spid="54329"/>
                                        </p:tgtEl>
                                        <p:attrNameLst>
                                          <p:attrName>style.color</p:attrName>
                                        </p:attrNameLst>
                                      </p:cBhvr>
                                      <p:to>
                                        <a:srgbClr val="FF3300"/>
                                      </p:to>
                                    </p:animClr>
                                  </p:childTnLst>
                                </p:cTn>
                              </p:par>
                            </p:childTnLst>
                          </p:cTn>
                        </p:par>
                      </p:childTnLst>
                    </p:cTn>
                  </p:par>
                  <p:par>
                    <p:cTn id="32" fill="hold" nodeType="clickPar">
                      <p:stCondLst>
                        <p:cond delay="indefinite"/>
                      </p:stCondLst>
                      <p:childTnLst>
                        <p:par>
                          <p:cTn id="33" fill="hold" nodeType="withGroup">
                            <p:stCondLst>
                              <p:cond delay="0"/>
                            </p:stCondLst>
                            <p:childTnLst>
                              <p:par>
                                <p:cTn id="34" presetID="26" presetClass="emph" presetSubtype="0" fill="hold" grpId="0" nodeType="clickEffect">
                                  <p:stCondLst>
                                    <p:cond delay="0"/>
                                  </p:stCondLst>
                                  <p:childTnLst>
                                    <p:animEffect transition="out" filter="fade">
                                      <p:cBhvr>
                                        <p:cTn id="35" dur="1000" tmFilter="0, 0; .2, .5; .8, .5; 1, 0"/>
                                        <p:tgtEl>
                                          <p:spTgt spid="54345"/>
                                        </p:tgtEl>
                                      </p:cBhvr>
                                    </p:animEffect>
                                    <p:animScale>
                                      <p:cBhvr>
                                        <p:cTn id="36" dur="500" autoRev="1" fill="hold"/>
                                        <p:tgtEl>
                                          <p:spTgt spid="54345"/>
                                        </p:tgtEl>
                                      </p:cBhvr>
                                      <p:by x="105000" y="105000"/>
                                    </p:animScale>
                                  </p:childTnLst>
                                </p:cTn>
                              </p:par>
                              <p:par>
                                <p:cTn id="37" presetID="3" presetClass="emph" presetSubtype="2" fill="hold" grpId="0" nodeType="withEffect">
                                  <p:stCondLst>
                                    <p:cond delay="0"/>
                                  </p:stCondLst>
                                  <p:childTnLst>
                                    <p:animClr clrSpc="rgb" dir="cw">
                                      <p:cBhvr override="childStyle">
                                        <p:cTn id="38" dur="1000" fill="hold"/>
                                        <p:tgtEl>
                                          <p:spTgt spid="54328"/>
                                        </p:tgtEl>
                                        <p:attrNameLst>
                                          <p:attrName>style.color</p:attrName>
                                        </p:attrNameLst>
                                      </p:cBhvr>
                                      <p:to>
                                        <a:srgbClr val="FF3300"/>
                                      </p:to>
                                    </p:animClr>
                                  </p:childTnLst>
                                </p:cTn>
                              </p:par>
                              <p:par>
                                <p:cTn id="39" presetID="1" presetClass="exit" presetSubtype="0" fill="hold" nodeType="withEffect">
                                  <p:stCondLst>
                                    <p:cond delay="0"/>
                                  </p:stCondLst>
                                  <p:childTnLst>
                                    <p:set>
                                      <p:cBhvr>
                                        <p:cTn id="40" dur="1" fill="hold">
                                          <p:stCondLst>
                                            <p:cond delay="0"/>
                                          </p:stCondLst>
                                        </p:cTn>
                                        <p:tgtEl>
                                          <p:spTgt spid="54370"/>
                                        </p:tgtEl>
                                        <p:attrNameLst>
                                          <p:attrName>style.visibility</p:attrName>
                                        </p:attrNameLst>
                                      </p:cBhvr>
                                      <p:to>
                                        <p:strVal val="hidden"/>
                                      </p:to>
                                    </p:set>
                                  </p:childTnLst>
                                </p:cTn>
                              </p:par>
                              <p:par>
                                <p:cTn id="41" presetID="1" presetClass="entr" presetSubtype="0" fill="hold" nodeType="withEffect">
                                  <p:stCondLst>
                                    <p:cond delay="0"/>
                                  </p:stCondLst>
                                  <p:childTnLst>
                                    <p:set>
                                      <p:cBhvr>
                                        <p:cTn id="42" dur="1" fill="hold">
                                          <p:stCondLst>
                                            <p:cond delay="0"/>
                                          </p:stCondLst>
                                        </p:cTn>
                                        <p:tgtEl>
                                          <p:spTgt spid="54373"/>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543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89" grpId="0" animBg="1"/>
      <p:bldP spid="54328" grpId="0" animBg="1"/>
      <p:bldP spid="54328" grpId="1" animBg="1"/>
      <p:bldP spid="54329" grpId="1" animBg="1"/>
      <p:bldP spid="54329" grpId="2" animBg="1"/>
      <p:bldP spid="54345" grpId="0" animBg="1"/>
      <p:bldP spid="54369" grpId="2" animBg="1"/>
      <p:bldP spid="54385" grpId="0" animBg="1"/>
      <p:bldP spid="54385" grpId="1" animBg="1"/>
      <p:bldP spid="54386" grpId="0" animBg="1"/>
      <p:bldP spid="54387" grpId="0"/>
      <p:bldP spid="5438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76" name="Rectangle 156"/>
          <p:cNvSpPr>
            <a:spLocks noChangeArrowheads="1"/>
          </p:cNvSpPr>
          <p:nvPr/>
        </p:nvSpPr>
        <p:spPr bwMode="auto">
          <a:xfrm>
            <a:off x="4500563" y="4076700"/>
            <a:ext cx="4392612" cy="2160588"/>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pPr algn="l"/>
            <a:r>
              <a:rPr lang="ja-JP" altLang="en-US" sz="2400" b="0"/>
              <a:t>３５ー１４の計算で、１４を４１と</a:t>
            </a:r>
          </a:p>
          <a:p>
            <a:pPr algn="l"/>
            <a:r>
              <a:rPr lang="ja-JP" altLang="en-US" sz="2400" b="0"/>
              <a:t>入力した場合の訂正</a:t>
            </a:r>
          </a:p>
          <a:p>
            <a:pPr algn="l"/>
            <a:r>
              <a:rPr lang="ja-JP" altLang="en-US" sz="2400" b="0"/>
              <a:t>　　　　　 　　　↓</a:t>
            </a:r>
          </a:p>
        </p:txBody>
      </p:sp>
      <p:sp>
        <p:nvSpPr>
          <p:cNvPr id="56348" name="Text Box 28"/>
          <p:cNvSpPr txBox="1">
            <a:spLocks noChangeArrowheads="1"/>
          </p:cNvSpPr>
          <p:nvPr/>
        </p:nvSpPr>
        <p:spPr bwMode="auto">
          <a:xfrm>
            <a:off x="395288" y="260350"/>
            <a:ext cx="45370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4400" b="0">
                <a:solidFill>
                  <a:srgbClr val="FF9900"/>
                </a:solidFill>
                <a:effectLst>
                  <a:outerShdw blurRad="38100" dist="38100" dir="2700000" algn="tl">
                    <a:srgbClr val="000000"/>
                  </a:outerShdw>
                </a:effectLst>
              </a:rPr>
              <a:t>（</a:t>
            </a:r>
            <a:r>
              <a:rPr lang="en-US" altLang="ja-JP" sz="4400" b="0">
                <a:solidFill>
                  <a:srgbClr val="FF9900"/>
                </a:solidFill>
                <a:effectLst>
                  <a:outerShdw blurRad="38100" dist="38100" dir="2700000" algn="tl">
                    <a:srgbClr val="000000"/>
                  </a:outerShdw>
                </a:effectLst>
              </a:rPr>
              <a:t>4</a:t>
            </a:r>
            <a:r>
              <a:rPr lang="ja-JP" altLang="en-US" sz="4400" b="0">
                <a:solidFill>
                  <a:srgbClr val="FF9900"/>
                </a:solidFill>
                <a:effectLst>
                  <a:outerShdw blurRad="38100" dist="38100" dir="2700000" algn="tl">
                    <a:srgbClr val="000000"/>
                  </a:outerShdw>
                </a:effectLst>
              </a:rPr>
              <a:t>）クリアーキー</a:t>
            </a:r>
          </a:p>
        </p:txBody>
      </p:sp>
      <p:sp>
        <p:nvSpPr>
          <p:cNvPr id="56362" name="AutoShape 42"/>
          <p:cNvSpPr>
            <a:spLocks noChangeAspect="1" noChangeArrowheads="1"/>
          </p:cNvSpPr>
          <p:nvPr/>
        </p:nvSpPr>
        <p:spPr bwMode="auto">
          <a:xfrm>
            <a:off x="5148263" y="53006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３</a:t>
            </a:r>
          </a:p>
        </p:txBody>
      </p:sp>
      <p:sp>
        <p:nvSpPr>
          <p:cNvPr id="56363" name="AutoShape 43"/>
          <p:cNvSpPr>
            <a:spLocks noChangeAspect="1" noChangeArrowheads="1"/>
          </p:cNvSpPr>
          <p:nvPr/>
        </p:nvSpPr>
        <p:spPr bwMode="auto">
          <a:xfrm>
            <a:off x="5580063" y="53006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５</a:t>
            </a:r>
          </a:p>
        </p:txBody>
      </p:sp>
      <p:sp>
        <p:nvSpPr>
          <p:cNvPr id="56364" name="AutoShape 44"/>
          <p:cNvSpPr>
            <a:spLocks noChangeAspect="1" noChangeArrowheads="1"/>
          </p:cNvSpPr>
          <p:nvPr/>
        </p:nvSpPr>
        <p:spPr bwMode="auto">
          <a:xfrm>
            <a:off x="6877050" y="53006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１</a:t>
            </a:r>
          </a:p>
        </p:txBody>
      </p:sp>
      <p:sp>
        <p:nvSpPr>
          <p:cNvPr id="56365" name="AutoShape 45"/>
          <p:cNvSpPr>
            <a:spLocks noChangeAspect="1" noChangeArrowheads="1"/>
          </p:cNvSpPr>
          <p:nvPr/>
        </p:nvSpPr>
        <p:spPr bwMode="auto">
          <a:xfrm>
            <a:off x="6445250" y="53006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４</a:t>
            </a:r>
          </a:p>
        </p:txBody>
      </p:sp>
      <p:sp>
        <p:nvSpPr>
          <p:cNvPr id="56366" name="AutoShape 46"/>
          <p:cNvSpPr>
            <a:spLocks noChangeAspect="1" noChangeArrowheads="1"/>
          </p:cNvSpPr>
          <p:nvPr/>
        </p:nvSpPr>
        <p:spPr bwMode="auto">
          <a:xfrm>
            <a:off x="6011863" y="53006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56370" name="AutoShape 50"/>
          <p:cNvSpPr>
            <a:spLocks noChangeAspect="1" noChangeArrowheads="1"/>
          </p:cNvSpPr>
          <p:nvPr/>
        </p:nvSpPr>
        <p:spPr bwMode="auto">
          <a:xfrm>
            <a:off x="7308850" y="57324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56395" name="AutoShape 75"/>
          <p:cNvSpPr>
            <a:spLocks noChangeArrowheads="1"/>
          </p:cNvSpPr>
          <p:nvPr/>
        </p:nvSpPr>
        <p:spPr bwMode="auto">
          <a:xfrm>
            <a:off x="7308850" y="53006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en-US" altLang="ja-JP"/>
              <a:t>C</a:t>
            </a:r>
          </a:p>
        </p:txBody>
      </p:sp>
      <p:sp>
        <p:nvSpPr>
          <p:cNvPr id="56396" name="AutoShape 76"/>
          <p:cNvSpPr>
            <a:spLocks noChangeAspect="1" noChangeArrowheads="1"/>
          </p:cNvSpPr>
          <p:nvPr/>
        </p:nvSpPr>
        <p:spPr bwMode="auto">
          <a:xfrm>
            <a:off x="6877050" y="57324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４</a:t>
            </a:r>
          </a:p>
        </p:txBody>
      </p:sp>
      <p:sp>
        <p:nvSpPr>
          <p:cNvPr id="56397" name="AutoShape 77"/>
          <p:cNvSpPr>
            <a:spLocks noChangeAspect="1" noChangeArrowheads="1"/>
          </p:cNvSpPr>
          <p:nvPr/>
        </p:nvSpPr>
        <p:spPr bwMode="auto">
          <a:xfrm>
            <a:off x="6445250" y="57324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１</a:t>
            </a:r>
          </a:p>
        </p:txBody>
      </p:sp>
      <p:sp>
        <p:nvSpPr>
          <p:cNvPr id="56415" name="Rectangle 95"/>
          <p:cNvSpPr>
            <a:spLocks noChangeArrowheads="1"/>
          </p:cNvSpPr>
          <p:nvPr/>
        </p:nvSpPr>
        <p:spPr bwMode="auto">
          <a:xfrm>
            <a:off x="395288" y="1268413"/>
            <a:ext cx="3600450" cy="5111750"/>
          </a:xfrm>
          <a:prstGeom prst="rect">
            <a:avLst/>
          </a:prstGeom>
          <a:solidFill>
            <a:schemeClr val="hlink"/>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6416" name="Rectangle 96"/>
          <p:cNvSpPr>
            <a:spLocks noChangeArrowheads="1"/>
          </p:cNvSpPr>
          <p:nvPr/>
        </p:nvSpPr>
        <p:spPr bwMode="auto">
          <a:xfrm>
            <a:off x="611188" y="1555750"/>
            <a:ext cx="3225800" cy="604838"/>
          </a:xfrm>
          <a:prstGeom prst="rect">
            <a:avLst/>
          </a:prstGeom>
          <a:solidFill>
            <a:srgbClr val="00000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56417" name="AutoShape 97"/>
          <p:cNvSpPr>
            <a:spLocks noChangeArrowheads="1"/>
          </p:cNvSpPr>
          <p:nvPr/>
        </p:nvSpPr>
        <p:spPr bwMode="auto">
          <a:xfrm>
            <a:off x="12588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200" b="0"/>
              <a:t>00</a:t>
            </a:r>
          </a:p>
        </p:txBody>
      </p:sp>
      <p:sp>
        <p:nvSpPr>
          <p:cNvPr id="56418" name="AutoShape 98"/>
          <p:cNvSpPr>
            <a:spLocks noChangeArrowheads="1"/>
          </p:cNvSpPr>
          <p:nvPr/>
        </p:nvSpPr>
        <p:spPr bwMode="auto">
          <a:xfrm>
            <a:off x="574675" y="5661025"/>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０</a:t>
            </a:r>
          </a:p>
        </p:txBody>
      </p:sp>
      <p:sp>
        <p:nvSpPr>
          <p:cNvPr id="56419" name="AutoShape 99"/>
          <p:cNvSpPr>
            <a:spLocks noChangeArrowheads="1"/>
          </p:cNvSpPr>
          <p:nvPr/>
        </p:nvSpPr>
        <p:spPr bwMode="auto">
          <a:xfrm>
            <a:off x="12588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１</a:t>
            </a:r>
          </a:p>
        </p:txBody>
      </p:sp>
      <p:sp>
        <p:nvSpPr>
          <p:cNvPr id="56420" name="AutoShape 100"/>
          <p:cNvSpPr>
            <a:spLocks noChangeArrowheads="1"/>
          </p:cNvSpPr>
          <p:nvPr/>
        </p:nvSpPr>
        <p:spPr bwMode="auto">
          <a:xfrm>
            <a:off x="19065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２</a:t>
            </a:r>
          </a:p>
        </p:txBody>
      </p:sp>
      <p:sp>
        <p:nvSpPr>
          <p:cNvPr id="56421" name="AutoShape 101"/>
          <p:cNvSpPr>
            <a:spLocks noChangeArrowheads="1"/>
          </p:cNvSpPr>
          <p:nvPr/>
        </p:nvSpPr>
        <p:spPr bwMode="auto">
          <a:xfrm>
            <a:off x="2555875" y="4508500"/>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６</a:t>
            </a:r>
          </a:p>
        </p:txBody>
      </p:sp>
      <p:sp>
        <p:nvSpPr>
          <p:cNvPr id="56422" name="AutoShape 102"/>
          <p:cNvSpPr>
            <a:spLocks noChangeArrowheads="1"/>
          </p:cNvSpPr>
          <p:nvPr/>
        </p:nvSpPr>
        <p:spPr bwMode="auto">
          <a:xfrm>
            <a:off x="19065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300" b="0"/>
              <a:t>⑤</a:t>
            </a:r>
          </a:p>
        </p:txBody>
      </p:sp>
      <p:sp>
        <p:nvSpPr>
          <p:cNvPr id="56423" name="AutoShape 103"/>
          <p:cNvSpPr>
            <a:spLocks noChangeArrowheads="1"/>
          </p:cNvSpPr>
          <p:nvPr/>
        </p:nvSpPr>
        <p:spPr bwMode="auto">
          <a:xfrm>
            <a:off x="12588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４</a:t>
            </a:r>
          </a:p>
        </p:txBody>
      </p:sp>
      <p:sp>
        <p:nvSpPr>
          <p:cNvPr id="56424" name="AutoShape 104"/>
          <p:cNvSpPr>
            <a:spLocks noChangeArrowheads="1"/>
          </p:cNvSpPr>
          <p:nvPr/>
        </p:nvSpPr>
        <p:spPr bwMode="auto">
          <a:xfrm>
            <a:off x="2555875" y="3932238"/>
            <a:ext cx="554038"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９</a:t>
            </a:r>
          </a:p>
        </p:txBody>
      </p:sp>
      <p:sp>
        <p:nvSpPr>
          <p:cNvPr id="56425" name="AutoShape 105"/>
          <p:cNvSpPr>
            <a:spLocks noChangeArrowheads="1"/>
          </p:cNvSpPr>
          <p:nvPr/>
        </p:nvSpPr>
        <p:spPr bwMode="auto">
          <a:xfrm>
            <a:off x="19065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８</a:t>
            </a:r>
          </a:p>
        </p:txBody>
      </p:sp>
      <p:sp>
        <p:nvSpPr>
          <p:cNvPr id="56426" name="AutoShape 106"/>
          <p:cNvSpPr>
            <a:spLocks noChangeArrowheads="1"/>
          </p:cNvSpPr>
          <p:nvPr/>
        </p:nvSpPr>
        <p:spPr bwMode="auto">
          <a:xfrm>
            <a:off x="12588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７</a:t>
            </a:r>
          </a:p>
        </p:txBody>
      </p:sp>
      <p:sp>
        <p:nvSpPr>
          <p:cNvPr id="56427" name="AutoShape 107"/>
          <p:cNvSpPr>
            <a:spLocks noChangeArrowheads="1"/>
          </p:cNvSpPr>
          <p:nvPr/>
        </p:nvSpPr>
        <p:spPr bwMode="auto">
          <a:xfrm>
            <a:off x="19065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56428" name="AutoShape 108"/>
          <p:cNvSpPr>
            <a:spLocks noChangeArrowheads="1"/>
          </p:cNvSpPr>
          <p:nvPr/>
        </p:nvSpPr>
        <p:spPr bwMode="auto">
          <a:xfrm>
            <a:off x="12588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MR</a:t>
            </a:r>
          </a:p>
        </p:txBody>
      </p:sp>
      <p:sp>
        <p:nvSpPr>
          <p:cNvPr id="56429" name="AutoShape 109"/>
          <p:cNvSpPr>
            <a:spLocks noChangeArrowheads="1"/>
          </p:cNvSpPr>
          <p:nvPr/>
        </p:nvSpPr>
        <p:spPr bwMode="auto">
          <a:xfrm>
            <a:off x="5746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MC</a:t>
            </a:r>
          </a:p>
        </p:txBody>
      </p:sp>
      <p:sp>
        <p:nvSpPr>
          <p:cNvPr id="56430" name="AutoShape 110"/>
          <p:cNvSpPr>
            <a:spLocks noChangeArrowheads="1"/>
          </p:cNvSpPr>
          <p:nvPr/>
        </p:nvSpPr>
        <p:spPr bwMode="auto">
          <a:xfrm>
            <a:off x="32035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56431" name="AutoShape 111"/>
          <p:cNvSpPr>
            <a:spLocks noChangeArrowheads="1"/>
          </p:cNvSpPr>
          <p:nvPr/>
        </p:nvSpPr>
        <p:spPr bwMode="auto">
          <a:xfrm>
            <a:off x="1258888" y="2852738"/>
            <a:ext cx="554037"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56432" name="AutoShape 112"/>
          <p:cNvSpPr>
            <a:spLocks noChangeArrowheads="1"/>
          </p:cNvSpPr>
          <p:nvPr/>
        </p:nvSpPr>
        <p:spPr bwMode="auto">
          <a:xfrm>
            <a:off x="25558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56433" name="AutoShape 113"/>
          <p:cNvSpPr>
            <a:spLocks noChangeArrowheads="1"/>
          </p:cNvSpPr>
          <p:nvPr/>
        </p:nvSpPr>
        <p:spPr bwMode="auto">
          <a:xfrm>
            <a:off x="2555875" y="5661025"/>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56434" name="AutoShape 114"/>
          <p:cNvSpPr>
            <a:spLocks noChangeArrowheads="1"/>
          </p:cNvSpPr>
          <p:nvPr/>
        </p:nvSpPr>
        <p:spPr bwMode="auto">
          <a:xfrm>
            <a:off x="3203575" y="3357563"/>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56435" name="AutoShape 115"/>
          <p:cNvSpPr>
            <a:spLocks noChangeArrowheads="1"/>
          </p:cNvSpPr>
          <p:nvPr/>
        </p:nvSpPr>
        <p:spPr bwMode="auto">
          <a:xfrm>
            <a:off x="574675" y="5084763"/>
            <a:ext cx="554038" cy="503237"/>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C</a:t>
            </a:r>
          </a:p>
        </p:txBody>
      </p:sp>
      <p:sp>
        <p:nvSpPr>
          <p:cNvPr id="56436" name="AutoShape 116"/>
          <p:cNvSpPr>
            <a:spLocks noChangeArrowheads="1"/>
          </p:cNvSpPr>
          <p:nvPr/>
        </p:nvSpPr>
        <p:spPr bwMode="auto">
          <a:xfrm>
            <a:off x="25558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56437" name="AutoShape 117"/>
          <p:cNvSpPr>
            <a:spLocks noChangeArrowheads="1"/>
          </p:cNvSpPr>
          <p:nvPr/>
        </p:nvSpPr>
        <p:spPr bwMode="auto">
          <a:xfrm>
            <a:off x="5746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56438" name="AutoShape 118"/>
          <p:cNvSpPr>
            <a:spLocks noChangeArrowheads="1"/>
          </p:cNvSpPr>
          <p:nvPr/>
        </p:nvSpPr>
        <p:spPr bwMode="auto">
          <a:xfrm>
            <a:off x="32035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GT</a:t>
            </a:r>
          </a:p>
        </p:txBody>
      </p:sp>
      <p:sp>
        <p:nvSpPr>
          <p:cNvPr id="56439" name="AutoShape 119"/>
          <p:cNvSpPr>
            <a:spLocks noChangeArrowheads="1"/>
          </p:cNvSpPr>
          <p:nvPr/>
        </p:nvSpPr>
        <p:spPr bwMode="auto">
          <a:xfrm rot="5400000">
            <a:off x="1981994" y="2777332"/>
            <a:ext cx="403225" cy="5540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ea typeface="@ＭＳ Ｐゴシック" panose="020B0600070205080204" pitchFamily="50" charset="-128"/>
                <a:cs typeface="@ＭＳ Ｐゴシック" panose="020B0600070205080204" pitchFamily="50" charset="-128"/>
              </a:rPr>
              <a:t>▲</a:t>
            </a:r>
          </a:p>
        </p:txBody>
      </p:sp>
      <p:sp>
        <p:nvSpPr>
          <p:cNvPr id="56440" name="AutoShape 120"/>
          <p:cNvSpPr>
            <a:spLocks noChangeArrowheads="1"/>
          </p:cNvSpPr>
          <p:nvPr/>
        </p:nvSpPr>
        <p:spPr bwMode="auto">
          <a:xfrm>
            <a:off x="574675" y="4508500"/>
            <a:ext cx="554038" cy="503238"/>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AC</a:t>
            </a:r>
          </a:p>
        </p:txBody>
      </p:sp>
      <p:sp>
        <p:nvSpPr>
          <p:cNvPr id="56441" name="AutoShape 121"/>
          <p:cNvSpPr>
            <a:spLocks noChangeArrowheads="1"/>
          </p:cNvSpPr>
          <p:nvPr/>
        </p:nvSpPr>
        <p:spPr bwMode="auto">
          <a:xfrm>
            <a:off x="19065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a:t>
            </a:r>
          </a:p>
        </p:txBody>
      </p:sp>
      <p:pic>
        <p:nvPicPr>
          <p:cNvPr id="56442" name="Picture 122" descr="0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3425" y="1628775"/>
            <a:ext cx="239713" cy="427038"/>
          </a:xfrm>
          <a:prstGeom prst="rect">
            <a:avLst/>
          </a:prstGeom>
          <a:noFill/>
          <a:extLst>
            <a:ext uri="{909E8E84-426E-40DD-AFC4-6F175D3DCCD1}">
              <a14:hiddenFill xmlns:a14="http://schemas.microsoft.com/office/drawing/2010/main">
                <a:solidFill>
                  <a:srgbClr val="FFFFFF"/>
                </a:solidFill>
              </a14:hiddenFill>
            </a:ext>
          </a:extLst>
        </p:spPr>
      </p:pic>
      <p:sp>
        <p:nvSpPr>
          <p:cNvPr id="56443" name="Rectangle 123"/>
          <p:cNvSpPr>
            <a:spLocks noChangeArrowheads="1"/>
          </p:cNvSpPr>
          <p:nvPr/>
        </p:nvSpPr>
        <p:spPr bwMode="auto">
          <a:xfrm flipH="1" flipV="1">
            <a:off x="3562350" y="1916113"/>
            <a:ext cx="69850" cy="6985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lIns="0" tIns="0" rIns="0" bIns="396000"/>
          <a:lstStyle/>
          <a:p>
            <a:r>
              <a:rPr lang="en-US" altLang="ja-JP" sz="1200">
                <a:solidFill>
                  <a:srgbClr val="FF930B"/>
                </a:solidFill>
                <a:latin typeface="Arial Black" panose="020B0A04020102020204" pitchFamily="34" charset="0"/>
                <a:ea typeface="ＭＳ ゴシック" panose="020B0609070205080204" pitchFamily="49" charset="-128"/>
              </a:rPr>
              <a:t>.</a:t>
            </a:r>
          </a:p>
        </p:txBody>
      </p:sp>
      <p:sp>
        <p:nvSpPr>
          <p:cNvPr id="56444" name="AutoShape 124"/>
          <p:cNvSpPr>
            <a:spLocks noChangeArrowheads="1"/>
          </p:cNvSpPr>
          <p:nvPr/>
        </p:nvSpPr>
        <p:spPr bwMode="auto">
          <a:xfrm>
            <a:off x="25542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３</a:t>
            </a:r>
          </a:p>
        </p:txBody>
      </p:sp>
      <p:pic>
        <p:nvPicPr>
          <p:cNvPr id="56445" name="Picture 125" descr="3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56446" name="Group 126"/>
          <p:cNvGrpSpPr>
            <a:grpSpLocks/>
          </p:cNvGrpSpPr>
          <p:nvPr/>
        </p:nvGrpSpPr>
        <p:grpSpPr bwMode="auto">
          <a:xfrm>
            <a:off x="2986088" y="1628775"/>
            <a:ext cx="550862" cy="427038"/>
            <a:chOff x="2744" y="1480"/>
            <a:chExt cx="347" cy="269"/>
          </a:xfrm>
        </p:grpSpPr>
        <p:pic>
          <p:nvPicPr>
            <p:cNvPr id="56447" name="Picture 127" descr="3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4" y="1480"/>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56448" name="Picture 128" descr="5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40" y="1480"/>
              <a:ext cx="151" cy="269"/>
            </a:xfrm>
            <a:prstGeom prst="rect">
              <a:avLst/>
            </a:prstGeom>
            <a:noFill/>
            <a:extLst>
              <a:ext uri="{909E8E84-426E-40DD-AFC4-6F175D3DCCD1}">
                <a14:hiddenFill xmlns:a14="http://schemas.microsoft.com/office/drawing/2010/main">
                  <a:solidFill>
                    <a:srgbClr val="FFFFFF"/>
                  </a:solidFill>
                </a14:hiddenFill>
              </a:ext>
            </a:extLst>
          </p:spPr>
        </p:pic>
      </p:grpSp>
      <p:sp>
        <p:nvSpPr>
          <p:cNvPr id="56449" name="AutoShape 129"/>
          <p:cNvSpPr>
            <a:spLocks noChangeArrowheads="1"/>
          </p:cNvSpPr>
          <p:nvPr/>
        </p:nvSpPr>
        <p:spPr bwMode="auto">
          <a:xfrm>
            <a:off x="3203575" y="5084763"/>
            <a:ext cx="554038" cy="1109662"/>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56450" name="AutoShape 130"/>
          <p:cNvSpPr>
            <a:spLocks noChangeArrowheads="1"/>
          </p:cNvSpPr>
          <p:nvPr/>
        </p:nvSpPr>
        <p:spPr bwMode="auto">
          <a:xfrm>
            <a:off x="3203575" y="4508500"/>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56451" name="Rectangle 131"/>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ja-JP" altLang="en-US">
                <a:solidFill>
                  <a:srgbClr val="FF930B"/>
                </a:solidFill>
                <a:latin typeface="Impact" panose="020B0806030902050204" pitchFamily="34" charset="0"/>
                <a:ea typeface="ＭＳ ゴシック" panose="020B0609070205080204" pitchFamily="49" charset="-128"/>
              </a:rPr>
              <a:t>－</a:t>
            </a:r>
          </a:p>
        </p:txBody>
      </p:sp>
      <p:pic>
        <p:nvPicPr>
          <p:cNvPr id="56452" name="Picture 132" descr="1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56453" name="Group 133"/>
          <p:cNvGrpSpPr>
            <a:grpSpLocks/>
          </p:cNvGrpSpPr>
          <p:nvPr/>
        </p:nvGrpSpPr>
        <p:grpSpPr bwMode="auto">
          <a:xfrm>
            <a:off x="2986088" y="1628775"/>
            <a:ext cx="542925" cy="427038"/>
            <a:chOff x="2042" y="799"/>
            <a:chExt cx="488" cy="384"/>
          </a:xfrm>
        </p:grpSpPr>
        <p:pic>
          <p:nvPicPr>
            <p:cNvPr id="56454" name="Picture 134" descr="1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2" y="799"/>
              <a:ext cx="216" cy="384"/>
            </a:xfrm>
            <a:prstGeom prst="rect">
              <a:avLst/>
            </a:prstGeom>
            <a:noFill/>
            <a:extLst>
              <a:ext uri="{909E8E84-426E-40DD-AFC4-6F175D3DCCD1}">
                <a14:hiddenFill xmlns:a14="http://schemas.microsoft.com/office/drawing/2010/main">
                  <a:solidFill>
                    <a:srgbClr val="FFFFFF"/>
                  </a:solidFill>
                </a14:hiddenFill>
              </a:ext>
            </a:extLst>
          </p:spPr>
        </p:pic>
        <p:pic>
          <p:nvPicPr>
            <p:cNvPr id="56455" name="Picture 135" descr="4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14" y="799"/>
              <a:ext cx="216" cy="384"/>
            </a:xfrm>
            <a:prstGeom prst="rect">
              <a:avLst/>
            </a:prstGeom>
            <a:noFill/>
            <a:extLst>
              <a:ext uri="{909E8E84-426E-40DD-AFC4-6F175D3DCCD1}">
                <a14:hiddenFill xmlns:a14="http://schemas.microsoft.com/office/drawing/2010/main">
                  <a:solidFill>
                    <a:srgbClr val="FFFFFF"/>
                  </a:solidFill>
                </a14:hiddenFill>
              </a:ext>
            </a:extLst>
          </p:spPr>
        </p:pic>
      </p:grpSp>
      <p:sp>
        <p:nvSpPr>
          <p:cNvPr id="56456" name="Rectangle 136"/>
          <p:cNvSpPr>
            <a:spLocks noChangeArrowheads="1"/>
          </p:cNvSpPr>
          <p:nvPr/>
        </p:nvSpPr>
        <p:spPr bwMode="auto">
          <a:xfrm>
            <a:off x="3562350" y="1557338"/>
            <a:ext cx="250825" cy="25241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sz="1000" b="0">
                <a:solidFill>
                  <a:srgbClr val="FF930B"/>
                </a:solidFill>
                <a:latin typeface="Arial Black" panose="020B0A04020102020204" pitchFamily="34" charset="0"/>
                <a:ea typeface="ＭＳ ゴシック" panose="020B0609070205080204" pitchFamily="49" charset="-128"/>
              </a:rPr>
              <a:t>GT</a:t>
            </a:r>
          </a:p>
        </p:txBody>
      </p:sp>
      <p:pic>
        <p:nvPicPr>
          <p:cNvPr id="56457" name="Picture 137" descr="4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56458" name="Group 138"/>
          <p:cNvGrpSpPr>
            <a:grpSpLocks/>
          </p:cNvGrpSpPr>
          <p:nvPr/>
        </p:nvGrpSpPr>
        <p:grpSpPr bwMode="auto">
          <a:xfrm>
            <a:off x="2986088" y="1628775"/>
            <a:ext cx="527050" cy="427038"/>
            <a:chOff x="2064" y="1525"/>
            <a:chExt cx="332" cy="269"/>
          </a:xfrm>
        </p:grpSpPr>
        <p:pic>
          <p:nvPicPr>
            <p:cNvPr id="56459" name="Picture 139" descr="4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64" y="1525"/>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56460" name="Picture 140" descr="1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45" y="1525"/>
              <a:ext cx="151" cy="26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6461" name="Group 141"/>
          <p:cNvGrpSpPr>
            <a:grpSpLocks/>
          </p:cNvGrpSpPr>
          <p:nvPr/>
        </p:nvGrpSpPr>
        <p:grpSpPr bwMode="auto">
          <a:xfrm>
            <a:off x="2986088" y="1628775"/>
            <a:ext cx="542925" cy="427038"/>
            <a:chOff x="0" y="1933"/>
            <a:chExt cx="489" cy="384"/>
          </a:xfrm>
        </p:grpSpPr>
        <p:pic>
          <p:nvPicPr>
            <p:cNvPr id="56462" name="Picture 142" descr="1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3" y="1933"/>
              <a:ext cx="21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463" name="Picture 143" descr="2EVA01"/>
            <p:cNvPicPr preferRelativeResize="0">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1933"/>
              <a:ext cx="216" cy="384"/>
            </a:xfrm>
            <a:prstGeom prst="rect">
              <a:avLst/>
            </a:prstGeom>
            <a:noFill/>
            <a:extLst>
              <a:ext uri="{909E8E84-426E-40DD-AFC4-6F175D3DCCD1}">
                <a14:hiddenFill xmlns:a14="http://schemas.microsoft.com/office/drawing/2010/main">
                  <a:solidFill>
                    <a:srgbClr val="FFFFFF"/>
                  </a:solidFill>
                </a14:hiddenFill>
              </a:ext>
            </a:extLst>
          </p:spPr>
        </p:pic>
      </p:grpSp>
      <p:sp>
        <p:nvSpPr>
          <p:cNvPr id="56464" name="Rectangle 144"/>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ja-JP" altLang="en-US">
                <a:solidFill>
                  <a:srgbClr val="FF930B"/>
                </a:solidFill>
                <a:latin typeface="Impact" panose="020B0806030902050204" pitchFamily="34" charset="0"/>
                <a:ea typeface="ＭＳ ゴシック" panose="020B0609070205080204" pitchFamily="49" charset="-128"/>
              </a:rPr>
              <a:t>＝</a:t>
            </a:r>
          </a:p>
        </p:txBody>
      </p:sp>
      <p:grpSp>
        <p:nvGrpSpPr>
          <p:cNvPr id="56465" name="Group 145"/>
          <p:cNvGrpSpPr>
            <a:grpSpLocks/>
          </p:cNvGrpSpPr>
          <p:nvPr/>
        </p:nvGrpSpPr>
        <p:grpSpPr bwMode="auto">
          <a:xfrm>
            <a:off x="611188" y="2347913"/>
            <a:ext cx="3095625" cy="360362"/>
            <a:chOff x="431" y="1615"/>
            <a:chExt cx="1950" cy="227"/>
          </a:xfrm>
        </p:grpSpPr>
        <p:sp>
          <p:nvSpPr>
            <p:cNvPr id="56466" name="AutoShape 146"/>
            <p:cNvSpPr>
              <a:spLocks noChangeArrowheads="1"/>
            </p:cNvSpPr>
            <p:nvPr/>
          </p:nvSpPr>
          <p:spPr bwMode="auto">
            <a:xfrm>
              <a:off x="475" y="1615"/>
              <a:ext cx="546"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l-GR" altLang="ja-JP" sz="1200" b="0">
                  <a:cs typeface="Arial" panose="020B0604020202020204" pitchFamily="34" charset="0"/>
                </a:rPr>
                <a:t>Θ</a:t>
              </a:r>
            </a:p>
          </p:txBody>
        </p:sp>
        <p:sp>
          <p:nvSpPr>
            <p:cNvPr id="56467" name="AutoShape 147"/>
            <p:cNvSpPr>
              <a:spLocks noChangeArrowheads="1"/>
            </p:cNvSpPr>
            <p:nvPr/>
          </p:nvSpPr>
          <p:spPr bwMode="auto">
            <a:xfrm>
              <a:off x="1096" y="1615"/>
              <a:ext cx="1285"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el-GR" altLang="ja-JP" sz="1200" b="0">
                  <a:cs typeface="Arial" panose="020B0604020202020204" pitchFamily="34" charset="0"/>
                </a:rPr>
                <a:t>Θ</a:t>
              </a:r>
            </a:p>
          </p:txBody>
        </p:sp>
        <p:sp>
          <p:nvSpPr>
            <p:cNvPr id="56468" name="AutoShape 148"/>
            <p:cNvSpPr>
              <a:spLocks noChangeArrowheads="1"/>
            </p:cNvSpPr>
            <p:nvPr/>
          </p:nvSpPr>
          <p:spPr bwMode="auto">
            <a:xfrm>
              <a:off x="1096" y="1706"/>
              <a:ext cx="1239" cy="46"/>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p>
          </p:txBody>
        </p:sp>
        <p:sp>
          <p:nvSpPr>
            <p:cNvPr id="56469" name="AutoShape 149"/>
            <p:cNvSpPr>
              <a:spLocks noChangeArrowheads="1"/>
            </p:cNvSpPr>
            <p:nvPr/>
          </p:nvSpPr>
          <p:spPr bwMode="auto">
            <a:xfrm>
              <a:off x="476" y="1706"/>
              <a:ext cx="488" cy="45"/>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　　・　　・　</a:t>
              </a:r>
            </a:p>
          </p:txBody>
        </p:sp>
        <p:sp>
          <p:nvSpPr>
            <p:cNvPr id="56470" name="AutoShape 150"/>
            <p:cNvSpPr>
              <a:spLocks noChangeArrowheads="1"/>
            </p:cNvSpPr>
            <p:nvPr/>
          </p:nvSpPr>
          <p:spPr bwMode="auto">
            <a:xfrm>
              <a:off x="431" y="1751"/>
              <a:ext cx="488"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a:t>
              </a:r>
              <a:r>
                <a:rPr lang="ru-RU" altLang="ja-JP" sz="1200">
                  <a:cs typeface="Arial" panose="020B0604020202020204" pitchFamily="34" charset="0"/>
                </a:rPr>
                <a:t>F</a:t>
              </a:r>
              <a:r>
                <a:rPr lang="en-US" altLang="ja-JP" sz="1200">
                  <a:cs typeface="Arial" panose="020B0604020202020204" pitchFamily="34" charset="0"/>
                </a:rPr>
                <a:t> CUT  5/4</a:t>
              </a:r>
              <a:endParaRPr lang="ru-RU" altLang="ja-JP" sz="1200">
                <a:cs typeface="Arial" panose="020B0604020202020204" pitchFamily="34" charset="0"/>
              </a:endParaRPr>
            </a:p>
          </p:txBody>
        </p:sp>
        <p:sp>
          <p:nvSpPr>
            <p:cNvPr id="56471" name="AutoShape 151"/>
            <p:cNvSpPr>
              <a:spLocks noChangeArrowheads="1"/>
            </p:cNvSpPr>
            <p:nvPr/>
          </p:nvSpPr>
          <p:spPr bwMode="auto">
            <a:xfrm>
              <a:off x="1096" y="1751"/>
              <a:ext cx="1285"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5</a:t>
              </a:r>
              <a:r>
                <a:rPr lang="ja-JP" altLang="ru-RU" sz="1200">
                  <a:cs typeface="Arial" panose="020B0604020202020204" pitchFamily="34" charset="0"/>
                </a:rPr>
                <a:t>　</a:t>
              </a:r>
              <a:r>
                <a:rPr lang="ja-JP" altLang="en-US" sz="1200">
                  <a:cs typeface="Arial" panose="020B0604020202020204" pitchFamily="34" charset="0"/>
                </a:rPr>
                <a:t>   </a:t>
              </a:r>
              <a:r>
                <a:rPr lang="en-US" altLang="ja-JP" sz="1200">
                  <a:cs typeface="Arial" panose="020B0604020202020204" pitchFamily="34" charset="0"/>
                </a:rPr>
                <a:t>4  </a:t>
              </a:r>
              <a:r>
                <a:rPr lang="ja-JP" altLang="ru-RU" sz="1200">
                  <a:cs typeface="Arial" panose="020B0604020202020204" pitchFamily="34" charset="0"/>
                </a:rPr>
                <a:t>　</a:t>
              </a:r>
              <a:r>
                <a:rPr lang="en-US" altLang="ja-JP" sz="1200">
                  <a:cs typeface="Arial" panose="020B0604020202020204" pitchFamily="34" charset="0"/>
                </a:rPr>
                <a:t>3</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2</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0   </a:t>
              </a:r>
              <a:r>
                <a:rPr lang="ru-RU" altLang="ja-JP" sz="1200">
                  <a:cs typeface="Arial" panose="020B0604020202020204" pitchFamily="34" charset="0"/>
                </a:rPr>
                <a:t>ADD2</a:t>
              </a:r>
            </a:p>
          </p:txBody>
        </p:sp>
      </p:grpSp>
      <p:sp>
        <p:nvSpPr>
          <p:cNvPr id="56472" name="AutoShape 152"/>
          <p:cNvSpPr>
            <a:spLocks noChangeArrowheads="1"/>
          </p:cNvSpPr>
          <p:nvPr/>
        </p:nvSpPr>
        <p:spPr bwMode="auto">
          <a:xfrm>
            <a:off x="538163" y="4437063"/>
            <a:ext cx="720725" cy="1152525"/>
          </a:xfrm>
          <a:prstGeom prst="roundRect">
            <a:avLst>
              <a:gd name="adj" fmla="val 16667"/>
            </a:avLst>
          </a:prstGeom>
          <a:noFill/>
          <a:ln w="38100" algn="ctr">
            <a:solidFill>
              <a:srgbClr val="FF6600"/>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17961" dir="2700000" algn="ctr" rotWithShape="0">
                    <a:srgbClr val="FF6600">
                      <a:gamma/>
                      <a:shade val="60000"/>
                      <a:invGamma/>
                    </a:srgbClr>
                  </a:outerShdw>
                </a:effectLst>
              </a14:hiddenEffects>
            </a:ext>
          </a:extLst>
        </p:spPr>
        <p:txBody>
          <a:bodyPr wrap="none" bIns="82800" anchor="ctr"/>
          <a:lstStyle/>
          <a:p>
            <a:endParaRPr lang="ja-JP" altLang="en-US"/>
          </a:p>
        </p:txBody>
      </p:sp>
      <p:sp>
        <p:nvSpPr>
          <p:cNvPr id="56473" name="Rectangle 153"/>
          <p:cNvSpPr>
            <a:spLocks noChangeArrowheads="1"/>
          </p:cNvSpPr>
          <p:nvPr/>
        </p:nvSpPr>
        <p:spPr bwMode="auto">
          <a:xfrm>
            <a:off x="4500563" y="1700213"/>
            <a:ext cx="4392612" cy="1728787"/>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pPr algn="l"/>
            <a:r>
              <a:rPr lang="ja-JP" altLang="en-US" sz="2400" b="0"/>
              <a:t>クリアーキーは２種類</a:t>
            </a:r>
          </a:p>
          <a:p>
            <a:pPr algn="l"/>
            <a:r>
              <a:rPr lang="ja-JP" altLang="en-US" sz="2400" b="0"/>
              <a:t>ＡＣ・・・電卓の中をゼロにする</a:t>
            </a:r>
          </a:p>
          <a:p>
            <a:pPr algn="l"/>
            <a:r>
              <a:rPr lang="ja-JP" altLang="en-US" sz="2400" b="0"/>
              <a:t>Ｃ　・・・最後に置いた数値だけを</a:t>
            </a:r>
          </a:p>
          <a:p>
            <a:pPr algn="l"/>
            <a:r>
              <a:rPr lang="ja-JP" altLang="en-US" sz="2400" b="0"/>
              <a:t>訂正（消去）する</a:t>
            </a:r>
          </a:p>
        </p:txBody>
      </p:sp>
      <p:sp>
        <p:nvSpPr>
          <p:cNvPr id="56474" name="Rectangle 154"/>
          <p:cNvSpPr>
            <a:spLocks noChangeArrowheads="1"/>
          </p:cNvSpPr>
          <p:nvPr/>
        </p:nvSpPr>
        <p:spPr bwMode="auto">
          <a:xfrm>
            <a:off x="4500563" y="1268413"/>
            <a:ext cx="4319587" cy="3603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キーの説明</a:t>
            </a:r>
          </a:p>
        </p:txBody>
      </p:sp>
      <p:sp>
        <p:nvSpPr>
          <p:cNvPr id="56475" name="Rectangle 155"/>
          <p:cNvSpPr>
            <a:spLocks noChangeArrowheads="1"/>
          </p:cNvSpPr>
          <p:nvPr/>
        </p:nvSpPr>
        <p:spPr bwMode="auto">
          <a:xfrm>
            <a:off x="4500563" y="3644900"/>
            <a:ext cx="4392612" cy="3603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操作例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47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647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647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56472"/>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647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6475"/>
                                        </p:tgtEl>
                                        <p:attrNameLst>
                                          <p:attrName>style.visibility</p:attrName>
                                        </p:attrNameLst>
                                      </p:cBhvr>
                                      <p:to>
                                        <p:strVal val="visible"/>
                                      </p:to>
                                    </p:set>
                                  </p:childTnLst>
                                </p:cTn>
                              </p:par>
                              <p:par>
                                <p:cTn id="21" presetID="1" presetClass="entr" presetSubtype="0" fill="hold" grpId="2" nodeType="withEffect">
                                  <p:stCondLst>
                                    <p:cond delay="0"/>
                                  </p:stCondLst>
                                  <p:childTnLst>
                                    <p:set>
                                      <p:cBhvr>
                                        <p:cTn id="22" dur="1" fill="hold">
                                          <p:stCondLst>
                                            <p:cond delay="0"/>
                                          </p:stCondLst>
                                        </p:cTn>
                                        <p:tgtEl>
                                          <p:spTgt spid="56362"/>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5636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6364">
                                            <p:bg/>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6364">
                                            <p:txEl>
                                              <p:pRg st="0" end="0"/>
                                            </p:txEl>
                                          </p:spTgt>
                                        </p:tgtEl>
                                        <p:attrNameLst>
                                          <p:attrName>style.visibility</p:attrName>
                                        </p:attrNameLst>
                                      </p:cBhvr>
                                      <p:to>
                                        <p:strVal val="visible"/>
                                      </p:to>
                                    </p:set>
                                  </p:childTnLst>
                                </p:cTn>
                              </p:par>
                              <p:par>
                                <p:cTn id="29" presetID="1" presetClass="entr" presetSubtype="0" fill="hold" grpId="2" nodeType="withEffect">
                                  <p:stCondLst>
                                    <p:cond delay="0"/>
                                  </p:stCondLst>
                                  <p:childTnLst>
                                    <p:set>
                                      <p:cBhvr>
                                        <p:cTn id="30" dur="1" fill="hold">
                                          <p:stCondLst>
                                            <p:cond delay="0"/>
                                          </p:stCondLst>
                                        </p:cTn>
                                        <p:tgtEl>
                                          <p:spTgt spid="56365"/>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56366"/>
                                        </p:tgtEl>
                                        <p:attrNameLst>
                                          <p:attrName>style.visibility</p:attrName>
                                        </p:attrNameLst>
                                      </p:cBhvr>
                                      <p:to>
                                        <p:strVal val="visible"/>
                                      </p:to>
                                    </p:set>
                                  </p:childTnLst>
                                </p:cTn>
                              </p:par>
                              <p:par>
                                <p:cTn id="33" presetID="1" presetClass="entr" presetSubtype="0" fill="hold" grpId="2" nodeType="withEffect">
                                  <p:stCondLst>
                                    <p:cond delay="0"/>
                                  </p:stCondLst>
                                  <p:childTnLst>
                                    <p:set>
                                      <p:cBhvr>
                                        <p:cTn id="34" dur="1" fill="hold">
                                          <p:stCondLst>
                                            <p:cond delay="0"/>
                                          </p:stCondLst>
                                        </p:cTn>
                                        <p:tgtEl>
                                          <p:spTgt spid="56370"/>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56395"/>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5639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6397">
                                            <p:bg/>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6397">
                                            <p:txEl>
                                              <p:pRg st="0" end="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6" presetClass="emph" presetSubtype="0" fill="hold" grpId="0" nodeType="clickEffect">
                                  <p:stCondLst>
                                    <p:cond delay="0"/>
                                  </p:stCondLst>
                                  <p:childTnLst>
                                    <p:animEffect transition="out" filter="fade">
                                      <p:cBhvr>
                                        <p:cTn id="46" dur="1000" tmFilter="0, 0; .2, .5; .8, .5; 1, 0"/>
                                        <p:tgtEl>
                                          <p:spTgt spid="56444"/>
                                        </p:tgtEl>
                                      </p:cBhvr>
                                    </p:animEffect>
                                    <p:animScale>
                                      <p:cBhvr>
                                        <p:cTn id="47" dur="500" autoRev="1" fill="hold"/>
                                        <p:tgtEl>
                                          <p:spTgt spid="56444"/>
                                        </p:tgtEl>
                                      </p:cBhvr>
                                      <p:by x="105000" y="105000"/>
                                    </p:animScale>
                                  </p:childTnLst>
                                </p:cTn>
                              </p:par>
                              <p:par>
                                <p:cTn id="48" presetID="3" presetClass="emph" presetSubtype="2" fill="hold" grpId="1" nodeType="withEffect">
                                  <p:stCondLst>
                                    <p:cond delay="0"/>
                                  </p:stCondLst>
                                  <p:childTnLst>
                                    <p:animClr clrSpc="rgb" dir="cw">
                                      <p:cBhvr override="childStyle">
                                        <p:cTn id="49" dur="1000" fill="hold"/>
                                        <p:tgtEl>
                                          <p:spTgt spid="56362"/>
                                        </p:tgtEl>
                                        <p:attrNameLst>
                                          <p:attrName>style.color</p:attrName>
                                        </p:attrNameLst>
                                      </p:cBhvr>
                                      <p:to>
                                        <a:srgbClr val="FF3300"/>
                                      </p:to>
                                    </p:animClr>
                                  </p:childTnLst>
                                </p:cTn>
                              </p:par>
                              <p:par>
                                <p:cTn id="50" presetID="1" presetClass="exit" presetSubtype="0" fill="hold" nodeType="withEffect">
                                  <p:stCondLst>
                                    <p:cond delay="0"/>
                                  </p:stCondLst>
                                  <p:childTnLst>
                                    <p:set>
                                      <p:cBhvr>
                                        <p:cTn id="51" dur="1" fill="hold">
                                          <p:stCondLst>
                                            <p:cond delay="0"/>
                                          </p:stCondLst>
                                        </p:cTn>
                                        <p:tgtEl>
                                          <p:spTgt spid="56442"/>
                                        </p:tgtEl>
                                        <p:attrNameLst>
                                          <p:attrName>style.visibility</p:attrName>
                                        </p:attrNameLst>
                                      </p:cBhvr>
                                      <p:to>
                                        <p:strVal val="hidden"/>
                                      </p:to>
                                    </p:set>
                                  </p:childTnLst>
                                </p:cTn>
                              </p:par>
                              <p:par>
                                <p:cTn id="52" presetID="1" presetClass="entr" presetSubtype="0" fill="hold" nodeType="withEffect">
                                  <p:stCondLst>
                                    <p:cond delay="0"/>
                                  </p:stCondLst>
                                  <p:childTnLst>
                                    <p:set>
                                      <p:cBhvr>
                                        <p:cTn id="53" dur="1" fill="hold">
                                          <p:stCondLst>
                                            <p:cond delay="0"/>
                                          </p:stCondLst>
                                        </p:cTn>
                                        <p:tgtEl>
                                          <p:spTgt spid="56445"/>
                                        </p:tgtEl>
                                        <p:attrNameLst>
                                          <p:attrName>style.visibility</p:attrName>
                                        </p:attrNameLst>
                                      </p:cBhvr>
                                      <p:to>
                                        <p:strVal val="visible"/>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26" presetClass="emph" presetSubtype="0" fill="hold" grpId="0" nodeType="clickEffect">
                                  <p:stCondLst>
                                    <p:cond delay="0"/>
                                  </p:stCondLst>
                                  <p:childTnLst>
                                    <p:animEffect transition="out" filter="fade">
                                      <p:cBhvr>
                                        <p:cTn id="57" dur="1000" tmFilter="0, 0; .2, .5; .8, .5; 1, 0"/>
                                        <p:tgtEl>
                                          <p:spTgt spid="56422"/>
                                        </p:tgtEl>
                                      </p:cBhvr>
                                    </p:animEffect>
                                    <p:animScale>
                                      <p:cBhvr>
                                        <p:cTn id="58" dur="500" autoRev="1" fill="hold"/>
                                        <p:tgtEl>
                                          <p:spTgt spid="56422"/>
                                        </p:tgtEl>
                                      </p:cBhvr>
                                      <p:by x="105000" y="105000"/>
                                    </p:animScale>
                                  </p:childTnLst>
                                </p:cTn>
                              </p:par>
                              <p:par>
                                <p:cTn id="59" presetID="3" presetClass="emph" presetSubtype="2" fill="hold" grpId="0" nodeType="withEffect">
                                  <p:stCondLst>
                                    <p:cond delay="0"/>
                                  </p:stCondLst>
                                  <p:childTnLst>
                                    <p:animClr clrSpc="rgb" dir="cw">
                                      <p:cBhvr override="childStyle">
                                        <p:cTn id="60" dur="1000" fill="hold"/>
                                        <p:tgtEl>
                                          <p:spTgt spid="56363"/>
                                        </p:tgtEl>
                                        <p:attrNameLst>
                                          <p:attrName>style.color</p:attrName>
                                        </p:attrNameLst>
                                      </p:cBhvr>
                                      <p:to>
                                        <a:srgbClr val="FF3300"/>
                                      </p:to>
                                    </p:animClr>
                                  </p:childTnLst>
                                </p:cTn>
                              </p:par>
                              <p:par>
                                <p:cTn id="61" presetID="1" presetClass="entr" presetSubtype="0" fill="hold" nodeType="withEffect">
                                  <p:stCondLst>
                                    <p:cond delay="0"/>
                                  </p:stCondLst>
                                  <p:childTnLst>
                                    <p:set>
                                      <p:cBhvr>
                                        <p:cTn id="62" dur="1" fill="hold">
                                          <p:stCondLst>
                                            <p:cond delay="0"/>
                                          </p:stCondLst>
                                        </p:cTn>
                                        <p:tgtEl>
                                          <p:spTgt spid="56446"/>
                                        </p:tgtEl>
                                        <p:attrNameLst>
                                          <p:attrName>style.visibility</p:attrName>
                                        </p:attrNameLst>
                                      </p:cBhvr>
                                      <p:to>
                                        <p:strVal val="visible"/>
                                      </p:to>
                                    </p:set>
                                  </p:childTnLst>
                                </p:cTn>
                              </p:par>
                              <p:par>
                                <p:cTn id="63" presetID="1" presetClass="exit" presetSubtype="0" fill="hold" nodeType="withEffect">
                                  <p:stCondLst>
                                    <p:cond delay="0"/>
                                  </p:stCondLst>
                                  <p:childTnLst>
                                    <p:set>
                                      <p:cBhvr>
                                        <p:cTn id="64" dur="1" fill="hold">
                                          <p:stCondLst>
                                            <p:cond delay="0"/>
                                          </p:stCondLst>
                                        </p:cTn>
                                        <p:tgtEl>
                                          <p:spTgt spid="56445"/>
                                        </p:tgtEl>
                                        <p:attrNameLst>
                                          <p:attrName>style.visibility</p:attrName>
                                        </p:attrNameLst>
                                      </p:cBhvr>
                                      <p:to>
                                        <p:strVal val="hidden"/>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mph" presetSubtype="2" fill="hold" grpId="1" nodeType="clickEffect">
                                  <p:stCondLst>
                                    <p:cond delay="0"/>
                                  </p:stCondLst>
                                  <p:childTnLst>
                                    <p:animClr clrSpc="rgb" dir="cw">
                                      <p:cBhvr override="childStyle">
                                        <p:cTn id="68" dur="1000" fill="hold"/>
                                        <p:tgtEl>
                                          <p:spTgt spid="56366"/>
                                        </p:tgtEl>
                                        <p:attrNameLst>
                                          <p:attrName>style.color</p:attrName>
                                        </p:attrNameLst>
                                      </p:cBhvr>
                                      <p:to>
                                        <a:srgbClr val="FF3300"/>
                                      </p:to>
                                    </p:animClr>
                                  </p:childTnLst>
                                </p:cTn>
                              </p:par>
                              <p:par>
                                <p:cTn id="69" presetID="26" presetClass="emph" presetSubtype="0" fill="hold" grpId="0" nodeType="withEffect">
                                  <p:stCondLst>
                                    <p:cond delay="0"/>
                                  </p:stCondLst>
                                  <p:childTnLst>
                                    <p:animEffect transition="out" filter="fade">
                                      <p:cBhvr>
                                        <p:cTn id="70" dur="1000" tmFilter="0, 0; .2, .5; .8, .5; 1, 0"/>
                                        <p:tgtEl>
                                          <p:spTgt spid="56450"/>
                                        </p:tgtEl>
                                      </p:cBhvr>
                                    </p:animEffect>
                                    <p:animScale>
                                      <p:cBhvr>
                                        <p:cTn id="71" dur="500" autoRev="1" fill="hold"/>
                                        <p:tgtEl>
                                          <p:spTgt spid="56450"/>
                                        </p:tgtEl>
                                      </p:cBhvr>
                                      <p:by x="105000" y="105000"/>
                                    </p:animScale>
                                  </p:childTnLst>
                                </p:cTn>
                              </p:par>
                              <p:par>
                                <p:cTn id="72" presetID="1" presetClass="entr" presetSubtype="0" fill="hold" grpId="0" nodeType="withEffect">
                                  <p:stCondLst>
                                    <p:cond delay="0"/>
                                  </p:stCondLst>
                                  <p:childTnLst>
                                    <p:set>
                                      <p:cBhvr>
                                        <p:cTn id="73" dur="1" fill="hold">
                                          <p:stCondLst>
                                            <p:cond delay="0"/>
                                          </p:stCondLst>
                                        </p:cTn>
                                        <p:tgtEl>
                                          <p:spTgt spid="56451"/>
                                        </p:tgtEl>
                                        <p:attrNameLst>
                                          <p:attrName>style.visibility</p:attrName>
                                        </p:attrNameLst>
                                      </p:cBhvr>
                                      <p:to>
                                        <p:strVal val="visible"/>
                                      </p:to>
                                    </p:set>
                                  </p:childTnLst>
                                </p:cTn>
                              </p:par>
                            </p:childTnLst>
                          </p:cTn>
                        </p:par>
                      </p:childTnLst>
                    </p:cTn>
                  </p:par>
                  <p:par>
                    <p:cTn id="74" fill="hold" nodeType="clickPar">
                      <p:stCondLst>
                        <p:cond delay="indefinite"/>
                      </p:stCondLst>
                      <p:childTnLst>
                        <p:par>
                          <p:cTn id="75" fill="hold" nodeType="withGroup">
                            <p:stCondLst>
                              <p:cond delay="0"/>
                            </p:stCondLst>
                            <p:childTnLst>
                              <p:par>
                                <p:cTn id="76" presetID="3" presetClass="emph" presetSubtype="2" fill="hold" grpId="1" nodeType="clickEffect">
                                  <p:stCondLst>
                                    <p:cond delay="0"/>
                                  </p:stCondLst>
                                  <p:childTnLst>
                                    <p:animClr clrSpc="rgb" dir="cw">
                                      <p:cBhvr override="childStyle">
                                        <p:cTn id="77" dur="1000" fill="hold"/>
                                        <p:tgtEl>
                                          <p:spTgt spid="56365"/>
                                        </p:tgtEl>
                                        <p:attrNameLst>
                                          <p:attrName>style.color</p:attrName>
                                        </p:attrNameLst>
                                      </p:cBhvr>
                                      <p:to>
                                        <a:srgbClr val="FF3300"/>
                                      </p:to>
                                    </p:animClr>
                                  </p:childTnLst>
                                </p:cTn>
                              </p:par>
                              <p:par>
                                <p:cTn id="78" presetID="26" presetClass="emph" presetSubtype="0" fill="hold" grpId="0" nodeType="withEffect">
                                  <p:stCondLst>
                                    <p:cond delay="0"/>
                                  </p:stCondLst>
                                  <p:childTnLst>
                                    <p:animEffect transition="out" filter="fade">
                                      <p:cBhvr>
                                        <p:cTn id="79" dur="1000" tmFilter="0, 0; .2, .5; .8, .5; 1, 0"/>
                                        <p:tgtEl>
                                          <p:spTgt spid="56423"/>
                                        </p:tgtEl>
                                      </p:cBhvr>
                                    </p:animEffect>
                                    <p:animScale>
                                      <p:cBhvr>
                                        <p:cTn id="80" dur="500" autoRev="1" fill="hold"/>
                                        <p:tgtEl>
                                          <p:spTgt spid="56423"/>
                                        </p:tgtEl>
                                      </p:cBhvr>
                                      <p:by x="105000" y="105000"/>
                                    </p:animScale>
                                  </p:childTnLst>
                                </p:cTn>
                              </p:par>
                              <p:par>
                                <p:cTn id="81" presetID="1" presetClass="entr" presetSubtype="0" fill="hold" nodeType="withEffect">
                                  <p:stCondLst>
                                    <p:cond delay="0"/>
                                  </p:stCondLst>
                                  <p:childTnLst>
                                    <p:set>
                                      <p:cBhvr>
                                        <p:cTn id="82" dur="1" fill="hold">
                                          <p:stCondLst>
                                            <p:cond delay="0"/>
                                          </p:stCondLst>
                                        </p:cTn>
                                        <p:tgtEl>
                                          <p:spTgt spid="56457"/>
                                        </p:tgtEl>
                                        <p:attrNameLst>
                                          <p:attrName>style.visibility</p:attrName>
                                        </p:attrNameLst>
                                      </p:cBhvr>
                                      <p:to>
                                        <p:strVal val="visible"/>
                                      </p:to>
                                    </p:set>
                                  </p:childTnLst>
                                </p:cTn>
                              </p:par>
                              <p:par>
                                <p:cTn id="83" presetID="1" presetClass="exit" presetSubtype="0" fill="hold" nodeType="withEffect">
                                  <p:stCondLst>
                                    <p:cond delay="0"/>
                                  </p:stCondLst>
                                  <p:childTnLst>
                                    <p:set>
                                      <p:cBhvr>
                                        <p:cTn id="84" dur="1" fill="hold">
                                          <p:stCondLst>
                                            <p:cond delay="0"/>
                                          </p:stCondLst>
                                        </p:cTn>
                                        <p:tgtEl>
                                          <p:spTgt spid="56446"/>
                                        </p:tgtEl>
                                        <p:attrNameLst>
                                          <p:attrName>style.visibility</p:attrName>
                                        </p:attrNameLst>
                                      </p:cBhvr>
                                      <p:to>
                                        <p:strVal val="hidden"/>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3" presetClass="emph" presetSubtype="2" fill="hold" nodeType="clickEffect">
                                  <p:stCondLst>
                                    <p:cond delay="0"/>
                                  </p:stCondLst>
                                  <p:childTnLst>
                                    <p:animClr clrSpc="rgb" dir="cw">
                                      <p:cBhvr override="childStyle">
                                        <p:cTn id="88" dur="1000" fill="hold"/>
                                        <p:tgtEl>
                                          <p:spTgt spid="56364">
                                            <p:txEl>
                                              <p:pRg st="0" end="0"/>
                                            </p:txEl>
                                          </p:spTgt>
                                        </p:tgtEl>
                                        <p:attrNameLst>
                                          <p:attrName>style.color</p:attrName>
                                        </p:attrNameLst>
                                      </p:cBhvr>
                                      <p:to>
                                        <a:srgbClr val="FF3300"/>
                                      </p:to>
                                    </p:animClr>
                                  </p:childTnLst>
                                </p:cTn>
                              </p:par>
                              <p:par>
                                <p:cTn id="89" presetID="26" presetClass="emph" presetSubtype="0" fill="hold" grpId="0" nodeType="withEffect">
                                  <p:stCondLst>
                                    <p:cond delay="0"/>
                                  </p:stCondLst>
                                  <p:childTnLst>
                                    <p:animEffect transition="out" filter="fade">
                                      <p:cBhvr>
                                        <p:cTn id="90" dur="1000" tmFilter="0, 0; .2, .5; .8, .5; 1, 0"/>
                                        <p:tgtEl>
                                          <p:spTgt spid="56419"/>
                                        </p:tgtEl>
                                      </p:cBhvr>
                                    </p:animEffect>
                                    <p:animScale>
                                      <p:cBhvr>
                                        <p:cTn id="91" dur="500" autoRev="1" fill="hold"/>
                                        <p:tgtEl>
                                          <p:spTgt spid="56419"/>
                                        </p:tgtEl>
                                      </p:cBhvr>
                                      <p:by x="105000" y="105000"/>
                                    </p:animScale>
                                  </p:childTnLst>
                                </p:cTn>
                              </p:par>
                              <p:par>
                                <p:cTn id="92" presetID="1" presetClass="entr" presetSubtype="0" fill="hold" nodeType="withEffect">
                                  <p:stCondLst>
                                    <p:cond delay="0"/>
                                  </p:stCondLst>
                                  <p:childTnLst>
                                    <p:set>
                                      <p:cBhvr>
                                        <p:cTn id="93" dur="1" fill="hold">
                                          <p:stCondLst>
                                            <p:cond delay="0"/>
                                          </p:stCondLst>
                                        </p:cTn>
                                        <p:tgtEl>
                                          <p:spTgt spid="56458"/>
                                        </p:tgtEl>
                                        <p:attrNameLst>
                                          <p:attrName>style.visibility</p:attrName>
                                        </p:attrNameLst>
                                      </p:cBhvr>
                                      <p:to>
                                        <p:strVal val="visible"/>
                                      </p:to>
                                    </p:set>
                                  </p:childTnLst>
                                </p:cTn>
                              </p:par>
                              <p:par>
                                <p:cTn id="94" presetID="1" presetClass="exit" presetSubtype="0" fill="hold" nodeType="withEffect">
                                  <p:stCondLst>
                                    <p:cond delay="0"/>
                                  </p:stCondLst>
                                  <p:childTnLst>
                                    <p:set>
                                      <p:cBhvr>
                                        <p:cTn id="95" dur="1" fill="hold">
                                          <p:stCondLst>
                                            <p:cond delay="0"/>
                                          </p:stCondLst>
                                        </p:cTn>
                                        <p:tgtEl>
                                          <p:spTgt spid="56457"/>
                                        </p:tgtEl>
                                        <p:attrNameLst>
                                          <p:attrName>style.visibility</p:attrName>
                                        </p:attrNameLst>
                                      </p:cBhvr>
                                      <p:to>
                                        <p:strVal val="hidden"/>
                                      </p:to>
                                    </p:set>
                                  </p:childTnLst>
                                </p:cTn>
                              </p:par>
                            </p:childTnLst>
                          </p:cTn>
                        </p:par>
                      </p:childTnLst>
                    </p:cTn>
                  </p:par>
                  <p:par>
                    <p:cTn id="96" fill="hold" nodeType="clickPar">
                      <p:stCondLst>
                        <p:cond delay="indefinite"/>
                      </p:stCondLst>
                      <p:childTnLst>
                        <p:par>
                          <p:cTn id="97" fill="hold" nodeType="withGroup">
                            <p:stCondLst>
                              <p:cond delay="0"/>
                            </p:stCondLst>
                            <p:childTnLst>
                              <p:par>
                                <p:cTn id="98" presetID="3" presetClass="emph" presetSubtype="2" fill="hold" grpId="1" nodeType="clickEffect">
                                  <p:stCondLst>
                                    <p:cond delay="0"/>
                                  </p:stCondLst>
                                  <p:childTnLst>
                                    <p:animClr clrSpc="rgb" dir="cw">
                                      <p:cBhvr override="childStyle">
                                        <p:cTn id="99" dur="1000" fill="hold"/>
                                        <p:tgtEl>
                                          <p:spTgt spid="56395"/>
                                        </p:tgtEl>
                                        <p:attrNameLst>
                                          <p:attrName>style.color</p:attrName>
                                        </p:attrNameLst>
                                      </p:cBhvr>
                                      <p:to>
                                        <a:srgbClr val="FF3300"/>
                                      </p:to>
                                    </p:animClr>
                                  </p:childTnLst>
                                </p:cTn>
                              </p:par>
                              <p:par>
                                <p:cTn id="100" presetID="26" presetClass="emph" presetSubtype="0" fill="hold" grpId="2" nodeType="withEffect">
                                  <p:stCondLst>
                                    <p:cond delay="0"/>
                                  </p:stCondLst>
                                  <p:childTnLst>
                                    <p:animEffect transition="out" filter="fade">
                                      <p:cBhvr>
                                        <p:cTn id="101" dur="1000" tmFilter="0, 0; .2, .5; .8, .5; 1, 0"/>
                                        <p:tgtEl>
                                          <p:spTgt spid="56435"/>
                                        </p:tgtEl>
                                      </p:cBhvr>
                                    </p:animEffect>
                                    <p:animScale>
                                      <p:cBhvr>
                                        <p:cTn id="102" dur="500" autoRev="1" fill="hold"/>
                                        <p:tgtEl>
                                          <p:spTgt spid="56435"/>
                                        </p:tgtEl>
                                      </p:cBhvr>
                                      <p:by x="105000" y="105000"/>
                                    </p:animScale>
                                  </p:childTnLst>
                                </p:cTn>
                              </p:par>
                              <p:par>
                                <p:cTn id="103" presetID="1" presetClass="entr" presetSubtype="0" fill="hold" nodeType="withEffect">
                                  <p:stCondLst>
                                    <p:cond delay="0"/>
                                  </p:stCondLst>
                                  <p:childTnLst>
                                    <p:set>
                                      <p:cBhvr>
                                        <p:cTn id="104" dur="1" fill="hold">
                                          <p:stCondLst>
                                            <p:cond delay="0"/>
                                          </p:stCondLst>
                                        </p:cTn>
                                        <p:tgtEl>
                                          <p:spTgt spid="56442"/>
                                        </p:tgtEl>
                                        <p:attrNameLst>
                                          <p:attrName>style.visibility</p:attrName>
                                        </p:attrNameLst>
                                      </p:cBhvr>
                                      <p:to>
                                        <p:strVal val="visible"/>
                                      </p:to>
                                    </p:set>
                                  </p:childTnLst>
                                </p:cTn>
                              </p:par>
                              <p:par>
                                <p:cTn id="105" presetID="1" presetClass="exit" presetSubtype="0" fill="hold" nodeType="withEffect">
                                  <p:stCondLst>
                                    <p:cond delay="0"/>
                                  </p:stCondLst>
                                  <p:childTnLst>
                                    <p:set>
                                      <p:cBhvr>
                                        <p:cTn id="106" dur="1" fill="hold">
                                          <p:stCondLst>
                                            <p:cond delay="0"/>
                                          </p:stCondLst>
                                        </p:cTn>
                                        <p:tgtEl>
                                          <p:spTgt spid="56458"/>
                                        </p:tgtEl>
                                        <p:attrNameLst>
                                          <p:attrName>style.visibility</p:attrName>
                                        </p:attrNameLst>
                                      </p:cBhvr>
                                      <p:to>
                                        <p:strVal val="hidden"/>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6" presetClass="emph" presetSubtype="0" fill="hold" grpId="1" nodeType="clickEffect">
                                  <p:stCondLst>
                                    <p:cond delay="0"/>
                                  </p:stCondLst>
                                  <p:childTnLst>
                                    <p:animEffect transition="out" filter="fade">
                                      <p:cBhvr>
                                        <p:cTn id="110" dur="1000" tmFilter="0, 0; .2, .5; .8, .5; 1, 0"/>
                                        <p:tgtEl>
                                          <p:spTgt spid="56419"/>
                                        </p:tgtEl>
                                      </p:cBhvr>
                                    </p:animEffect>
                                    <p:animScale>
                                      <p:cBhvr>
                                        <p:cTn id="111" dur="500" autoRev="1" fill="hold"/>
                                        <p:tgtEl>
                                          <p:spTgt spid="56419"/>
                                        </p:tgtEl>
                                      </p:cBhvr>
                                      <p:by x="105000" y="105000"/>
                                    </p:animScale>
                                  </p:childTnLst>
                                </p:cTn>
                              </p:par>
                              <p:par>
                                <p:cTn id="112" presetID="3" presetClass="emph" presetSubtype="2" fill="hold" nodeType="withEffect">
                                  <p:stCondLst>
                                    <p:cond delay="0"/>
                                  </p:stCondLst>
                                  <p:childTnLst>
                                    <p:animClr clrSpc="rgb" dir="cw">
                                      <p:cBhvr override="childStyle">
                                        <p:cTn id="113" dur="1000" fill="hold"/>
                                        <p:tgtEl>
                                          <p:spTgt spid="56397">
                                            <p:txEl>
                                              <p:pRg st="0" end="0"/>
                                            </p:txEl>
                                          </p:spTgt>
                                        </p:tgtEl>
                                        <p:attrNameLst>
                                          <p:attrName>style.color</p:attrName>
                                        </p:attrNameLst>
                                      </p:cBhvr>
                                      <p:to>
                                        <a:srgbClr val="FF3300"/>
                                      </p:to>
                                    </p:animClr>
                                  </p:childTnLst>
                                </p:cTn>
                              </p:par>
                              <p:par>
                                <p:cTn id="114" presetID="1" presetClass="entr" presetSubtype="0" fill="hold" nodeType="withEffect">
                                  <p:stCondLst>
                                    <p:cond delay="0"/>
                                  </p:stCondLst>
                                  <p:childTnLst>
                                    <p:set>
                                      <p:cBhvr>
                                        <p:cTn id="115" dur="1" fill="hold">
                                          <p:stCondLst>
                                            <p:cond delay="0"/>
                                          </p:stCondLst>
                                        </p:cTn>
                                        <p:tgtEl>
                                          <p:spTgt spid="56452"/>
                                        </p:tgtEl>
                                        <p:attrNameLst>
                                          <p:attrName>style.visibility</p:attrName>
                                        </p:attrNameLst>
                                      </p:cBhvr>
                                      <p:to>
                                        <p:strVal val="visible"/>
                                      </p:to>
                                    </p:set>
                                  </p:childTnLst>
                                </p:cTn>
                              </p:par>
                              <p:par>
                                <p:cTn id="116" presetID="1" presetClass="exit" presetSubtype="0" fill="hold" nodeType="withEffect">
                                  <p:stCondLst>
                                    <p:cond delay="0"/>
                                  </p:stCondLst>
                                  <p:childTnLst>
                                    <p:set>
                                      <p:cBhvr>
                                        <p:cTn id="117" dur="1" fill="hold">
                                          <p:stCondLst>
                                            <p:cond delay="0"/>
                                          </p:stCondLst>
                                        </p:cTn>
                                        <p:tgtEl>
                                          <p:spTgt spid="56442"/>
                                        </p:tgtEl>
                                        <p:attrNameLst>
                                          <p:attrName>style.visibility</p:attrName>
                                        </p:attrNameLst>
                                      </p:cBhvr>
                                      <p:to>
                                        <p:strVal val="hidden"/>
                                      </p:to>
                                    </p:se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3" presetClass="emph" presetSubtype="2" fill="hold" grpId="1" nodeType="clickEffect">
                                  <p:stCondLst>
                                    <p:cond delay="0"/>
                                  </p:stCondLst>
                                  <p:childTnLst>
                                    <p:animClr clrSpc="rgb" dir="cw">
                                      <p:cBhvr override="childStyle">
                                        <p:cTn id="121" dur="1000" fill="hold"/>
                                        <p:tgtEl>
                                          <p:spTgt spid="56396"/>
                                        </p:tgtEl>
                                        <p:attrNameLst>
                                          <p:attrName>style.color</p:attrName>
                                        </p:attrNameLst>
                                      </p:cBhvr>
                                      <p:to>
                                        <a:srgbClr val="FF3300"/>
                                      </p:to>
                                    </p:animClr>
                                  </p:childTnLst>
                                </p:cTn>
                              </p:par>
                              <p:par>
                                <p:cTn id="122" presetID="1" presetClass="exit" presetSubtype="0" fill="hold" nodeType="withEffect">
                                  <p:stCondLst>
                                    <p:cond delay="0"/>
                                  </p:stCondLst>
                                  <p:childTnLst>
                                    <p:set>
                                      <p:cBhvr>
                                        <p:cTn id="123" dur="1" fill="hold">
                                          <p:stCondLst>
                                            <p:cond delay="0"/>
                                          </p:stCondLst>
                                        </p:cTn>
                                        <p:tgtEl>
                                          <p:spTgt spid="56452"/>
                                        </p:tgtEl>
                                        <p:attrNameLst>
                                          <p:attrName>style.visibility</p:attrName>
                                        </p:attrNameLst>
                                      </p:cBhvr>
                                      <p:to>
                                        <p:strVal val="hidden"/>
                                      </p:to>
                                    </p:set>
                                  </p:childTnLst>
                                </p:cTn>
                              </p:par>
                              <p:par>
                                <p:cTn id="124" presetID="1" presetClass="entr" presetSubtype="0" fill="hold" nodeType="withEffect">
                                  <p:stCondLst>
                                    <p:cond delay="0"/>
                                  </p:stCondLst>
                                  <p:childTnLst>
                                    <p:set>
                                      <p:cBhvr>
                                        <p:cTn id="125" dur="1" fill="hold">
                                          <p:stCondLst>
                                            <p:cond delay="0"/>
                                          </p:stCondLst>
                                        </p:cTn>
                                        <p:tgtEl>
                                          <p:spTgt spid="56453"/>
                                        </p:tgtEl>
                                        <p:attrNameLst>
                                          <p:attrName>style.visibility</p:attrName>
                                        </p:attrNameLst>
                                      </p:cBhvr>
                                      <p:to>
                                        <p:strVal val="visible"/>
                                      </p:to>
                                    </p:set>
                                  </p:childTnLst>
                                </p:cTn>
                              </p:par>
                              <p:par>
                                <p:cTn id="126" presetID="26" presetClass="emph" presetSubtype="0" fill="hold" grpId="1" nodeType="withEffect">
                                  <p:stCondLst>
                                    <p:cond delay="0"/>
                                  </p:stCondLst>
                                  <p:childTnLst>
                                    <p:animEffect transition="out" filter="fade">
                                      <p:cBhvr>
                                        <p:cTn id="127" dur="1000" tmFilter="0, 0; .2, .5; .8, .5; 1, 0"/>
                                        <p:tgtEl>
                                          <p:spTgt spid="56423"/>
                                        </p:tgtEl>
                                      </p:cBhvr>
                                    </p:animEffect>
                                    <p:animScale>
                                      <p:cBhvr>
                                        <p:cTn id="128" dur="500" autoRev="1" fill="hold"/>
                                        <p:tgtEl>
                                          <p:spTgt spid="56423"/>
                                        </p:tgtEl>
                                      </p:cBhvr>
                                      <p:by x="105000" y="105000"/>
                                    </p:animScale>
                                  </p:childTnLst>
                                </p:cTn>
                              </p:par>
                            </p:childTnLst>
                          </p:cTn>
                        </p:par>
                      </p:childTnLst>
                    </p:cTn>
                  </p:par>
                  <p:par>
                    <p:cTn id="129" fill="hold" nodeType="clickPar">
                      <p:stCondLst>
                        <p:cond delay="indefinite"/>
                      </p:stCondLst>
                      <p:childTnLst>
                        <p:par>
                          <p:cTn id="130" fill="hold" nodeType="withGroup">
                            <p:stCondLst>
                              <p:cond delay="0"/>
                            </p:stCondLst>
                            <p:childTnLst>
                              <p:par>
                                <p:cTn id="131" presetID="3" presetClass="emph" presetSubtype="2" fill="hold" grpId="1" nodeType="clickEffect">
                                  <p:stCondLst>
                                    <p:cond delay="0"/>
                                  </p:stCondLst>
                                  <p:childTnLst>
                                    <p:animClr clrSpc="rgb" dir="cw">
                                      <p:cBhvr override="childStyle">
                                        <p:cTn id="132" dur="1000" fill="hold"/>
                                        <p:tgtEl>
                                          <p:spTgt spid="56370"/>
                                        </p:tgtEl>
                                        <p:attrNameLst>
                                          <p:attrName>style.color</p:attrName>
                                        </p:attrNameLst>
                                      </p:cBhvr>
                                      <p:to>
                                        <a:srgbClr val="FF3300"/>
                                      </p:to>
                                    </p:animClr>
                                  </p:childTnLst>
                                </p:cTn>
                              </p:par>
                              <p:par>
                                <p:cTn id="133" presetID="26" presetClass="emph" presetSubtype="0" fill="hold" grpId="0" nodeType="withEffect">
                                  <p:stCondLst>
                                    <p:cond delay="0"/>
                                  </p:stCondLst>
                                  <p:childTnLst>
                                    <p:animEffect transition="out" filter="fade">
                                      <p:cBhvr>
                                        <p:cTn id="134" dur="1000" tmFilter="0, 0; .2, .5; .8, .5; 1, 0"/>
                                        <p:tgtEl>
                                          <p:spTgt spid="56433"/>
                                        </p:tgtEl>
                                      </p:cBhvr>
                                    </p:animEffect>
                                    <p:animScale>
                                      <p:cBhvr>
                                        <p:cTn id="135" dur="500" autoRev="1" fill="hold"/>
                                        <p:tgtEl>
                                          <p:spTgt spid="56433"/>
                                        </p:tgtEl>
                                      </p:cBhvr>
                                      <p:by x="105000" y="105000"/>
                                    </p:animScale>
                                  </p:childTnLst>
                                </p:cTn>
                              </p:par>
                              <p:par>
                                <p:cTn id="136" presetID="1" presetClass="exit" presetSubtype="0" fill="hold" nodeType="withEffect">
                                  <p:stCondLst>
                                    <p:cond delay="0"/>
                                  </p:stCondLst>
                                  <p:childTnLst>
                                    <p:set>
                                      <p:cBhvr>
                                        <p:cTn id="137" dur="1" fill="hold">
                                          <p:stCondLst>
                                            <p:cond delay="0"/>
                                          </p:stCondLst>
                                        </p:cTn>
                                        <p:tgtEl>
                                          <p:spTgt spid="56453"/>
                                        </p:tgtEl>
                                        <p:attrNameLst>
                                          <p:attrName>style.visibility</p:attrName>
                                        </p:attrNameLst>
                                      </p:cBhvr>
                                      <p:to>
                                        <p:strVal val="hidden"/>
                                      </p:to>
                                    </p:set>
                                  </p:childTnLst>
                                </p:cTn>
                              </p:par>
                              <p:par>
                                <p:cTn id="138" presetID="1" presetClass="entr" presetSubtype="0" fill="hold" grpId="0" nodeType="withEffect">
                                  <p:stCondLst>
                                    <p:cond delay="0"/>
                                  </p:stCondLst>
                                  <p:childTnLst>
                                    <p:set>
                                      <p:cBhvr>
                                        <p:cTn id="139" dur="1" fill="hold">
                                          <p:stCondLst>
                                            <p:cond delay="0"/>
                                          </p:stCondLst>
                                        </p:cTn>
                                        <p:tgtEl>
                                          <p:spTgt spid="56456"/>
                                        </p:tgtEl>
                                        <p:attrNameLst>
                                          <p:attrName>style.visibility</p:attrName>
                                        </p:attrNameLst>
                                      </p:cBhvr>
                                      <p:to>
                                        <p:strVal val="visible"/>
                                      </p:to>
                                    </p:set>
                                  </p:childTnLst>
                                </p:cTn>
                              </p:par>
                              <p:par>
                                <p:cTn id="140" presetID="1" presetClass="entr" presetSubtype="0" fill="hold" nodeType="withEffect">
                                  <p:stCondLst>
                                    <p:cond delay="0"/>
                                  </p:stCondLst>
                                  <p:childTnLst>
                                    <p:set>
                                      <p:cBhvr>
                                        <p:cTn id="141" dur="1" fill="hold">
                                          <p:stCondLst>
                                            <p:cond delay="0"/>
                                          </p:stCondLst>
                                        </p:cTn>
                                        <p:tgtEl>
                                          <p:spTgt spid="56461"/>
                                        </p:tgtEl>
                                        <p:attrNameLst>
                                          <p:attrName>style.visibility</p:attrName>
                                        </p:attrNameLst>
                                      </p:cBhvr>
                                      <p:to>
                                        <p:strVal val="visible"/>
                                      </p:to>
                                    </p:set>
                                  </p:childTnLst>
                                </p:cTn>
                              </p:par>
                              <p:par>
                                <p:cTn id="142" presetID="1" presetClass="exit" presetSubtype="0" fill="hold" grpId="1" nodeType="withEffect">
                                  <p:stCondLst>
                                    <p:cond delay="0"/>
                                  </p:stCondLst>
                                  <p:childTnLst>
                                    <p:set>
                                      <p:cBhvr>
                                        <p:cTn id="143" dur="1" fill="hold">
                                          <p:stCondLst>
                                            <p:cond delay="0"/>
                                          </p:stCondLst>
                                        </p:cTn>
                                        <p:tgtEl>
                                          <p:spTgt spid="56451"/>
                                        </p:tgtEl>
                                        <p:attrNameLst>
                                          <p:attrName>style.visibility</p:attrName>
                                        </p:attrNameLst>
                                      </p:cBhvr>
                                      <p:to>
                                        <p:strVal val="hidden"/>
                                      </p:to>
                                    </p:set>
                                  </p:childTnLst>
                                </p:cTn>
                              </p:par>
                              <p:par>
                                <p:cTn id="144" presetID="1" presetClass="entr" presetSubtype="0" fill="hold" grpId="0" nodeType="withEffect">
                                  <p:stCondLst>
                                    <p:cond delay="0"/>
                                  </p:stCondLst>
                                  <p:childTnLst>
                                    <p:set>
                                      <p:cBhvr>
                                        <p:cTn id="145" dur="1" fill="hold">
                                          <p:stCondLst>
                                            <p:cond delay="0"/>
                                          </p:stCondLst>
                                        </p:cTn>
                                        <p:tgtEl>
                                          <p:spTgt spid="564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62" grpId="1" animBg="1"/>
      <p:bldP spid="56362" grpId="2" animBg="1"/>
      <p:bldP spid="56363" grpId="0" animBg="1"/>
      <p:bldP spid="56363" grpId="1" animBg="1"/>
      <p:bldP spid="56364" grpId="0" build="allAtOnce" animBg="1"/>
      <p:bldP spid="56365" grpId="1" animBg="1"/>
      <p:bldP spid="56365" grpId="2" animBg="1"/>
      <p:bldP spid="56366" grpId="1" animBg="1"/>
      <p:bldP spid="56366" grpId="2" animBg="1"/>
      <p:bldP spid="56370" grpId="1" animBg="1"/>
      <p:bldP spid="56370" grpId="2" animBg="1"/>
      <p:bldP spid="56395" grpId="1" animBg="1"/>
      <p:bldP spid="56395" grpId="2" animBg="1"/>
      <p:bldP spid="56396" grpId="1" animBg="1"/>
      <p:bldP spid="56396" grpId="2" animBg="1"/>
      <p:bldP spid="56397" grpId="0" uiExpand="1" build="allAtOnce" animBg="1"/>
      <p:bldP spid="56419" grpId="0" animBg="1"/>
      <p:bldP spid="56419" grpId="1" animBg="1"/>
      <p:bldP spid="56422" grpId="0" animBg="1"/>
      <p:bldP spid="56423" grpId="0" animBg="1"/>
      <p:bldP spid="56423" grpId="1" animBg="1"/>
      <p:bldP spid="56433" grpId="0" animBg="1"/>
      <p:bldP spid="56435" grpId="2" animBg="1"/>
      <p:bldP spid="56444" grpId="0" animBg="1"/>
      <p:bldP spid="56450" grpId="0" animBg="1"/>
      <p:bldP spid="56451" grpId="0" animBg="1"/>
      <p:bldP spid="56451" grpId="1" animBg="1"/>
      <p:bldP spid="56456" grpId="0" animBg="1"/>
      <p:bldP spid="56464" grpId="0" animBg="1"/>
      <p:bldP spid="56472" grpId="0" animBg="1"/>
      <p:bldP spid="56472" grpId="1" animBg="1"/>
      <p:bldP spid="56473" grpId="0" animBg="1"/>
      <p:bldP spid="5647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72" name="Text Box 28"/>
          <p:cNvSpPr txBox="1">
            <a:spLocks noChangeArrowheads="1"/>
          </p:cNvSpPr>
          <p:nvPr/>
        </p:nvSpPr>
        <p:spPr bwMode="auto">
          <a:xfrm>
            <a:off x="395288" y="260350"/>
            <a:ext cx="56165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4400" b="0">
                <a:solidFill>
                  <a:srgbClr val="FF9900"/>
                </a:solidFill>
                <a:effectLst>
                  <a:outerShdw blurRad="38100" dist="38100" dir="2700000" algn="tl">
                    <a:srgbClr val="000000"/>
                  </a:outerShdw>
                </a:effectLst>
              </a:rPr>
              <a:t>（</a:t>
            </a:r>
            <a:r>
              <a:rPr lang="en-US" altLang="ja-JP" sz="4400" b="0">
                <a:solidFill>
                  <a:srgbClr val="FF9900"/>
                </a:solidFill>
                <a:effectLst>
                  <a:outerShdw blurRad="38100" dist="38100" dir="2700000" algn="tl">
                    <a:srgbClr val="000000"/>
                  </a:outerShdw>
                </a:effectLst>
              </a:rPr>
              <a:t>5</a:t>
            </a:r>
            <a:r>
              <a:rPr lang="ja-JP" altLang="en-US" sz="4400" b="0">
                <a:solidFill>
                  <a:srgbClr val="FF9900"/>
                </a:solidFill>
                <a:effectLst>
                  <a:outerShdw blurRad="38100" dist="38100" dir="2700000" algn="tl">
                    <a:srgbClr val="000000"/>
                  </a:outerShdw>
                </a:effectLst>
              </a:rPr>
              <a:t>）サインチェンジキー</a:t>
            </a:r>
          </a:p>
        </p:txBody>
      </p:sp>
      <p:sp>
        <p:nvSpPr>
          <p:cNvPr id="57385" name="Text Box 41"/>
          <p:cNvSpPr txBox="1">
            <a:spLocks noChangeArrowheads="1"/>
          </p:cNvSpPr>
          <p:nvPr/>
        </p:nvSpPr>
        <p:spPr bwMode="auto">
          <a:xfrm>
            <a:off x="4138613" y="4940300"/>
            <a:ext cx="39608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2800" b="0">
                <a:solidFill>
                  <a:schemeClr val="tx1"/>
                </a:solidFill>
                <a:effectLst>
                  <a:outerShdw blurRad="38100" dist="38100" dir="2700000" algn="tl">
                    <a:srgbClr val="000000"/>
                  </a:outerShdw>
                </a:effectLst>
              </a:rPr>
              <a:t>　（操作例）　　　</a:t>
            </a:r>
          </a:p>
        </p:txBody>
      </p:sp>
      <p:sp>
        <p:nvSpPr>
          <p:cNvPr id="57432" name="Rectangle 88"/>
          <p:cNvSpPr>
            <a:spLocks noChangeArrowheads="1"/>
          </p:cNvSpPr>
          <p:nvPr/>
        </p:nvSpPr>
        <p:spPr bwMode="auto">
          <a:xfrm>
            <a:off x="395288" y="1268413"/>
            <a:ext cx="3600450" cy="5111750"/>
          </a:xfrm>
          <a:prstGeom prst="rect">
            <a:avLst/>
          </a:prstGeom>
          <a:solidFill>
            <a:schemeClr val="hlink"/>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7433" name="Rectangle 89"/>
          <p:cNvSpPr>
            <a:spLocks noChangeArrowheads="1"/>
          </p:cNvSpPr>
          <p:nvPr/>
        </p:nvSpPr>
        <p:spPr bwMode="auto">
          <a:xfrm>
            <a:off x="611188" y="1555750"/>
            <a:ext cx="3225800" cy="604838"/>
          </a:xfrm>
          <a:prstGeom prst="rect">
            <a:avLst/>
          </a:prstGeom>
          <a:solidFill>
            <a:srgbClr val="00000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57434" name="AutoShape 90"/>
          <p:cNvSpPr>
            <a:spLocks noChangeArrowheads="1"/>
          </p:cNvSpPr>
          <p:nvPr/>
        </p:nvSpPr>
        <p:spPr bwMode="auto">
          <a:xfrm>
            <a:off x="12588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200" b="0"/>
              <a:t>00</a:t>
            </a:r>
          </a:p>
        </p:txBody>
      </p:sp>
      <p:sp>
        <p:nvSpPr>
          <p:cNvPr id="57435" name="AutoShape 91"/>
          <p:cNvSpPr>
            <a:spLocks noChangeArrowheads="1"/>
          </p:cNvSpPr>
          <p:nvPr/>
        </p:nvSpPr>
        <p:spPr bwMode="auto">
          <a:xfrm>
            <a:off x="574675" y="5661025"/>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０</a:t>
            </a:r>
          </a:p>
        </p:txBody>
      </p:sp>
      <p:sp>
        <p:nvSpPr>
          <p:cNvPr id="57436" name="AutoShape 92"/>
          <p:cNvSpPr>
            <a:spLocks noChangeArrowheads="1"/>
          </p:cNvSpPr>
          <p:nvPr/>
        </p:nvSpPr>
        <p:spPr bwMode="auto">
          <a:xfrm>
            <a:off x="12588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１</a:t>
            </a:r>
          </a:p>
        </p:txBody>
      </p:sp>
      <p:sp>
        <p:nvSpPr>
          <p:cNvPr id="57437" name="AutoShape 93"/>
          <p:cNvSpPr>
            <a:spLocks noChangeArrowheads="1"/>
          </p:cNvSpPr>
          <p:nvPr/>
        </p:nvSpPr>
        <p:spPr bwMode="auto">
          <a:xfrm>
            <a:off x="19065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２</a:t>
            </a:r>
          </a:p>
        </p:txBody>
      </p:sp>
      <p:sp>
        <p:nvSpPr>
          <p:cNvPr id="57438" name="AutoShape 94"/>
          <p:cNvSpPr>
            <a:spLocks noChangeArrowheads="1"/>
          </p:cNvSpPr>
          <p:nvPr/>
        </p:nvSpPr>
        <p:spPr bwMode="auto">
          <a:xfrm>
            <a:off x="2555875" y="4508500"/>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６</a:t>
            </a:r>
          </a:p>
        </p:txBody>
      </p:sp>
      <p:sp>
        <p:nvSpPr>
          <p:cNvPr id="57439" name="AutoShape 95"/>
          <p:cNvSpPr>
            <a:spLocks noChangeArrowheads="1"/>
          </p:cNvSpPr>
          <p:nvPr/>
        </p:nvSpPr>
        <p:spPr bwMode="auto">
          <a:xfrm>
            <a:off x="19065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300" b="0"/>
              <a:t>⑤</a:t>
            </a:r>
          </a:p>
        </p:txBody>
      </p:sp>
      <p:sp>
        <p:nvSpPr>
          <p:cNvPr id="57440" name="AutoShape 96"/>
          <p:cNvSpPr>
            <a:spLocks noChangeArrowheads="1"/>
          </p:cNvSpPr>
          <p:nvPr/>
        </p:nvSpPr>
        <p:spPr bwMode="auto">
          <a:xfrm>
            <a:off x="12588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４</a:t>
            </a:r>
          </a:p>
        </p:txBody>
      </p:sp>
      <p:sp>
        <p:nvSpPr>
          <p:cNvPr id="57441" name="AutoShape 97"/>
          <p:cNvSpPr>
            <a:spLocks noChangeArrowheads="1"/>
          </p:cNvSpPr>
          <p:nvPr/>
        </p:nvSpPr>
        <p:spPr bwMode="auto">
          <a:xfrm>
            <a:off x="2555875" y="3932238"/>
            <a:ext cx="554038"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９</a:t>
            </a:r>
          </a:p>
        </p:txBody>
      </p:sp>
      <p:sp>
        <p:nvSpPr>
          <p:cNvPr id="57442" name="AutoShape 98"/>
          <p:cNvSpPr>
            <a:spLocks noChangeArrowheads="1"/>
          </p:cNvSpPr>
          <p:nvPr/>
        </p:nvSpPr>
        <p:spPr bwMode="auto">
          <a:xfrm>
            <a:off x="19065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８</a:t>
            </a:r>
          </a:p>
        </p:txBody>
      </p:sp>
      <p:sp>
        <p:nvSpPr>
          <p:cNvPr id="57443" name="AutoShape 99"/>
          <p:cNvSpPr>
            <a:spLocks noChangeArrowheads="1"/>
          </p:cNvSpPr>
          <p:nvPr/>
        </p:nvSpPr>
        <p:spPr bwMode="auto">
          <a:xfrm>
            <a:off x="12588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７</a:t>
            </a:r>
          </a:p>
        </p:txBody>
      </p:sp>
      <p:sp>
        <p:nvSpPr>
          <p:cNvPr id="57444" name="AutoShape 100"/>
          <p:cNvSpPr>
            <a:spLocks noChangeArrowheads="1"/>
          </p:cNvSpPr>
          <p:nvPr/>
        </p:nvSpPr>
        <p:spPr bwMode="auto">
          <a:xfrm>
            <a:off x="19065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57445" name="AutoShape 101"/>
          <p:cNvSpPr>
            <a:spLocks noChangeArrowheads="1"/>
          </p:cNvSpPr>
          <p:nvPr/>
        </p:nvSpPr>
        <p:spPr bwMode="auto">
          <a:xfrm>
            <a:off x="12588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MR</a:t>
            </a:r>
          </a:p>
        </p:txBody>
      </p:sp>
      <p:sp>
        <p:nvSpPr>
          <p:cNvPr id="57446" name="AutoShape 102"/>
          <p:cNvSpPr>
            <a:spLocks noChangeArrowheads="1"/>
          </p:cNvSpPr>
          <p:nvPr/>
        </p:nvSpPr>
        <p:spPr bwMode="auto">
          <a:xfrm>
            <a:off x="5746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MC</a:t>
            </a:r>
          </a:p>
        </p:txBody>
      </p:sp>
      <p:sp>
        <p:nvSpPr>
          <p:cNvPr id="57447" name="AutoShape 103"/>
          <p:cNvSpPr>
            <a:spLocks noChangeArrowheads="1"/>
          </p:cNvSpPr>
          <p:nvPr/>
        </p:nvSpPr>
        <p:spPr bwMode="auto">
          <a:xfrm>
            <a:off x="32035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57448" name="AutoShape 104"/>
          <p:cNvSpPr>
            <a:spLocks noChangeArrowheads="1"/>
          </p:cNvSpPr>
          <p:nvPr/>
        </p:nvSpPr>
        <p:spPr bwMode="auto">
          <a:xfrm>
            <a:off x="1258888" y="2852738"/>
            <a:ext cx="554037"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57449" name="AutoShape 105"/>
          <p:cNvSpPr>
            <a:spLocks noChangeArrowheads="1"/>
          </p:cNvSpPr>
          <p:nvPr/>
        </p:nvSpPr>
        <p:spPr bwMode="auto">
          <a:xfrm>
            <a:off x="25558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57450" name="AutoShape 106"/>
          <p:cNvSpPr>
            <a:spLocks noChangeArrowheads="1"/>
          </p:cNvSpPr>
          <p:nvPr/>
        </p:nvSpPr>
        <p:spPr bwMode="auto">
          <a:xfrm>
            <a:off x="2555875" y="5661025"/>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57451" name="AutoShape 107"/>
          <p:cNvSpPr>
            <a:spLocks noChangeArrowheads="1"/>
          </p:cNvSpPr>
          <p:nvPr/>
        </p:nvSpPr>
        <p:spPr bwMode="auto">
          <a:xfrm>
            <a:off x="3203575" y="3357563"/>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57452" name="AutoShape 108"/>
          <p:cNvSpPr>
            <a:spLocks noChangeArrowheads="1"/>
          </p:cNvSpPr>
          <p:nvPr/>
        </p:nvSpPr>
        <p:spPr bwMode="auto">
          <a:xfrm>
            <a:off x="574675" y="5084763"/>
            <a:ext cx="554038" cy="503237"/>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C</a:t>
            </a:r>
          </a:p>
        </p:txBody>
      </p:sp>
      <p:sp>
        <p:nvSpPr>
          <p:cNvPr id="57453" name="AutoShape 109"/>
          <p:cNvSpPr>
            <a:spLocks noChangeArrowheads="1"/>
          </p:cNvSpPr>
          <p:nvPr/>
        </p:nvSpPr>
        <p:spPr bwMode="auto">
          <a:xfrm>
            <a:off x="25558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57454" name="AutoShape 110"/>
          <p:cNvSpPr>
            <a:spLocks noChangeArrowheads="1"/>
          </p:cNvSpPr>
          <p:nvPr/>
        </p:nvSpPr>
        <p:spPr bwMode="auto">
          <a:xfrm>
            <a:off x="5746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57455" name="AutoShape 111"/>
          <p:cNvSpPr>
            <a:spLocks noChangeArrowheads="1"/>
          </p:cNvSpPr>
          <p:nvPr/>
        </p:nvSpPr>
        <p:spPr bwMode="auto">
          <a:xfrm>
            <a:off x="32035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GT</a:t>
            </a:r>
          </a:p>
        </p:txBody>
      </p:sp>
      <p:sp>
        <p:nvSpPr>
          <p:cNvPr id="57456" name="AutoShape 112"/>
          <p:cNvSpPr>
            <a:spLocks noChangeArrowheads="1"/>
          </p:cNvSpPr>
          <p:nvPr/>
        </p:nvSpPr>
        <p:spPr bwMode="auto">
          <a:xfrm rot="5400000">
            <a:off x="1981994" y="2777332"/>
            <a:ext cx="403225" cy="5540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ea typeface="@ＭＳ Ｐゴシック" panose="020B0600070205080204" pitchFamily="50" charset="-128"/>
                <a:cs typeface="@ＭＳ Ｐゴシック" panose="020B0600070205080204" pitchFamily="50" charset="-128"/>
              </a:rPr>
              <a:t>▲</a:t>
            </a:r>
          </a:p>
        </p:txBody>
      </p:sp>
      <p:sp>
        <p:nvSpPr>
          <p:cNvPr id="57457" name="AutoShape 113"/>
          <p:cNvSpPr>
            <a:spLocks noChangeArrowheads="1"/>
          </p:cNvSpPr>
          <p:nvPr/>
        </p:nvSpPr>
        <p:spPr bwMode="auto">
          <a:xfrm>
            <a:off x="574675" y="4508500"/>
            <a:ext cx="554038" cy="503238"/>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AC</a:t>
            </a:r>
          </a:p>
        </p:txBody>
      </p:sp>
      <p:sp>
        <p:nvSpPr>
          <p:cNvPr id="57458" name="AutoShape 114"/>
          <p:cNvSpPr>
            <a:spLocks noChangeArrowheads="1"/>
          </p:cNvSpPr>
          <p:nvPr/>
        </p:nvSpPr>
        <p:spPr bwMode="auto">
          <a:xfrm>
            <a:off x="19065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a:t>
            </a:r>
          </a:p>
        </p:txBody>
      </p:sp>
      <p:pic>
        <p:nvPicPr>
          <p:cNvPr id="57459" name="Picture 115" descr="0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3425" y="1628775"/>
            <a:ext cx="239713" cy="427038"/>
          </a:xfrm>
          <a:prstGeom prst="rect">
            <a:avLst/>
          </a:prstGeom>
          <a:noFill/>
          <a:extLst>
            <a:ext uri="{909E8E84-426E-40DD-AFC4-6F175D3DCCD1}">
              <a14:hiddenFill xmlns:a14="http://schemas.microsoft.com/office/drawing/2010/main">
                <a:solidFill>
                  <a:srgbClr val="FFFFFF"/>
                </a:solidFill>
              </a14:hiddenFill>
            </a:ext>
          </a:extLst>
        </p:spPr>
      </p:pic>
      <p:sp>
        <p:nvSpPr>
          <p:cNvPr id="57460" name="Rectangle 116"/>
          <p:cNvSpPr>
            <a:spLocks noChangeArrowheads="1"/>
          </p:cNvSpPr>
          <p:nvPr/>
        </p:nvSpPr>
        <p:spPr bwMode="auto">
          <a:xfrm flipH="1" flipV="1">
            <a:off x="3562350" y="1916113"/>
            <a:ext cx="69850" cy="6985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lIns="0" tIns="0" rIns="0" bIns="396000"/>
          <a:lstStyle/>
          <a:p>
            <a:r>
              <a:rPr lang="en-US" altLang="ja-JP" sz="1200">
                <a:solidFill>
                  <a:srgbClr val="FF930B"/>
                </a:solidFill>
                <a:latin typeface="Arial Black" panose="020B0A04020102020204" pitchFamily="34" charset="0"/>
                <a:ea typeface="ＭＳ ゴシック" panose="020B0609070205080204" pitchFamily="49" charset="-128"/>
              </a:rPr>
              <a:t>.</a:t>
            </a:r>
          </a:p>
        </p:txBody>
      </p:sp>
      <p:sp>
        <p:nvSpPr>
          <p:cNvPr id="57461" name="AutoShape 117"/>
          <p:cNvSpPr>
            <a:spLocks noChangeArrowheads="1"/>
          </p:cNvSpPr>
          <p:nvPr/>
        </p:nvSpPr>
        <p:spPr bwMode="auto">
          <a:xfrm>
            <a:off x="25542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３</a:t>
            </a:r>
          </a:p>
        </p:txBody>
      </p:sp>
      <p:pic>
        <p:nvPicPr>
          <p:cNvPr id="57462" name="Picture 118" descr="3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57463" name="Group 119"/>
          <p:cNvGrpSpPr>
            <a:grpSpLocks/>
          </p:cNvGrpSpPr>
          <p:nvPr/>
        </p:nvGrpSpPr>
        <p:grpSpPr bwMode="auto">
          <a:xfrm>
            <a:off x="2987675" y="1628775"/>
            <a:ext cx="550863" cy="427038"/>
            <a:chOff x="2744" y="1480"/>
            <a:chExt cx="347" cy="269"/>
          </a:xfrm>
        </p:grpSpPr>
        <p:pic>
          <p:nvPicPr>
            <p:cNvPr id="57464" name="Picture 120" descr="3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4" y="1480"/>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57465" name="Picture 121" descr="5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40" y="1480"/>
              <a:ext cx="151" cy="269"/>
            </a:xfrm>
            <a:prstGeom prst="rect">
              <a:avLst/>
            </a:prstGeom>
            <a:noFill/>
            <a:extLst>
              <a:ext uri="{909E8E84-426E-40DD-AFC4-6F175D3DCCD1}">
                <a14:hiddenFill xmlns:a14="http://schemas.microsoft.com/office/drawing/2010/main">
                  <a:solidFill>
                    <a:srgbClr val="FFFFFF"/>
                  </a:solidFill>
                </a14:hiddenFill>
              </a:ext>
            </a:extLst>
          </p:spPr>
        </p:pic>
      </p:grpSp>
      <p:sp>
        <p:nvSpPr>
          <p:cNvPr id="57466" name="AutoShape 122"/>
          <p:cNvSpPr>
            <a:spLocks noChangeArrowheads="1"/>
          </p:cNvSpPr>
          <p:nvPr/>
        </p:nvSpPr>
        <p:spPr bwMode="auto">
          <a:xfrm>
            <a:off x="3203575" y="5084763"/>
            <a:ext cx="554038" cy="1109662"/>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57467" name="AutoShape 123"/>
          <p:cNvSpPr>
            <a:spLocks noChangeArrowheads="1"/>
          </p:cNvSpPr>
          <p:nvPr/>
        </p:nvSpPr>
        <p:spPr bwMode="auto">
          <a:xfrm>
            <a:off x="3203575" y="4508500"/>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57468" name="Rectangle 124"/>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ja-JP" altLang="en-US">
                <a:solidFill>
                  <a:srgbClr val="FF930B"/>
                </a:solidFill>
                <a:latin typeface="Impact" panose="020B0806030902050204" pitchFamily="34" charset="0"/>
                <a:ea typeface="ＭＳ ゴシック" panose="020B0609070205080204" pitchFamily="49" charset="-128"/>
              </a:rPr>
              <a:t>－</a:t>
            </a:r>
          </a:p>
        </p:txBody>
      </p:sp>
      <p:pic>
        <p:nvPicPr>
          <p:cNvPr id="57469" name="Picture 125" descr="1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57470" name="Group 126"/>
          <p:cNvGrpSpPr>
            <a:grpSpLocks/>
          </p:cNvGrpSpPr>
          <p:nvPr/>
        </p:nvGrpSpPr>
        <p:grpSpPr bwMode="auto">
          <a:xfrm>
            <a:off x="2987675" y="1628775"/>
            <a:ext cx="542925" cy="427038"/>
            <a:chOff x="2042" y="799"/>
            <a:chExt cx="488" cy="384"/>
          </a:xfrm>
        </p:grpSpPr>
        <p:pic>
          <p:nvPicPr>
            <p:cNvPr id="57471" name="Picture 127" descr="1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2" y="799"/>
              <a:ext cx="216" cy="384"/>
            </a:xfrm>
            <a:prstGeom prst="rect">
              <a:avLst/>
            </a:prstGeom>
            <a:noFill/>
            <a:extLst>
              <a:ext uri="{909E8E84-426E-40DD-AFC4-6F175D3DCCD1}">
                <a14:hiddenFill xmlns:a14="http://schemas.microsoft.com/office/drawing/2010/main">
                  <a:solidFill>
                    <a:srgbClr val="FFFFFF"/>
                  </a:solidFill>
                </a14:hiddenFill>
              </a:ext>
            </a:extLst>
          </p:spPr>
        </p:pic>
        <p:pic>
          <p:nvPicPr>
            <p:cNvPr id="57472" name="Picture 128" descr="4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14" y="799"/>
              <a:ext cx="216" cy="384"/>
            </a:xfrm>
            <a:prstGeom prst="rect">
              <a:avLst/>
            </a:prstGeom>
            <a:noFill/>
            <a:extLst>
              <a:ext uri="{909E8E84-426E-40DD-AFC4-6F175D3DCCD1}">
                <a14:hiddenFill xmlns:a14="http://schemas.microsoft.com/office/drawing/2010/main">
                  <a:solidFill>
                    <a:srgbClr val="FFFFFF"/>
                  </a:solidFill>
                </a14:hiddenFill>
              </a:ext>
            </a:extLst>
          </p:spPr>
        </p:pic>
      </p:grpSp>
      <p:sp>
        <p:nvSpPr>
          <p:cNvPr id="57473" name="Rectangle 129"/>
          <p:cNvSpPr>
            <a:spLocks noChangeArrowheads="1"/>
          </p:cNvSpPr>
          <p:nvPr/>
        </p:nvSpPr>
        <p:spPr bwMode="auto">
          <a:xfrm>
            <a:off x="3562350" y="1557338"/>
            <a:ext cx="250825" cy="25241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sz="1000" b="0">
                <a:solidFill>
                  <a:srgbClr val="FF930B"/>
                </a:solidFill>
                <a:latin typeface="Arial Black" panose="020B0A04020102020204" pitchFamily="34" charset="0"/>
                <a:ea typeface="ＭＳ ゴシック" panose="020B0609070205080204" pitchFamily="49" charset="-128"/>
              </a:rPr>
              <a:t>GT</a:t>
            </a:r>
          </a:p>
        </p:txBody>
      </p:sp>
      <p:grpSp>
        <p:nvGrpSpPr>
          <p:cNvPr id="57474" name="Group 130"/>
          <p:cNvGrpSpPr>
            <a:grpSpLocks/>
          </p:cNvGrpSpPr>
          <p:nvPr/>
        </p:nvGrpSpPr>
        <p:grpSpPr bwMode="auto">
          <a:xfrm>
            <a:off x="2987675" y="1628775"/>
            <a:ext cx="542925" cy="427038"/>
            <a:chOff x="0" y="1933"/>
            <a:chExt cx="489" cy="384"/>
          </a:xfrm>
        </p:grpSpPr>
        <p:pic>
          <p:nvPicPr>
            <p:cNvPr id="57475" name="Picture 131" descr="1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3" y="1933"/>
              <a:ext cx="21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476" name="Picture 132" descr="2EVA01"/>
            <p:cNvPicPr preferRelativeResize="0">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1933"/>
              <a:ext cx="216" cy="384"/>
            </a:xfrm>
            <a:prstGeom prst="rect">
              <a:avLst/>
            </a:prstGeom>
            <a:noFill/>
            <a:extLst>
              <a:ext uri="{909E8E84-426E-40DD-AFC4-6F175D3DCCD1}">
                <a14:hiddenFill xmlns:a14="http://schemas.microsoft.com/office/drawing/2010/main">
                  <a:solidFill>
                    <a:srgbClr val="FFFFFF"/>
                  </a:solidFill>
                </a14:hiddenFill>
              </a:ext>
            </a:extLst>
          </p:spPr>
        </p:pic>
      </p:grpSp>
      <p:sp>
        <p:nvSpPr>
          <p:cNvPr id="57477" name="Rectangle 133"/>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ja-JP" altLang="en-US">
                <a:solidFill>
                  <a:srgbClr val="FF930B"/>
                </a:solidFill>
                <a:latin typeface="Impact" panose="020B0806030902050204" pitchFamily="34" charset="0"/>
                <a:ea typeface="ＭＳ ゴシック" panose="020B0609070205080204" pitchFamily="49" charset="-128"/>
              </a:rPr>
              <a:t>＝</a:t>
            </a:r>
          </a:p>
        </p:txBody>
      </p:sp>
      <p:grpSp>
        <p:nvGrpSpPr>
          <p:cNvPr id="57478" name="Group 134"/>
          <p:cNvGrpSpPr>
            <a:grpSpLocks/>
          </p:cNvGrpSpPr>
          <p:nvPr/>
        </p:nvGrpSpPr>
        <p:grpSpPr bwMode="auto">
          <a:xfrm>
            <a:off x="2627313" y="1628775"/>
            <a:ext cx="903287" cy="431800"/>
            <a:chOff x="521" y="1752"/>
            <a:chExt cx="569" cy="272"/>
          </a:xfrm>
        </p:grpSpPr>
        <p:grpSp>
          <p:nvGrpSpPr>
            <p:cNvPr id="57479" name="Group 135"/>
            <p:cNvGrpSpPr>
              <a:grpSpLocks/>
            </p:cNvGrpSpPr>
            <p:nvPr/>
          </p:nvGrpSpPr>
          <p:grpSpPr bwMode="auto">
            <a:xfrm>
              <a:off x="748" y="1752"/>
              <a:ext cx="342" cy="269"/>
              <a:chOff x="0" y="1933"/>
              <a:chExt cx="489" cy="384"/>
            </a:xfrm>
          </p:grpSpPr>
          <p:pic>
            <p:nvPicPr>
              <p:cNvPr id="57480" name="Picture 136" descr="1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3" y="1933"/>
                <a:ext cx="21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481" name="Picture 137" descr="2EVA01"/>
              <p:cNvPicPr preferRelativeResize="0">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1933"/>
                <a:ext cx="216" cy="384"/>
              </a:xfrm>
              <a:prstGeom prst="rect">
                <a:avLst/>
              </a:prstGeom>
              <a:noFill/>
              <a:extLst>
                <a:ext uri="{909E8E84-426E-40DD-AFC4-6F175D3DCCD1}">
                  <a14:hiddenFill xmlns:a14="http://schemas.microsoft.com/office/drawing/2010/main">
                    <a:solidFill>
                      <a:srgbClr val="FFFFFF"/>
                    </a:solidFill>
                  </a14:hiddenFill>
                </a:ext>
              </a:extLst>
            </p:spPr>
          </p:pic>
        </p:grpSp>
        <p:sp>
          <p:nvSpPr>
            <p:cNvPr id="57482" name="Rectangle 138"/>
            <p:cNvSpPr>
              <a:spLocks noChangeArrowheads="1"/>
            </p:cNvSpPr>
            <p:nvPr/>
          </p:nvSpPr>
          <p:spPr bwMode="auto">
            <a:xfrm>
              <a:off x="521" y="1752"/>
              <a:ext cx="181" cy="27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ja-JP" altLang="en-US">
                  <a:solidFill>
                    <a:srgbClr val="FF930B"/>
                  </a:solidFill>
                  <a:latin typeface="Impact" panose="020B0806030902050204" pitchFamily="34" charset="0"/>
                  <a:ea typeface="ＭＳ ゴシック" panose="020B0609070205080204" pitchFamily="49" charset="-128"/>
                </a:rPr>
                <a:t>－</a:t>
              </a:r>
            </a:p>
          </p:txBody>
        </p:sp>
      </p:grpSp>
      <p:sp>
        <p:nvSpPr>
          <p:cNvPr id="57483" name="Rectangle 139"/>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sz="1200" b="0">
                <a:solidFill>
                  <a:srgbClr val="FF930B"/>
                </a:solidFill>
                <a:latin typeface="Arial Black" panose="020B0A04020102020204" pitchFamily="34" charset="0"/>
                <a:ea typeface="ＭＳ ゴシック" panose="020B0609070205080204" pitchFamily="49" charset="-128"/>
              </a:rPr>
              <a:t>+/-</a:t>
            </a:r>
          </a:p>
        </p:txBody>
      </p:sp>
      <p:grpSp>
        <p:nvGrpSpPr>
          <p:cNvPr id="57484" name="Group 140"/>
          <p:cNvGrpSpPr>
            <a:grpSpLocks/>
          </p:cNvGrpSpPr>
          <p:nvPr/>
        </p:nvGrpSpPr>
        <p:grpSpPr bwMode="auto">
          <a:xfrm>
            <a:off x="611188" y="2347913"/>
            <a:ext cx="3095625" cy="360362"/>
            <a:chOff x="431" y="1615"/>
            <a:chExt cx="1950" cy="227"/>
          </a:xfrm>
        </p:grpSpPr>
        <p:sp>
          <p:nvSpPr>
            <p:cNvPr id="57485" name="AutoShape 141"/>
            <p:cNvSpPr>
              <a:spLocks noChangeArrowheads="1"/>
            </p:cNvSpPr>
            <p:nvPr/>
          </p:nvSpPr>
          <p:spPr bwMode="auto">
            <a:xfrm>
              <a:off x="475" y="1615"/>
              <a:ext cx="546"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l-GR" altLang="ja-JP" sz="1200" b="0">
                  <a:cs typeface="Arial" panose="020B0604020202020204" pitchFamily="34" charset="0"/>
                </a:rPr>
                <a:t>Θ</a:t>
              </a:r>
            </a:p>
          </p:txBody>
        </p:sp>
        <p:sp>
          <p:nvSpPr>
            <p:cNvPr id="57486" name="AutoShape 142"/>
            <p:cNvSpPr>
              <a:spLocks noChangeArrowheads="1"/>
            </p:cNvSpPr>
            <p:nvPr/>
          </p:nvSpPr>
          <p:spPr bwMode="auto">
            <a:xfrm>
              <a:off x="1096" y="1615"/>
              <a:ext cx="1285"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el-GR" altLang="ja-JP" sz="1200" b="0">
                  <a:cs typeface="Arial" panose="020B0604020202020204" pitchFamily="34" charset="0"/>
                </a:rPr>
                <a:t>Θ</a:t>
              </a:r>
            </a:p>
          </p:txBody>
        </p:sp>
        <p:sp>
          <p:nvSpPr>
            <p:cNvPr id="57487" name="AutoShape 143"/>
            <p:cNvSpPr>
              <a:spLocks noChangeArrowheads="1"/>
            </p:cNvSpPr>
            <p:nvPr/>
          </p:nvSpPr>
          <p:spPr bwMode="auto">
            <a:xfrm>
              <a:off x="1096" y="1706"/>
              <a:ext cx="1239" cy="46"/>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p>
          </p:txBody>
        </p:sp>
        <p:sp>
          <p:nvSpPr>
            <p:cNvPr id="57488" name="AutoShape 144"/>
            <p:cNvSpPr>
              <a:spLocks noChangeArrowheads="1"/>
            </p:cNvSpPr>
            <p:nvPr/>
          </p:nvSpPr>
          <p:spPr bwMode="auto">
            <a:xfrm>
              <a:off x="476" y="1706"/>
              <a:ext cx="488" cy="45"/>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　　・　　・　</a:t>
              </a:r>
            </a:p>
          </p:txBody>
        </p:sp>
        <p:sp>
          <p:nvSpPr>
            <p:cNvPr id="57489" name="AutoShape 145"/>
            <p:cNvSpPr>
              <a:spLocks noChangeArrowheads="1"/>
            </p:cNvSpPr>
            <p:nvPr/>
          </p:nvSpPr>
          <p:spPr bwMode="auto">
            <a:xfrm>
              <a:off x="431" y="1751"/>
              <a:ext cx="488"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a:t>
              </a:r>
              <a:r>
                <a:rPr lang="ru-RU" altLang="ja-JP" sz="1200">
                  <a:cs typeface="Arial" panose="020B0604020202020204" pitchFamily="34" charset="0"/>
                </a:rPr>
                <a:t>F</a:t>
              </a:r>
              <a:r>
                <a:rPr lang="en-US" altLang="ja-JP" sz="1200">
                  <a:cs typeface="Arial" panose="020B0604020202020204" pitchFamily="34" charset="0"/>
                </a:rPr>
                <a:t> CUT  5/4</a:t>
              </a:r>
              <a:endParaRPr lang="ru-RU" altLang="ja-JP" sz="1200">
                <a:cs typeface="Arial" panose="020B0604020202020204" pitchFamily="34" charset="0"/>
              </a:endParaRPr>
            </a:p>
          </p:txBody>
        </p:sp>
        <p:sp>
          <p:nvSpPr>
            <p:cNvPr id="57490" name="AutoShape 146"/>
            <p:cNvSpPr>
              <a:spLocks noChangeArrowheads="1"/>
            </p:cNvSpPr>
            <p:nvPr/>
          </p:nvSpPr>
          <p:spPr bwMode="auto">
            <a:xfrm>
              <a:off x="1096" y="1751"/>
              <a:ext cx="1285"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5</a:t>
              </a:r>
              <a:r>
                <a:rPr lang="ja-JP" altLang="ru-RU" sz="1200">
                  <a:cs typeface="Arial" panose="020B0604020202020204" pitchFamily="34" charset="0"/>
                </a:rPr>
                <a:t>　</a:t>
              </a:r>
              <a:r>
                <a:rPr lang="ja-JP" altLang="en-US" sz="1200">
                  <a:cs typeface="Arial" panose="020B0604020202020204" pitchFamily="34" charset="0"/>
                </a:rPr>
                <a:t>   </a:t>
              </a:r>
              <a:r>
                <a:rPr lang="en-US" altLang="ja-JP" sz="1200">
                  <a:cs typeface="Arial" panose="020B0604020202020204" pitchFamily="34" charset="0"/>
                </a:rPr>
                <a:t>4  </a:t>
              </a:r>
              <a:r>
                <a:rPr lang="ja-JP" altLang="ru-RU" sz="1200">
                  <a:cs typeface="Arial" panose="020B0604020202020204" pitchFamily="34" charset="0"/>
                </a:rPr>
                <a:t>　</a:t>
              </a:r>
              <a:r>
                <a:rPr lang="en-US" altLang="ja-JP" sz="1200">
                  <a:cs typeface="Arial" panose="020B0604020202020204" pitchFamily="34" charset="0"/>
                </a:rPr>
                <a:t>3</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2</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0   </a:t>
              </a:r>
              <a:r>
                <a:rPr lang="ru-RU" altLang="ja-JP" sz="1200">
                  <a:cs typeface="Arial" panose="020B0604020202020204" pitchFamily="34" charset="0"/>
                </a:rPr>
                <a:t>ADD2</a:t>
              </a:r>
            </a:p>
          </p:txBody>
        </p:sp>
      </p:grpSp>
      <p:sp>
        <p:nvSpPr>
          <p:cNvPr id="57491" name="AutoShape 147"/>
          <p:cNvSpPr>
            <a:spLocks noChangeArrowheads="1"/>
          </p:cNvSpPr>
          <p:nvPr/>
        </p:nvSpPr>
        <p:spPr bwMode="auto">
          <a:xfrm>
            <a:off x="538163" y="3860800"/>
            <a:ext cx="720725" cy="647700"/>
          </a:xfrm>
          <a:prstGeom prst="roundRect">
            <a:avLst>
              <a:gd name="adj" fmla="val 16667"/>
            </a:avLst>
          </a:prstGeom>
          <a:noFill/>
          <a:ln w="38100" algn="ctr">
            <a:solidFill>
              <a:srgbClr val="FF6600"/>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17961" dir="2700000" algn="ctr" rotWithShape="0">
                    <a:srgbClr val="FF6600">
                      <a:gamma/>
                      <a:shade val="60000"/>
                      <a:invGamma/>
                    </a:srgbClr>
                  </a:outerShdw>
                </a:effectLst>
              </a14:hiddenEffects>
            </a:ext>
          </a:extLst>
        </p:spPr>
        <p:txBody>
          <a:bodyPr wrap="none" bIns="82800" anchor="ctr"/>
          <a:lstStyle/>
          <a:p>
            <a:endParaRPr lang="ja-JP" altLang="en-US"/>
          </a:p>
        </p:txBody>
      </p:sp>
      <p:sp>
        <p:nvSpPr>
          <p:cNvPr id="57492" name="Rectangle 148"/>
          <p:cNvSpPr>
            <a:spLocks noChangeArrowheads="1"/>
          </p:cNvSpPr>
          <p:nvPr/>
        </p:nvSpPr>
        <p:spPr bwMode="auto">
          <a:xfrm>
            <a:off x="4500563" y="4076700"/>
            <a:ext cx="4392612" cy="1368425"/>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r>
              <a:rPr lang="ja-JP" altLang="en-US" sz="2400" b="0"/>
              <a:t>１４ー３５＝－２１　</a:t>
            </a:r>
            <a:r>
              <a:rPr lang="en-US" altLang="ja-JP" sz="2400" b="0"/>
              <a:t>+/-</a:t>
            </a:r>
            <a:r>
              <a:rPr lang="ja-JP" altLang="en-US" sz="2400" b="0"/>
              <a:t>　２１</a:t>
            </a:r>
          </a:p>
          <a:p>
            <a:r>
              <a:rPr lang="ja-JP" altLang="en-US" sz="2400" b="0"/>
              <a:t>↓</a:t>
            </a:r>
          </a:p>
        </p:txBody>
      </p:sp>
      <p:sp>
        <p:nvSpPr>
          <p:cNvPr id="57493" name="Rectangle 149"/>
          <p:cNvSpPr>
            <a:spLocks noChangeArrowheads="1"/>
          </p:cNvSpPr>
          <p:nvPr/>
        </p:nvSpPr>
        <p:spPr bwMode="auto">
          <a:xfrm>
            <a:off x="4500563" y="1700213"/>
            <a:ext cx="4392612" cy="1728787"/>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pPr algn="l"/>
            <a:r>
              <a:rPr lang="ja-JP" altLang="en-US" sz="2400" b="0"/>
              <a:t>入力した数値や計算結果でマイ</a:t>
            </a:r>
          </a:p>
          <a:p>
            <a:pPr algn="l"/>
            <a:r>
              <a:rPr lang="ja-JP" altLang="en-US" sz="2400" b="0"/>
              <a:t>ナスの数値が出たものをプラスに</a:t>
            </a:r>
          </a:p>
          <a:p>
            <a:pPr algn="l"/>
            <a:r>
              <a:rPr lang="ja-JP" altLang="en-US" sz="2400" b="0"/>
              <a:t>（逆にプラスの数値をマイナスの</a:t>
            </a:r>
          </a:p>
          <a:p>
            <a:pPr algn="l"/>
            <a:r>
              <a:rPr lang="ja-JP" altLang="en-US" sz="2400" b="0"/>
              <a:t>数値に）変えたい場合に使用</a:t>
            </a:r>
          </a:p>
        </p:txBody>
      </p:sp>
      <p:sp>
        <p:nvSpPr>
          <p:cNvPr id="57494" name="Rectangle 150"/>
          <p:cNvSpPr>
            <a:spLocks noChangeArrowheads="1"/>
          </p:cNvSpPr>
          <p:nvPr/>
        </p:nvSpPr>
        <p:spPr bwMode="auto">
          <a:xfrm>
            <a:off x="4500563" y="1268413"/>
            <a:ext cx="4319587" cy="3603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キーの説明</a:t>
            </a:r>
          </a:p>
        </p:txBody>
      </p:sp>
      <p:sp>
        <p:nvSpPr>
          <p:cNvPr id="57495" name="Rectangle 151"/>
          <p:cNvSpPr>
            <a:spLocks noChangeArrowheads="1"/>
          </p:cNvSpPr>
          <p:nvPr/>
        </p:nvSpPr>
        <p:spPr bwMode="auto">
          <a:xfrm>
            <a:off x="4500563" y="3644900"/>
            <a:ext cx="4392612" cy="3603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操作例</a:t>
            </a:r>
          </a:p>
        </p:txBody>
      </p:sp>
      <p:sp>
        <p:nvSpPr>
          <p:cNvPr id="57386" name="AutoShape 42"/>
          <p:cNvSpPr>
            <a:spLocks noChangeAspect="1" noChangeArrowheads="1"/>
          </p:cNvSpPr>
          <p:nvPr/>
        </p:nvSpPr>
        <p:spPr bwMode="auto">
          <a:xfrm>
            <a:off x="6516688" y="48688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３</a:t>
            </a:r>
          </a:p>
        </p:txBody>
      </p:sp>
      <p:sp>
        <p:nvSpPr>
          <p:cNvPr id="57387" name="AutoShape 43"/>
          <p:cNvSpPr>
            <a:spLocks noChangeAspect="1" noChangeArrowheads="1"/>
          </p:cNvSpPr>
          <p:nvPr/>
        </p:nvSpPr>
        <p:spPr bwMode="auto">
          <a:xfrm>
            <a:off x="6948488" y="48688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５</a:t>
            </a:r>
          </a:p>
        </p:txBody>
      </p:sp>
      <p:sp>
        <p:nvSpPr>
          <p:cNvPr id="57390" name="AutoShape 46"/>
          <p:cNvSpPr>
            <a:spLocks noChangeAspect="1" noChangeArrowheads="1"/>
          </p:cNvSpPr>
          <p:nvPr/>
        </p:nvSpPr>
        <p:spPr bwMode="auto">
          <a:xfrm>
            <a:off x="6083300" y="48688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57391" name="AutoShape 47"/>
          <p:cNvSpPr>
            <a:spLocks noChangeAspect="1" noChangeArrowheads="1"/>
          </p:cNvSpPr>
          <p:nvPr/>
        </p:nvSpPr>
        <p:spPr bwMode="auto">
          <a:xfrm>
            <a:off x="7380288" y="48688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57406" name="AutoShape 62"/>
          <p:cNvSpPr>
            <a:spLocks noChangeAspect="1" noChangeArrowheads="1"/>
          </p:cNvSpPr>
          <p:nvPr/>
        </p:nvSpPr>
        <p:spPr bwMode="auto">
          <a:xfrm>
            <a:off x="5651500" y="48688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４</a:t>
            </a:r>
          </a:p>
        </p:txBody>
      </p:sp>
      <p:sp>
        <p:nvSpPr>
          <p:cNvPr id="57407" name="AutoShape 63"/>
          <p:cNvSpPr>
            <a:spLocks noChangeAspect="1" noChangeArrowheads="1"/>
          </p:cNvSpPr>
          <p:nvPr/>
        </p:nvSpPr>
        <p:spPr bwMode="auto">
          <a:xfrm>
            <a:off x="5219700" y="48688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１</a:t>
            </a:r>
          </a:p>
        </p:txBody>
      </p:sp>
      <p:sp>
        <p:nvSpPr>
          <p:cNvPr id="57421" name="AutoShape 77"/>
          <p:cNvSpPr>
            <a:spLocks noChangeArrowheads="1"/>
          </p:cNvSpPr>
          <p:nvPr/>
        </p:nvSpPr>
        <p:spPr bwMode="auto">
          <a:xfrm>
            <a:off x="7812088" y="4868863"/>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en-US" altLang="ja-JP"/>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49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49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749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57491"/>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749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749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7385"/>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57386"/>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57387"/>
                                        </p:tgtEl>
                                        <p:attrNameLst>
                                          <p:attrName>style.visibility</p:attrName>
                                        </p:attrNameLst>
                                      </p:cBhvr>
                                      <p:to>
                                        <p:strVal val="visible"/>
                                      </p:to>
                                    </p:set>
                                  </p:childTnLst>
                                </p:cTn>
                              </p:par>
                              <p:par>
                                <p:cTn id="27" presetID="1" presetClass="entr" presetSubtype="0" fill="hold" grpId="2" nodeType="withEffect">
                                  <p:stCondLst>
                                    <p:cond delay="0"/>
                                  </p:stCondLst>
                                  <p:childTnLst>
                                    <p:set>
                                      <p:cBhvr>
                                        <p:cTn id="28" dur="1" fill="hold">
                                          <p:stCondLst>
                                            <p:cond delay="0"/>
                                          </p:stCondLst>
                                        </p:cTn>
                                        <p:tgtEl>
                                          <p:spTgt spid="57390"/>
                                        </p:tgtEl>
                                        <p:attrNameLst>
                                          <p:attrName>style.visibility</p:attrName>
                                        </p:attrNameLst>
                                      </p:cBhvr>
                                      <p:to>
                                        <p:strVal val="visible"/>
                                      </p:to>
                                    </p:set>
                                  </p:childTnLst>
                                </p:cTn>
                              </p:par>
                              <p:par>
                                <p:cTn id="29" presetID="1" presetClass="entr" presetSubtype="0" fill="hold" grpId="2" nodeType="withEffect">
                                  <p:stCondLst>
                                    <p:cond delay="0"/>
                                  </p:stCondLst>
                                  <p:childTnLst>
                                    <p:set>
                                      <p:cBhvr>
                                        <p:cTn id="30" dur="1" fill="hold">
                                          <p:stCondLst>
                                            <p:cond delay="0"/>
                                          </p:stCondLst>
                                        </p:cTn>
                                        <p:tgtEl>
                                          <p:spTgt spid="57391"/>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5740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7407">
                                            <p:bg/>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7407">
                                            <p:txEl>
                                              <p:pRg st="0" end="0"/>
                                            </p:txEl>
                                          </p:spTgt>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57421"/>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mph" presetSubtype="0" fill="hold" grpId="0" nodeType="clickEffect">
                                  <p:stCondLst>
                                    <p:cond delay="0"/>
                                  </p:stCondLst>
                                  <p:childTnLst>
                                    <p:animEffect transition="out" filter="fade">
                                      <p:cBhvr>
                                        <p:cTn id="42" dur="1000" tmFilter="0, 0; .2, .5; .8, .5; 1, 0"/>
                                        <p:tgtEl>
                                          <p:spTgt spid="57436"/>
                                        </p:tgtEl>
                                      </p:cBhvr>
                                    </p:animEffect>
                                    <p:animScale>
                                      <p:cBhvr>
                                        <p:cTn id="43" dur="500" autoRev="1" fill="hold"/>
                                        <p:tgtEl>
                                          <p:spTgt spid="57436"/>
                                        </p:tgtEl>
                                      </p:cBhvr>
                                      <p:by x="105000" y="105000"/>
                                    </p:animScale>
                                  </p:childTnLst>
                                </p:cTn>
                              </p:par>
                              <p:par>
                                <p:cTn id="44" presetID="3" presetClass="emph" presetSubtype="2" fill="hold" nodeType="withEffect">
                                  <p:stCondLst>
                                    <p:cond delay="0"/>
                                  </p:stCondLst>
                                  <p:childTnLst>
                                    <p:animClr clrSpc="rgb" dir="cw">
                                      <p:cBhvr override="childStyle">
                                        <p:cTn id="45" dur="1000" fill="hold"/>
                                        <p:tgtEl>
                                          <p:spTgt spid="57407">
                                            <p:txEl>
                                              <p:pRg st="0" end="0"/>
                                            </p:txEl>
                                          </p:spTgt>
                                        </p:tgtEl>
                                        <p:attrNameLst>
                                          <p:attrName>style.color</p:attrName>
                                        </p:attrNameLst>
                                      </p:cBhvr>
                                      <p:to>
                                        <a:srgbClr val="FF3300"/>
                                      </p:to>
                                    </p:animClr>
                                  </p:childTnLst>
                                </p:cTn>
                              </p:par>
                              <p:par>
                                <p:cTn id="46" presetID="1" presetClass="entr" presetSubtype="0" fill="hold" nodeType="withEffect">
                                  <p:stCondLst>
                                    <p:cond delay="0"/>
                                  </p:stCondLst>
                                  <p:childTnLst>
                                    <p:set>
                                      <p:cBhvr>
                                        <p:cTn id="47" dur="1" fill="hold">
                                          <p:stCondLst>
                                            <p:cond delay="0"/>
                                          </p:stCondLst>
                                        </p:cTn>
                                        <p:tgtEl>
                                          <p:spTgt spid="57469"/>
                                        </p:tgtEl>
                                        <p:attrNameLst>
                                          <p:attrName>style.visibility</p:attrName>
                                        </p:attrNameLst>
                                      </p:cBhvr>
                                      <p:to>
                                        <p:strVal val="visible"/>
                                      </p:to>
                                    </p:set>
                                  </p:childTnLst>
                                </p:cTn>
                              </p:par>
                              <p:par>
                                <p:cTn id="48" presetID="1" presetClass="exit" presetSubtype="0" fill="hold" nodeType="withEffect">
                                  <p:stCondLst>
                                    <p:cond delay="0"/>
                                  </p:stCondLst>
                                  <p:childTnLst>
                                    <p:set>
                                      <p:cBhvr>
                                        <p:cTn id="49" dur="1" fill="hold">
                                          <p:stCondLst>
                                            <p:cond delay="0"/>
                                          </p:stCondLst>
                                        </p:cTn>
                                        <p:tgtEl>
                                          <p:spTgt spid="57459"/>
                                        </p:tgtEl>
                                        <p:attrNameLst>
                                          <p:attrName>style.visibility</p:attrName>
                                        </p:attrNameLst>
                                      </p:cBhvr>
                                      <p:to>
                                        <p:strVal val="hidden"/>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3" presetClass="emph" presetSubtype="2" fill="hold" grpId="1" nodeType="clickEffect">
                                  <p:stCondLst>
                                    <p:cond delay="0"/>
                                  </p:stCondLst>
                                  <p:childTnLst>
                                    <p:animClr clrSpc="rgb" dir="cw">
                                      <p:cBhvr override="childStyle">
                                        <p:cTn id="53" dur="1000" fill="hold"/>
                                        <p:tgtEl>
                                          <p:spTgt spid="57406"/>
                                        </p:tgtEl>
                                        <p:attrNameLst>
                                          <p:attrName>style.color</p:attrName>
                                        </p:attrNameLst>
                                      </p:cBhvr>
                                      <p:to>
                                        <a:srgbClr val="FF3300"/>
                                      </p:to>
                                    </p:animClr>
                                  </p:childTnLst>
                                </p:cTn>
                              </p:par>
                              <p:par>
                                <p:cTn id="54" presetID="26" presetClass="emph" presetSubtype="0" fill="hold" grpId="0" nodeType="withEffect">
                                  <p:stCondLst>
                                    <p:cond delay="0"/>
                                  </p:stCondLst>
                                  <p:childTnLst>
                                    <p:animEffect transition="out" filter="fade">
                                      <p:cBhvr>
                                        <p:cTn id="55" dur="1000" tmFilter="0, 0; .2, .5; .8, .5; 1, 0"/>
                                        <p:tgtEl>
                                          <p:spTgt spid="57440"/>
                                        </p:tgtEl>
                                      </p:cBhvr>
                                    </p:animEffect>
                                    <p:animScale>
                                      <p:cBhvr>
                                        <p:cTn id="56" dur="500" autoRev="1" fill="hold"/>
                                        <p:tgtEl>
                                          <p:spTgt spid="57440"/>
                                        </p:tgtEl>
                                      </p:cBhvr>
                                      <p:by x="105000" y="105000"/>
                                    </p:animScale>
                                  </p:childTnLst>
                                </p:cTn>
                              </p:par>
                              <p:par>
                                <p:cTn id="57" presetID="1" presetClass="exit" presetSubtype="0" fill="hold" nodeType="withEffect">
                                  <p:stCondLst>
                                    <p:cond delay="0"/>
                                  </p:stCondLst>
                                  <p:childTnLst>
                                    <p:set>
                                      <p:cBhvr>
                                        <p:cTn id="58" dur="1" fill="hold">
                                          <p:stCondLst>
                                            <p:cond delay="0"/>
                                          </p:stCondLst>
                                        </p:cTn>
                                        <p:tgtEl>
                                          <p:spTgt spid="57469"/>
                                        </p:tgtEl>
                                        <p:attrNameLst>
                                          <p:attrName>style.visibility</p:attrName>
                                        </p:attrNameLst>
                                      </p:cBhvr>
                                      <p:to>
                                        <p:strVal val="hidden"/>
                                      </p:to>
                                    </p:set>
                                  </p:childTnLst>
                                </p:cTn>
                              </p:par>
                              <p:par>
                                <p:cTn id="59" presetID="1" presetClass="entr" presetSubtype="0" fill="hold" nodeType="withEffect">
                                  <p:stCondLst>
                                    <p:cond delay="0"/>
                                  </p:stCondLst>
                                  <p:childTnLst>
                                    <p:set>
                                      <p:cBhvr>
                                        <p:cTn id="60" dur="1" fill="hold">
                                          <p:stCondLst>
                                            <p:cond delay="0"/>
                                          </p:stCondLst>
                                        </p:cTn>
                                        <p:tgtEl>
                                          <p:spTgt spid="57470"/>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mph" presetSubtype="2" fill="hold" grpId="1" nodeType="clickEffect">
                                  <p:stCondLst>
                                    <p:cond delay="0"/>
                                  </p:stCondLst>
                                  <p:childTnLst>
                                    <p:animClr clrSpc="rgb" dir="cw">
                                      <p:cBhvr override="childStyle">
                                        <p:cTn id="64" dur="1000" fill="hold"/>
                                        <p:tgtEl>
                                          <p:spTgt spid="57390"/>
                                        </p:tgtEl>
                                        <p:attrNameLst>
                                          <p:attrName>style.color</p:attrName>
                                        </p:attrNameLst>
                                      </p:cBhvr>
                                      <p:to>
                                        <a:srgbClr val="FF3300"/>
                                      </p:to>
                                    </p:animClr>
                                  </p:childTnLst>
                                </p:cTn>
                              </p:par>
                              <p:par>
                                <p:cTn id="65" presetID="26" presetClass="emph" presetSubtype="0" fill="hold" grpId="0" nodeType="withEffect">
                                  <p:stCondLst>
                                    <p:cond delay="0"/>
                                  </p:stCondLst>
                                  <p:childTnLst>
                                    <p:animEffect transition="out" filter="fade">
                                      <p:cBhvr>
                                        <p:cTn id="66" dur="1000" tmFilter="0, 0; .2, .5; .8, .5; 1, 0"/>
                                        <p:tgtEl>
                                          <p:spTgt spid="57467"/>
                                        </p:tgtEl>
                                      </p:cBhvr>
                                    </p:animEffect>
                                    <p:animScale>
                                      <p:cBhvr>
                                        <p:cTn id="67" dur="500" autoRev="1" fill="hold"/>
                                        <p:tgtEl>
                                          <p:spTgt spid="57467"/>
                                        </p:tgtEl>
                                      </p:cBhvr>
                                      <p:by x="105000" y="105000"/>
                                    </p:animScale>
                                  </p:childTnLst>
                                </p:cTn>
                              </p:par>
                              <p:par>
                                <p:cTn id="68" presetID="1" presetClass="entr" presetSubtype="0" fill="hold" grpId="0" nodeType="withEffect">
                                  <p:stCondLst>
                                    <p:cond delay="0"/>
                                  </p:stCondLst>
                                  <p:childTnLst>
                                    <p:set>
                                      <p:cBhvr>
                                        <p:cTn id="69" dur="1" fill="hold">
                                          <p:stCondLst>
                                            <p:cond delay="0"/>
                                          </p:stCondLst>
                                        </p:cTn>
                                        <p:tgtEl>
                                          <p:spTgt spid="57468"/>
                                        </p:tgtEl>
                                        <p:attrNameLst>
                                          <p:attrName>style.visibility</p:attrName>
                                        </p:attrNameLst>
                                      </p:cBhvr>
                                      <p:to>
                                        <p:strVal val="visible"/>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26" presetClass="emph" presetSubtype="0" fill="hold" grpId="0" nodeType="clickEffect">
                                  <p:stCondLst>
                                    <p:cond delay="0"/>
                                  </p:stCondLst>
                                  <p:childTnLst>
                                    <p:animEffect transition="out" filter="fade">
                                      <p:cBhvr>
                                        <p:cTn id="73" dur="1000" tmFilter="0, 0; .2, .5; .8, .5; 1, 0"/>
                                        <p:tgtEl>
                                          <p:spTgt spid="57461"/>
                                        </p:tgtEl>
                                      </p:cBhvr>
                                    </p:animEffect>
                                    <p:animScale>
                                      <p:cBhvr>
                                        <p:cTn id="74" dur="500" autoRev="1" fill="hold"/>
                                        <p:tgtEl>
                                          <p:spTgt spid="57461"/>
                                        </p:tgtEl>
                                      </p:cBhvr>
                                      <p:by x="105000" y="105000"/>
                                    </p:animScale>
                                  </p:childTnLst>
                                </p:cTn>
                              </p:par>
                              <p:par>
                                <p:cTn id="75" presetID="3" presetClass="emph" presetSubtype="2" fill="hold" grpId="1" nodeType="withEffect">
                                  <p:stCondLst>
                                    <p:cond delay="0"/>
                                  </p:stCondLst>
                                  <p:childTnLst>
                                    <p:animClr clrSpc="rgb" dir="cw">
                                      <p:cBhvr override="childStyle">
                                        <p:cTn id="76" dur="1000" fill="hold"/>
                                        <p:tgtEl>
                                          <p:spTgt spid="57386"/>
                                        </p:tgtEl>
                                        <p:attrNameLst>
                                          <p:attrName>style.color</p:attrName>
                                        </p:attrNameLst>
                                      </p:cBhvr>
                                      <p:to>
                                        <a:srgbClr val="FF3300"/>
                                      </p:to>
                                    </p:animClr>
                                  </p:childTnLst>
                                </p:cTn>
                              </p:par>
                              <p:par>
                                <p:cTn id="77" presetID="1" presetClass="entr" presetSubtype="0" fill="hold" nodeType="withEffect">
                                  <p:stCondLst>
                                    <p:cond delay="0"/>
                                  </p:stCondLst>
                                  <p:childTnLst>
                                    <p:set>
                                      <p:cBhvr>
                                        <p:cTn id="78" dur="1" fill="hold">
                                          <p:stCondLst>
                                            <p:cond delay="0"/>
                                          </p:stCondLst>
                                        </p:cTn>
                                        <p:tgtEl>
                                          <p:spTgt spid="57462"/>
                                        </p:tgtEl>
                                        <p:attrNameLst>
                                          <p:attrName>style.visibility</p:attrName>
                                        </p:attrNameLst>
                                      </p:cBhvr>
                                      <p:to>
                                        <p:strVal val="visible"/>
                                      </p:to>
                                    </p:set>
                                  </p:childTnLst>
                                </p:cTn>
                              </p:par>
                              <p:par>
                                <p:cTn id="79" presetID="1" presetClass="exit" presetSubtype="0" fill="hold" nodeType="withEffect">
                                  <p:stCondLst>
                                    <p:cond delay="0"/>
                                  </p:stCondLst>
                                  <p:childTnLst>
                                    <p:set>
                                      <p:cBhvr>
                                        <p:cTn id="80" dur="1" fill="hold">
                                          <p:stCondLst>
                                            <p:cond delay="0"/>
                                          </p:stCondLst>
                                        </p:cTn>
                                        <p:tgtEl>
                                          <p:spTgt spid="57470"/>
                                        </p:tgtEl>
                                        <p:attrNameLst>
                                          <p:attrName>style.visibility</p:attrName>
                                        </p:attrNameLst>
                                      </p:cBhvr>
                                      <p:to>
                                        <p:strVal val="hidden"/>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26" presetClass="emph" presetSubtype="0" fill="hold" grpId="0" nodeType="clickEffect">
                                  <p:stCondLst>
                                    <p:cond delay="0"/>
                                  </p:stCondLst>
                                  <p:childTnLst>
                                    <p:animEffect transition="out" filter="fade">
                                      <p:cBhvr>
                                        <p:cTn id="84" dur="1000" tmFilter="0, 0; .2, .5; .8, .5; 1, 0"/>
                                        <p:tgtEl>
                                          <p:spTgt spid="57439"/>
                                        </p:tgtEl>
                                      </p:cBhvr>
                                    </p:animEffect>
                                    <p:animScale>
                                      <p:cBhvr>
                                        <p:cTn id="85" dur="500" autoRev="1" fill="hold"/>
                                        <p:tgtEl>
                                          <p:spTgt spid="57439"/>
                                        </p:tgtEl>
                                      </p:cBhvr>
                                      <p:by x="105000" y="105000"/>
                                    </p:animScale>
                                  </p:childTnLst>
                                </p:cTn>
                              </p:par>
                              <p:par>
                                <p:cTn id="86" presetID="3" presetClass="emph" presetSubtype="2" fill="hold" grpId="0" nodeType="withEffect">
                                  <p:stCondLst>
                                    <p:cond delay="0"/>
                                  </p:stCondLst>
                                  <p:childTnLst>
                                    <p:animClr clrSpc="rgb" dir="cw">
                                      <p:cBhvr override="childStyle">
                                        <p:cTn id="87" dur="1000" fill="hold"/>
                                        <p:tgtEl>
                                          <p:spTgt spid="57387"/>
                                        </p:tgtEl>
                                        <p:attrNameLst>
                                          <p:attrName>style.color</p:attrName>
                                        </p:attrNameLst>
                                      </p:cBhvr>
                                      <p:to>
                                        <a:srgbClr val="FF3300"/>
                                      </p:to>
                                    </p:animClr>
                                  </p:childTnLst>
                                </p:cTn>
                              </p:par>
                              <p:par>
                                <p:cTn id="88" presetID="1" presetClass="entr" presetSubtype="0" fill="hold" nodeType="withEffect">
                                  <p:stCondLst>
                                    <p:cond delay="0"/>
                                  </p:stCondLst>
                                  <p:childTnLst>
                                    <p:set>
                                      <p:cBhvr>
                                        <p:cTn id="89" dur="1" fill="hold">
                                          <p:stCondLst>
                                            <p:cond delay="0"/>
                                          </p:stCondLst>
                                        </p:cTn>
                                        <p:tgtEl>
                                          <p:spTgt spid="57463"/>
                                        </p:tgtEl>
                                        <p:attrNameLst>
                                          <p:attrName>style.visibility</p:attrName>
                                        </p:attrNameLst>
                                      </p:cBhvr>
                                      <p:to>
                                        <p:strVal val="visible"/>
                                      </p:to>
                                    </p:set>
                                  </p:childTnLst>
                                </p:cTn>
                              </p:par>
                              <p:par>
                                <p:cTn id="90" presetID="1" presetClass="exit" presetSubtype="0" fill="hold" nodeType="withEffect">
                                  <p:stCondLst>
                                    <p:cond delay="0"/>
                                  </p:stCondLst>
                                  <p:childTnLst>
                                    <p:set>
                                      <p:cBhvr>
                                        <p:cTn id="91" dur="1" fill="hold">
                                          <p:stCondLst>
                                            <p:cond delay="0"/>
                                          </p:stCondLst>
                                        </p:cTn>
                                        <p:tgtEl>
                                          <p:spTgt spid="57462"/>
                                        </p:tgtEl>
                                        <p:attrNameLst>
                                          <p:attrName>style.visibility</p:attrName>
                                        </p:attrNameLst>
                                      </p:cBhvr>
                                      <p:to>
                                        <p:strVal val="hidden"/>
                                      </p:to>
                                    </p:set>
                                  </p:childTnLst>
                                </p:cTn>
                              </p:par>
                            </p:childTnLst>
                          </p:cTn>
                        </p:par>
                      </p:childTnLst>
                    </p:cTn>
                  </p:par>
                  <p:par>
                    <p:cTn id="92" fill="hold" nodeType="clickPar">
                      <p:stCondLst>
                        <p:cond delay="indefinite"/>
                      </p:stCondLst>
                      <p:childTnLst>
                        <p:par>
                          <p:cTn id="93" fill="hold" nodeType="withGroup">
                            <p:stCondLst>
                              <p:cond delay="0"/>
                            </p:stCondLst>
                            <p:childTnLst>
                              <p:par>
                                <p:cTn id="94" presetID="3" presetClass="emph" presetSubtype="2" fill="hold" grpId="1" nodeType="clickEffect">
                                  <p:stCondLst>
                                    <p:cond delay="0"/>
                                  </p:stCondLst>
                                  <p:childTnLst>
                                    <p:animClr clrSpc="rgb" dir="cw">
                                      <p:cBhvr override="childStyle">
                                        <p:cTn id="95" dur="1000" fill="hold"/>
                                        <p:tgtEl>
                                          <p:spTgt spid="57391"/>
                                        </p:tgtEl>
                                        <p:attrNameLst>
                                          <p:attrName>style.color</p:attrName>
                                        </p:attrNameLst>
                                      </p:cBhvr>
                                      <p:to>
                                        <a:srgbClr val="FF3300"/>
                                      </p:to>
                                    </p:animClr>
                                  </p:childTnLst>
                                </p:cTn>
                              </p:par>
                              <p:par>
                                <p:cTn id="96" presetID="26" presetClass="emph" presetSubtype="0" fill="hold" grpId="0" nodeType="withEffect">
                                  <p:stCondLst>
                                    <p:cond delay="0"/>
                                  </p:stCondLst>
                                  <p:childTnLst>
                                    <p:animEffect transition="out" filter="fade">
                                      <p:cBhvr>
                                        <p:cTn id="97" dur="1000" tmFilter="0, 0; .2, .5; .8, .5; 1, 0"/>
                                        <p:tgtEl>
                                          <p:spTgt spid="57450"/>
                                        </p:tgtEl>
                                      </p:cBhvr>
                                    </p:animEffect>
                                    <p:animScale>
                                      <p:cBhvr>
                                        <p:cTn id="98" dur="500" autoRev="1" fill="hold"/>
                                        <p:tgtEl>
                                          <p:spTgt spid="57450"/>
                                        </p:tgtEl>
                                      </p:cBhvr>
                                      <p:by x="105000" y="105000"/>
                                    </p:animScale>
                                  </p:childTnLst>
                                </p:cTn>
                              </p:par>
                              <p:par>
                                <p:cTn id="99" presetID="1" presetClass="entr" presetSubtype="0" fill="hold" grpId="0" nodeType="withEffect">
                                  <p:stCondLst>
                                    <p:cond delay="0"/>
                                  </p:stCondLst>
                                  <p:childTnLst>
                                    <p:set>
                                      <p:cBhvr>
                                        <p:cTn id="100" dur="1" fill="hold">
                                          <p:stCondLst>
                                            <p:cond delay="0"/>
                                          </p:stCondLst>
                                        </p:cTn>
                                        <p:tgtEl>
                                          <p:spTgt spid="57473"/>
                                        </p:tgtEl>
                                        <p:attrNameLst>
                                          <p:attrName>style.visibility</p:attrName>
                                        </p:attrNameLst>
                                      </p:cBhvr>
                                      <p:to>
                                        <p:strVal val="visible"/>
                                      </p:to>
                                    </p:set>
                                  </p:childTnLst>
                                </p:cTn>
                              </p:par>
                              <p:par>
                                <p:cTn id="101" presetID="1" presetClass="exit" presetSubtype="0" fill="hold" grpId="1" nodeType="withEffect">
                                  <p:stCondLst>
                                    <p:cond delay="0"/>
                                  </p:stCondLst>
                                  <p:childTnLst>
                                    <p:set>
                                      <p:cBhvr>
                                        <p:cTn id="102" dur="1" fill="hold">
                                          <p:stCondLst>
                                            <p:cond delay="0"/>
                                          </p:stCondLst>
                                        </p:cTn>
                                        <p:tgtEl>
                                          <p:spTgt spid="57468"/>
                                        </p:tgtEl>
                                        <p:attrNameLst>
                                          <p:attrName>style.visibility</p:attrName>
                                        </p:attrNameLst>
                                      </p:cBhvr>
                                      <p:to>
                                        <p:strVal val="hidden"/>
                                      </p:to>
                                    </p:set>
                                  </p:childTnLst>
                                </p:cTn>
                              </p:par>
                              <p:par>
                                <p:cTn id="103" presetID="1" presetClass="exit" presetSubtype="0" fill="hold" nodeType="withEffect">
                                  <p:stCondLst>
                                    <p:cond delay="0"/>
                                  </p:stCondLst>
                                  <p:childTnLst>
                                    <p:set>
                                      <p:cBhvr>
                                        <p:cTn id="104" dur="1" fill="hold">
                                          <p:stCondLst>
                                            <p:cond delay="0"/>
                                          </p:stCondLst>
                                        </p:cTn>
                                        <p:tgtEl>
                                          <p:spTgt spid="57463"/>
                                        </p:tgtEl>
                                        <p:attrNameLst>
                                          <p:attrName>style.visibility</p:attrName>
                                        </p:attrNameLst>
                                      </p:cBhvr>
                                      <p:to>
                                        <p:strVal val="hidden"/>
                                      </p:to>
                                    </p:set>
                                  </p:childTnLst>
                                </p:cTn>
                              </p:par>
                              <p:par>
                                <p:cTn id="105" presetID="1" presetClass="entr" presetSubtype="0" fill="hold" nodeType="withEffect">
                                  <p:stCondLst>
                                    <p:cond delay="0"/>
                                  </p:stCondLst>
                                  <p:childTnLst>
                                    <p:set>
                                      <p:cBhvr>
                                        <p:cTn id="106" dur="1" fill="hold">
                                          <p:stCondLst>
                                            <p:cond delay="0"/>
                                          </p:stCondLst>
                                        </p:cTn>
                                        <p:tgtEl>
                                          <p:spTgt spid="57478"/>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57477"/>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57474"/>
                                        </p:tgtEl>
                                        <p:attrNameLst>
                                          <p:attrName>style.visibility</p:attrName>
                                        </p:attrNameLst>
                                      </p:cBhvr>
                                      <p:to>
                                        <p:strVal val="visible"/>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3" presetClass="emph" presetSubtype="2" fill="hold" grpId="1" nodeType="clickEffect">
                                  <p:stCondLst>
                                    <p:cond delay="0"/>
                                  </p:stCondLst>
                                  <p:childTnLst>
                                    <p:animClr clrSpc="rgb" dir="cw">
                                      <p:cBhvr override="childStyle">
                                        <p:cTn id="114" dur="1000" fill="hold"/>
                                        <p:tgtEl>
                                          <p:spTgt spid="57421"/>
                                        </p:tgtEl>
                                        <p:attrNameLst>
                                          <p:attrName>style.color</p:attrName>
                                        </p:attrNameLst>
                                      </p:cBhvr>
                                      <p:to>
                                        <a:srgbClr val="FF3300"/>
                                      </p:to>
                                    </p:animClr>
                                  </p:childTnLst>
                                </p:cTn>
                              </p:par>
                              <p:par>
                                <p:cTn id="115" presetID="1" presetClass="exit" presetSubtype="0" fill="hold" nodeType="withEffect">
                                  <p:stCondLst>
                                    <p:cond delay="0"/>
                                  </p:stCondLst>
                                  <p:childTnLst>
                                    <p:set>
                                      <p:cBhvr>
                                        <p:cTn id="116" dur="1" fill="hold">
                                          <p:stCondLst>
                                            <p:cond delay="0"/>
                                          </p:stCondLst>
                                        </p:cTn>
                                        <p:tgtEl>
                                          <p:spTgt spid="57478"/>
                                        </p:tgtEl>
                                        <p:attrNameLst>
                                          <p:attrName>style.visibility</p:attrName>
                                        </p:attrNameLst>
                                      </p:cBhvr>
                                      <p:to>
                                        <p:strVal val="hidden"/>
                                      </p:to>
                                    </p:set>
                                  </p:childTnLst>
                                </p:cTn>
                              </p:par>
                              <p:par>
                                <p:cTn id="117" presetID="1" presetClass="exit" presetSubtype="0" fill="hold" grpId="1" nodeType="withEffect">
                                  <p:stCondLst>
                                    <p:cond delay="0"/>
                                  </p:stCondLst>
                                  <p:childTnLst>
                                    <p:set>
                                      <p:cBhvr>
                                        <p:cTn id="118" dur="1" fill="hold">
                                          <p:stCondLst>
                                            <p:cond delay="0"/>
                                          </p:stCondLst>
                                        </p:cTn>
                                        <p:tgtEl>
                                          <p:spTgt spid="57477"/>
                                        </p:tgtEl>
                                        <p:attrNameLst>
                                          <p:attrName>style.visibility</p:attrName>
                                        </p:attrNameLst>
                                      </p:cBhvr>
                                      <p:to>
                                        <p:strVal val="hidden"/>
                                      </p:to>
                                    </p:set>
                                  </p:childTnLst>
                                </p:cTn>
                              </p:par>
                              <p:par>
                                <p:cTn id="119" presetID="1" presetClass="entr" presetSubtype="0" fill="hold" grpId="0" nodeType="withEffect">
                                  <p:stCondLst>
                                    <p:cond delay="0"/>
                                  </p:stCondLst>
                                  <p:childTnLst>
                                    <p:set>
                                      <p:cBhvr>
                                        <p:cTn id="120" dur="1" fill="hold">
                                          <p:stCondLst>
                                            <p:cond delay="0"/>
                                          </p:stCondLst>
                                        </p:cTn>
                                        <p:tgtEl>
                                          <p:spTgt spid="57483"/>
                                        </p:tgtEl>
                                        <p:attrNameLst>
                                          <p:attrName>style.visibility</p:attrName>
                                        </p:attrNameLst>
                                      </p:cBhvr>
                                      <p:to>
                                        <p:strVal val="visible"/>
                                      </p:to>
                                    </p:set>
                                  </p:childTnLst>
                                </p:cTn>
                              </p:par>
                              <p:par>
                                <p:cTn id="121" presetID="26" presetClass="emph" presetSubtype="0" fill="hold" grpId="2" nodeType="withEffect">
                                  <p:stCondLst>
                                    <p:cond delay="0"/>
                                  </p:stCondLst>
                                  <p:childTnLst>
                                    <p:animEffect transition="out" filter="fade">
                                      <p:cBhvr>
                                        <p:cTn id="122" dur="1000" tmFilter="0, 0; .2, .5; .8, .5; 1, 0"/>
                                        <p:tgtEl>
                                          <p:spTgt spid="57454"/>
                                        </p:tgtEl>
                                      </p:cBhvr>
                                    </p:animEffect>
                                    <p:animScale>
                                      <p:cBhvr>
                                        <p:cTn id="123" dur="500" autoRev="1" fill="hold"/>
                                        <p:tgtEl>
                                          <p:spTgt spid="5745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85" grpId="0"/>
      <p:bldP spid="57436" grpId="0" animBg="1"/>
      <p:bldP spid="57439" grpId="0" animBg="1"/>
      <p:bldP spid="57440" grpId="0" animBg="1"/>
      <p:bldP spid="57450" grpId="0" animBg="1"/>
      <p:bldP spid="57454" grpId="2" animBg="1"/>
      <p:bldP spid="57461" grpId="0" animBg="1"/>
      <p:bldP spid="57467" grpId="0" animBg="1"/>
      <p:bldP spid="57468" grpId="0" animBg="1"/>
      <p:bldP spid="57468" grpId="1" animBg="1"/>
      <p:bldP spid="57473" grpId="0" animBg="1"/>
      <p:bldP spid="57477" grpId="0" animBg="1"/>
      <p:bldP spid="57477" grpId="1" animBg="1"/>
      <p:bldP spid="57483" grpId="0" animBg="1"/>
      <p:bldP spid="57491" grpId="0" animBg="1"/>
      <p:bldP spid="57491" grpId="1" animBg="1"/>
      <p:bldP spid="57493" grpId="0" animBg="1"/>
      <p:bldP spid="57494" grpId="0"/>
      <p:bldP spid="57386" grpId="1" animBg="1"/>
      <p:bldP spid="57386" grpId="2" animBg="1"/>
      <p:bldP spid="57387" grpId="0" animBg="1"/>
      <p:bldP spid="57387" grpId="1" animBg="1"/>
      <p:bldP spid="57390" grpId="1" animBg="1"/>
      <p:bldP spid="57390" grpId="2" animBg="1"/>
      <p:bldP spid="57391" grpId="1" animBg="1"/>
      <p:bldP spid="57391" grpId="2" animBg="1"/>
      <p:bldP spid="57406" grpId="1" animBg="1"/>
      <p:bldP spid="57406" grpId="2" animBg="1"/>
      <p:bldP spid="57407" grpId="0" build="allAtOnce" animBg="1"/>
      <p:bldP spid="57421" grpId="1" animBg="1"/>
      <p:bldP spid="57421"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20" name="Text Box 28"/>
          <p:cNvSpPr txBox="1">
            <a:spLocks noChangeArrowheads="1"/>
          </p:cNvSpPr>
          <p:nvPr/>
        </p:nvSpPr>
        <p:spPr bwMode="auto">
          <a:xfrm>
            <a:off x="395288" y="188913"/>
            <a:ext cx="388778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4400" b="0">
                <a:solidFill>
                  <a:srgbClr val="FF9900"/>
                </a:solidFill>
                <a:effectLst>
                  <a:outerShdw blurRad="38100" dist="38100" dir="2700000" algn="tl">
                    <a:srgbClr val="000000"/>
                  </a:outerShdw>
                </a:effectLst>
              </a:rPr>
              <a:t>（</a:t>
            </a:r>
            <a:r>
              <a:rPr lang="en-US" altLang="ja-JP" sz="4400" b="0">
                <a:solidFill>
                  <a:srgbClr val="FF9900"/>
                </a:solidFill>
                <a:effectLst>
                  <a:outerShdw blurRad="38100" dist="38100" dir="2700000" algn="tl">
                    <a:srgbClr val="000000"/>
                  </a:outerShdw>
                </a:effectLst>
              </a:rPr>
              <a:t>6</a:t>
            </a:r>
            <a:r>
              <a:rPr lang="ja-JP" altLang="en-US" sz="4400" b="0">
                <a:solidFill>
                  <a:srgbClr val="FF9900"/>
                </a:solidFill>
                <a:effectLst>
                  <a:outerShdw blurRad="38100" dist="38100" dir="2700000" algn="tl">
                    <a:srgbClr val="000000"/>
                  </a:outerShdw>
                </a:effectLst>
              </a:rPr>
              <a:t>）桁下げキー</a:t>
            </a:r>
          </a:p>
        </p:txBody>
      </p:sp>
      <p:sp>
        <p:nvSpPr>
          <p:cNvPr id="59479" name="Rectangle 87"/>
          <p:cNvSpPr>
            <a:spLocks noChangeArrowheads="1"/>
          </p:cNvSpPr>
          <p:nvPr/>
        </p:nvSpPr>
        <p:spPr bwMode="auto">
          <a:xfrm>
            <a:off x="395288" y="1268413"/>
            <a:ext cx="3600450" cy="5111750"/>
          </a:xfrm>
          <a:prstGeom prst="rect">
            <a:avLst/>
          </a:prstGeom>
          <a:solidFill>
            <a:schemeClr val="hlink"/>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9480" name="Rectangle 88"/>
          <p:cNvSpPr>
            <a:spLocks noChangeArrowheads="1"/>
          </p:cNvSpPr>
          <p:nvPr/>
        </p:nvSpPr>
        <p:spPr bwMode="auto">
          <a:xfrm>
            <a:off x="611188" y="1555750"/>
            <a:ext cx="3225800" cy="604838"/>
          </a:xfrm>
          <a:prstGeom prst="rect">
            <a:avLst/>
          </a:prstGeom>
          <a:solidFill>
            <a:srgbClr val="00000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59481" name="AutoShape 89"/>
          <p:cNvSpPr>
            <a:spLocks noChangeArrowheads="1"/>
          </p:cNvSpPr>
          <p:nvPr/>
        </p:nvSpPr>
        <p:spPr bwMode="auto">
          <a:xfrm>
            <a:off x="12588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200" b="0"/>
              <a:t>00</a:t>
            </a:r>
          </a:p>
        </p:txBody>
      </p:sp>
      <p:sp>
        <p:nvSpPr>
          <p:cNvPr id="59482" name="AutoShape 90"/>
          <p:cNvSpPr>
            <a:spLocks noChangeArrowheads="1"/>
          </p:cNvSpPr>
          <p:nvPr/>
        </p:nvSpPr>
        <p:spPr bwMode="auto">
          <a:xfrm>
            <a:off x="574675" y="5661025"/>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０</a:t>
            </a:r>
          </a:p>
        </p:txBody>
      </p:sp>
      <p:sp>
        <p:nvSpPr>
          <p:cNvPr id="59483" name="AutoShape 91"/>
          <p:cNvSpPr>
            <a:spLocks noChangeArrowheads="1"/>
          </p:cNvSpPr>
          <p:nvPr/>
        </p:nvSpPr>
        <p:spPr bwMode="auto">
          <a:xfrm>
            <a:off x="12588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１</a:t>
            </a:r>
          </a:p>
        </p:txBody>
      </p:sp>
      <p:sp>
        <p:nvSpPr>
          <p:cNvPr id="59484" name="AutoShape 92"/>
          <p:cNvSpPr>
            <a:spLocks noChangeArrowheads="1"/>
          </p:cNvSpPr>
          <p:nvPr/>
        </p:nvSpPr>
        <p:spPr bwMode="auto">
          <a:xfrm>
            <a:off x="19065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２</a:t>
            </a:r>
          </a:p>
        </p:txBody>
      </p:sp>
      <p:sp>
        <p:nvSpPr>
          <p:cNvPr id="59485" name="AutoShape 93"/>
          <p:cNvSpPr>
            <a:spLocks noChangeArrowheads="1"/>
          </p:cNvSpPr>
          <p:nvPr/>
        </p:nvSpPr>
        <p:spPr bwMode="auto">
          <a:xfrm>
            <a:off x="2555875" y="4508500"/>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６</a:t>
            </a:r>
          </a:p>
        </p:txBody>
      </p:sp>
      <p:sp>
        <p:nvSpPr>
          <p:cNvPr id="59486" name="AutoShape 94"/>
          <p:cNvSpPr>
            <a:spLocks noChangeArrowheads="1"/>
          </p:cNvSpPr>
          <p:nvPr/>
        </p:nvSpPr>
        <p:spPr bwMode="auto">
          <a:xfrm>
            <a:off x="19065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300" b="0"/>
              <a:t>⑤</a:t>
            </a:r>
          </a:p>
        </p:txBody>
      </p:sp>
      <p:sp>
        <p:nvSpPr>
          <p:cNvPr id="59487" name="AutoShape 95"/>
          <p:cNvSpPr>
            <a:spLocks noChangeArrowheads="1"/>
          </p:cNvSpPr>
          <p:nvPr/>
        </p:nvSpPr>
        <p:spPr bwMode="auto">
          <a:xfrm>
            <a:off x="12588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４</a:t>
            </a:r>
          </a:p>
        </p:txBody>
      </p:sp>
      <p:sp>
        <p:nvSpPr>
          <p:cNvPr id="59488" name="AutoShape 96"/>
          <p:cNvSpPr>
            <a:spLocks noChangeArrowheads="1"/>
          </p:cNvSpPr>
          <p:nvPr/>
        </p:nvSpPr>
        <p:spPr bwMode="auto">
          <a:xfrm>
            <a:off x="2555875" y="3932238"/>
            <a:ext cx="554038"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９</a:t>
            </a:r>
          </a:p>
        </p:txBody>
      </p:sp>
      <p:sp>
        <p:nvSpPr>
          <p:cNvPr id="59489" name="AutoShape 97"/>
          <p:cNvSpPr>
            <a:spLocks noChangeArrowheads="1"/>
          </p:cNvSpPr>
          <p:nvPr/>
        </p:nvSpPr>
        <p:spPr bwMode="auto">
          <a:xfrm>
            <a:off x="19065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８</a:t>
            </a:r>
          </a:p>
        </p:txBody>
      </p:sp>
      <p:sp>
        <p:nvSpPr>
          <p:cNvPr id="59490" name="AutoShape 98"/>
          <p:cNvSpPr>
            <a:spLocks noChangeArrowheads="1"/>
          </p:cNvSpPr>
          <p:nvPr/>
        </p:nvSpPr>
        <p:spPr bwMode="auto">
          <a:xfrm>
            <a:off x="12588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７</a:t>
            </a:r>
          </a:p>
        </p:txBody>
      </p:sp>
      <p:sp>
        <p:nvSpPr>
          <p:cNvPr id="59491" name="AutoShape 99"/>
          <p:cNvSpPr>
            <a:spLocks noChangeArrowheads="1"/>
          </p:cNvSpPr>
          <p:nvPr/>
        </p:nvSpPr>
        <p:spPr bwMode="auto">
          <a:xfrm>
            <a:off x="19065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59492" name="AutoShape 100"/>
          <p:cNvSpPr>
            <a:spLocks noChangeArrowheads="1"/>
          </p:cNvSpPr>
          <p:nvPr/>
        </p:nvSpPr>
        <p:spPr bwMode="auto">
          <a:xfrm>
            <a:off x="12588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MR</a:t>
            </a:r>
          </a:p>
        </p:txBody>
      </p:sp>
      <p:sp>
        <p:nvSpPr>
          <p:cNvPr id="59493" name="AutoShape 101"/>
          <p:cNvSpPr>
            <a:spLocks noChangeArrowheads="1"/>
          </p:cNvSpPr>
          <p:nvPr/>
        </p:nvSpPr>
        <p:spPr bwMode="auto">
          <a:xfrm>
            <a:off x="5746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MC</a:t>
            </a:r>
          </a:p>
        </p:txBody>
      </p:sp>
      <p:sp>
        <p:nvSpPr>
          <p:cNvPr id="59494" name="AutoShape 102"/>
          <p:cNvSpPr>
            <a:spLocks noChangeArrowheads="1"/>
          </p:cNvSpPr>
          <p:nvPr/>
        </p:nvSpPr>
        <p:spPr bwMode="auto">
          <a:xfrm>
            <a:off x="32035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59495" name="AutoShape 103"/>
          <p:cNvSpPr>
            <a:spLocks noChangeArrowheads="1"/>
          </p:cNvSpPr>
          <p:nvPr/>
        </p:nvSpPr>
        <p:spPr bwMode="auto">
          <a:xfrm>
            <a:off x="1258888" y="2852738"/>
            <a:ext cx="554037"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59496" name="AutoShape 104"/>
          <p:cNvSpPr>
            <a:spLocks noChangeArrowheads="1"/>
          </p:cNvSpPr>
          <p:nvPr/>
        </p:nvSpPr>
        <p:spPr bwMode="auto">
          <a:xfrm>
            <a:off x="25558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59497" name="AutoShape 105"/>
          <p:cNvSpPr>
            <a:spLocks noChangeArrowheads="1"/>
          </p:cNvSpPr>
          <p:nvPr/>
        </p:nvSpPr>
        <p:spPr bwMode="auto">
          <a:xfrm>
            <a:off x="2555875" y="5661025"/>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59498" name="AutoShape 106"/>
          <p:cNvSpPr>
            <a:spLocks noChangeArrowheads="1"/>
          </p:cNvSpPr>
          <p:nvPr/>
        </p:nvSpPr>
        <p:spPr bwMode="auto">
          <a:xfrm>
            <a:off x="3203575" y="3357563"/>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59499" name="AutoShape 107"/>
          <p:cNvSpPr>
            <a:spLocks noChangeArrowheads="1"/>
          </p:cNvSpPr>
          <p:nvPr/>
        </p:nvSpPr>
        <p:spPr bwMode="auto">
          <a:xfrm>
            <a:off x="574675" y="5084763"/>
            <a:ext cx="554038" cy="503237"/>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C</a:t>
            </a:r>
          </a:p>
        </p:txBody>
      </p:sp>
      <p:sp>
        <p:nvSpPr>
          <p:cNvPr id="59500" name="AutoShape 108"/>
          <p:cNvSpPr>
            <a:spLocks noChangeArrowheads="1"/>
          </p:cNvSpPr>
          <p:nvPr/>
        </p:nvSpPr>
        <p:spPr bwMode="auto">
          <a:xfrm>
            <a:off x="25558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59501" name="AutoShape 109"/>
          <p:cNvSpPr>
            <a:spLocks noChangeArrowheads="1"/>
          </p:cNvSpPr>
          <p:nvPr/>
        </p:nvSpPr>
        <p:spPr bwMode="auto">
          <a:xfrm>
            <a:off x="5746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59502" name="AutoShape 110"/>
          <p:cNvSpPr>
            <a:spLocks noChangeArrowheads="1"/>
          </p:cNvSpPr>
          <p:nvPr/>
        </p:nvSpPr>
        <p:spPr bwMode="auto">
          <a:xfrm>
            <a:off x="32035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GT</a:t>
            </a:r>
          </a:p>
        </p:txBody>
      </p:sp>
      <p:sp>
        <p:nvSpPr>
          <p:cNvPr id="59503" name="AutoShape 111"/>
          <p:cNvSpPr>
            <a:spLocks noChangeArrowheads="1"/>
          </p:cNvSpPr>
          <p:nvPr/>
        </p:nvSpPr>
        <p:spPr bwMode="auto">
          <a:xfrm rot="5400000">
            <a:off x="1981994" y="2777332"/>
            <a:ext cx="403225" cy="5540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ea typeface="@ＭＳ Ｐゴシック" panose="020B0600070205080204" pitchFamily="50" charset="-128"/>
                <a:cs typeface="@ＭＳ Ｐゴシック" panose="020B0600070205080204" pitchFamily="50" charset="-128"/>
              </a:rPr>
              <a:t>▲</a:t>
            </a:r>
          </a:p>
        </p:txBody>
      </p:sp>
      <p:sp>
        <p:nvSpPr>
          <p:cNvPr id="59504" name="AutoShape 112"/>
          <p:cNvSpPr>
            <a:spLocks noChangeArrowheads="1"/>
          </p:cNvSpPr>
          <p:nvPr/>
        </p:nvSpPr>
        <p:spPr bwMode="auto">
          <a:xfrm>
            <a:off x="574675" y="4508500"/>
            <a:ext cx="554038" cy="503238"/>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AC</a:t>
            </a:r>
          </a:p>
        </p:txBody>
      </p:sp>
      <p:sp>
        <p:nvSpPr>
          <p:cNvPr id="59505" name="AutoShape 113"/>
          <p:cNvSpPr>
            <a:spLocks noChangeArrowheads="1"/>
          </p:cNvSpPr>
          <p:nvPr/>
        </p:nvSpPr>
        <p:spPr bwMode="auto">
          <a:xfrm>
            <a:off x="19065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a:t>
            </a:r>
          </a:p>
        </p:txBody>
      </p:sp>
      <p:pic>
        <p:nvPicPr>
          <p:cNvPr id="59506" name="Picture 114" descr="0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3425" y="1628775"/>
            <a:ext cx="239713" cy="427038"/>
          </a:xfrm>
          <a:prstGeom prst="rect">
            <a:avLst/>
          </a:prstGeom>
          <a:noFill/>
          <a:extLst>
            <a:ext uri="{909E8E84-426E-40DD-AFC4-6F175D3DCCD1}">
              <a14:hiddenFill xmlns:a14="http://schemas.microsoft.com/office/drawing/2010/main">
                <a:solidFill>
                  <a:srgbClr val="FFFFFF"/>
                </a:solidFill>
              </a14:hiddenFill>
            </a:ext>
          </a:extLst>
        </p:spPr>
      </p:pic>
      <p:sp>
        <p:nvSpPr>
          <p:cNvPr id="59507" name="Rectangle 115"/>
          <p:cNvSpPr>
            <a:spLocks noChangeArrowheads="1"/>
          </p:cNvSpPr>
          <p:nvPr/>
        </p:nvSpPr>
        <p:spPr bwMode="auto">
          <a:xfrm flipH="1" flipV="1">
            <a:off x="3562350" y="1916113"/>
            <a:ext cx="69850" cy="6985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lIns="0" tIns="0" rIns="0" bIns="396000"/>
          <a:lstStyle/>
          <a:p>
            <a:r>
              <a:rPr lang="en-US" altLang="ja-JP" sz="1200">
                <a:solidFill>
                  <a:srgbClr val="FF930B"/>
                </a:solidFill>
                <a:latin typeface="Arial Black" panose="020B0A04020102020204" pitchFamily="34" charset="0"/>
                <a:ea typeface="ＭＳ ゴシック" panose="020B0609070205080204" pitchFamily="49" charset="-128"/>
              </a:rPr>
              <a:t>.</a:t>
            </a:r>
          </a:p>
        </p:txBody>
      </p:sp>
      <p:sp>
        <p:nvSpPr>
          <p:cNvPr id="59508" name="AutoShape 116"/>
          <p:cNvSpPr>
            <a:spLocks noChangeArrowheads="1"/>
          </p:cNvSpPr>
          <p:nvPr/>
        </p:nvSpPr>
        <p:spPr bwMode="auto">
          <a:xfrm>
            <a:off x="25542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３</a:t>
            </a:r>
          </a:p>
        </p:txBody>
      </p:sp>
      <p:sp>
        <p:nvSpPr>
          <p:cNvPr id="59509" name="AutoShape 117"/>
          <p:cNvSpPr>
            <a:spLocks noChangeArrowheads="1"/>
          </p:cNvSpPr>
          <p:nvPr/>
        </p:nvSpPr>
        <p:spPr bwMode="auto">
          <a:xfrm>
            <a:off x="3203575" y="5084763"/>
            <a:ext cx="554038" cy="1109662"/>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59510" name="AutoShape 118"/>
          <p:cNvSpPr>
            <a:spLocks noChangeArrowheads="1"/>
          </p:cNvSpPr>
          <p:nvPr/>
        </p:nvSpPr>
        <p:spPr bwMode="auto">
          <a:xfrm>
            <a:off x="3203575" y="4508500"/>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pic>
        <p:nvPicPr>
          <p:cNvPr id="59511" name="Picture 119" descr="1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628775"/>
            <a:ext cx="239713"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59512" name="Group 120"/>
          <p:cNvGrpSpPr>
            <a:grpSpLocks/>
          </p:cNvGrpSpPr>
          <p:nvPr/>
        </p:nvGrpSpPr>
        <p:grpSpPr bwMode="auto">
          <a:xfrm>
            <a:off x="2987675" y="1628775"/>
            <a:ext cx="542925" cy="427038"/>
            <a:chOff x="2042" y="799"/>
            <a:chExt cx="488" cy="384"/>
          </a:xfrm>
        </p:grpSpPr>
        <p:pic>
          <p:nvPicPr>
            <p:cNvPr id="59513" name="Picture 121" descr="1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42" y="799"/>
              <a:ext cx="216" cy="384"/>
            </a:xfrm>
            <a:prstGeom prst="rect">
              <a:avLst/>
            </a:prstGeom>
            <a:noFill/>
            <a:extLst>
              <a:ext uri="{909E8E84-426E-40DD-AFC4-6F175D3DCCD1}">
                <a14:hiddenFill xmlns:a14="http://schemas.microsoft.com/office/drawing/2010/main">
                  <a:solidFill>
                    <a:srgbClr val="FFFFFF"/>
                  </a:solidFill>
                </a14:hiddenFill>
              </a:ext>
            </a:extLst>
          </p:spPr>
        </p:pic>
        <p:pic>
          <p:nvPicPr>
            <p:cNvPr id="59514" name="Picture 122" descr="4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4" y="799"/>
              <a:ext cx="216" cy="38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9515" name="Group 123"/>
          <p:cNvGrpSpPr>
            <a:grpSpLocks/>
          </p:cNvGrpSpPr>
          <p:nvPr/>
        </p:nvGrpSpPr>
        <p:grpSpPr bwMode="auto">
          <a:xfrm>
            <a:off x="2700338" y="1628775"/>
            <a:ext cx="814387" cy="427038"/>
            <a:chOff x="2663" y="2795"/>
            <a:chExt cx="513" cy="269"/>
          </a:xfrm>
        </p:grpSpPr>
        <p:pic>
          <p:nvPicPr>
            <p:cNvPr id="59516" name="Picture 124" descr="5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25" y="2795"/>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59517" name="Picture 125" descr="1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3" y="2795"/>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59518" name="Picture 126" descr="4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4" y="2795"/>
              <a:ext cx="151" cy="26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9519" name="Group 127"/>
          <p:cNvGrpSpPr>
            <a:grpSpLocks/>
          </p:cNvGrpSpPr>
          <p:nvPr/>
        </p:nvGrpSpPr>
        <p:grpSpPr bwMode="auto">
          <a:xfrm>
            <a:off x="2411413" y="1628775"/>
            <a:ext cx="1079500" cy="427038"/>
            <a:chOff x="3016" y="618"/>
            <a:chExt cx="680" cy="269"/>
          </a:xfrm>
        </p:grpSpPr>
        <p:sp>
          <p:nvSpPr>
            <p:cNvPr id="59520" name="Rectangle 128"/>
            <p:cNvSpPr>
              <a:spLocks noChangeArrowheads="1"/>
            </p:cNvSpPr>
            <p:nvPr/>
          </p:nvSpPr>
          <p:spPr bwMode="auto">
            <a:xfrm flipH="1">
              <a:off x="3153" y="663"/>
              <a:ext cx="48" cy="95"/>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lIns="0" tIns="0" rIns="0" bIns="432000"/>
            <a:lstStyle/>
            <a:p>
              <a:r>
                <a:rPr lang="en-US" altLang="ja-JP" sz="900">
                  <a:solidFill>
                    <a:srgbClr val="FF930B"/>
                  </a:solidFill>
                  <a:latin typeface="Arial Black" panose="020B0A04020102020204" pitchFamily="34" charset="0"/>
                  <a:ea typeface="ＭＳ ゴシック" panose="020B0609070205080204" pitchFamily="49" charset="-128"/>
                </a:rPr>
                <a:t>,</a:t>
              </a:r>
            </a:p>
          </p:txBody>
        </p:sp>
        <p:grpSp>
          <p:nvGrpSpPr>
            <p:cNvPr id="59521" name="Group 129"/>
            <p:cNvGrpSpPr>
              <a:grpSpLocks/>
            </p:cNvGrpSpPr>
            <p:nvPr/>
          </p:nvGrpSpPr>
          <p:grpSpPr bwMode="auto">
            <a:xfrm>
              <a:off x="3016" y="618"/>
              <a:ext cx="680" cy="269"/>
              <a:chOff x="2336" y="3113"/>
              <a:chExt cx="680" cy="269"/>
            </a:xfrm>
          </p:grpSpPr>
          <p:pic>
            <p:nvPicPr>
              <p:cNvPr id="59522" name="Picture 130" descr="3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 y="3113"/>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59523" name="Picture 131" descr="5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2" y="3113"/>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59524" name="Picture 132" descr="1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6" y="3113"/>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59525" name="Picture 133" descr="4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21" y="3113"/>
                <a:ext cx="151" cy="269"/>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59526" name="Group 134"/>
          <p:cNvGrpSpPr>
            <a:grpSpLocks/>
          </p:cNvGrpSpPr>
          <p:nvPr/>
        </p:nvGrpSpPr>
        <p:grpSpPr bwMode="auto">
          <a:xfrm>
            <a:off x="2700338" y="1628775"/>
            <a:ext cx="815975" cy="427038"/>
            <a:chOff x="4377" y="3385"/>
            <a:chExt cx="514" cy="269"/>
          </a:xfrm>
        </p:grpSpPr>
        <p:pic>
          <p:nvPicPr>
            <p:cNvPr id="59527" name="Picture 135" descr="3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40" y="3385"/>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59528" name="Picture 136" descr="1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77" y="3385"/>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59529" name="Picture 137" descr="4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62" y="3385"/>
              <a:ext cx="151" cy="26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9530" name="Group 138"/>
          <p:cNvGrpSpPr>
            <a:grpSpLocks/>
          </p:cNvGrpSpPr>
          <p:nvPr/>
        </p:nvGrpSpPr>
        <p:grpSpPr bwMode="auto">
          <a:xfrm>
            <a:off x="2411413" y="1628775"/>
            <a:ext cx="1104900" cy="427038"/>
            <a:chOff x="4195" y="527"/>
            <a:chExt cx="696" cy="269"/>
          </a:xfrm>
        </p:grpSpPr>
        <p:sp>
          <p:nvSpPr>
            <p:cNvPr id="59531" name="Rectangle 139"/>
            <p:cNvSpPr>
              <a:spLocks noChangeArrowheads="1"/>
            </p:cNvSpPr>
            <p:nvPr/>
          </p:nvSpPr>
          <p:spPr bwMode="auto">
            <a:xfrm flipH="1">
              <a:off x="4332" y="572"/>
              <a:ext cx="48" cy="95"/>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lIns="0" tIns="0" rIns="0" bIns="432000"/>
            <a:lstStyle/>
            <a:p>
              <a:r>
                <a:rPr lang="en-US" altLang="ja-JP" sz="900">
                  <a:solidFill>
                    <a:srgbClr val="FF930B"/>
                  </a:solidFill>
                  <a:latin typeface="Arial Black" panose="020B0A04020102020204" pitchFamily="34" charset="0"/>
                  <a:ea typeface="ＭＳ ゴシック" panose="020B0609070205080204" pitchFamily="49" charset="-128"/>
                </a:rPr>
                <a:t>,</a:t>
              </a:r>
            </a:p>
          </p:txBody>
        </p:sp>
        <p:grpSp>
          <p:nvGrpSpPr>
            <p:cNvPr id="59532" name="Group 140"/>
            <p:cNvGrpSpPr>
              <a:grpSpLocks/>
            </p:cNvGrpSpPr>
            <p:nvPr/>
          </p:nvGrpSpPr>
          <p:grpSpPr bwMode="auto">
            <a:xfrm>
              <a:off x="4195" y="527"/>
              <a:ext cx="696" cy="269"/>
              <a:chOff x="3288" y="3067"/>
              <a:chExt cx="696" cy="269"/>
            </a:xfrm>
          </p:grpSpPr>
          <p:pic>
            <p:nvPicPr>
              <p:cNvPr id="59533" name="Picture 141" descr="5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33" y="3067"/>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59534" name="Picture 142" descr="3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51" y="3067"/>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59535" name="Picture 143" descr="1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8" y="3067"/>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59536" name="Picture 144" descr="4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73" y="3067"/>
                <a:ext cx="151" cy="269"/>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59537" name="Group 145"/>
          <p:cNvGrpSpPr>
            <a:grpSpLocks/>
          </p:cNvGrpSpPr>
          <p:nvPr/>
        </p:nvGrpSpPr>
        <p:grpSpPr bwMode="auto">
          <a:xfrm>
            <a:off x="611188" y="2347913"/>
            <a:ext cx="3095625" cy="360362"/>
            <a:chOff x="431" y="1615"/>
            <a:chExt cx="1950" cy="227"/>
          </a:xfrm>
        </p:grpSpPr>
        <p:sp>
          <p:nvSpPr>
            <p:cNvPr id="59538" name="AutoShape 146"/>
            <p:cNvSpPr>
              <a:spLocks noChangeArrowheads="1"/>
            </p:cNvSpPr>
            <p:nvPr/>
          </p:nvSpPr>
          <p:spPr bwMode="auto">
            <a:xfrm>
              <a:off x="475" y="1615"/>
              <a:ext cx="546"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l-GR" altLang="ja-JP" sz="1200" b="0">
                  <a:cs typeface="Arial" panose="020B0604020202020204" pitchFamily="34" charset="0"/>
                </a:rPr>
                <a:t>Θ</a:t>
              </a:r>
            </a:p>
          </p:txBody>
        </p:sp>
        <p:sp>
          <p:nvSpPr>
            <p:cNvPr id="59539" name="AutoShape 147"/>
            <p:cNvSpPr>
              <a:spLocks noChangeArrowheads="1"/>
            </p:cNvSpPr>
            <p:nvPr/>
          </p:nvSpPr>
          <p:spPr bwMode="auto">
            <a:xfrm>
              <a:off x="1096" y="1615"/>
              <a:ext cx="1285"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el-GR" altLang="ja-JP" sz="1200" b="0">
                  <a:cs typeface="Arial" panose="020B0604020202020204" pitchFamily="34" charset="0"/>
                </a:rPr>
                <a:t>Θ</a:t>
              </a:r>
            </a:p>
          </p:txBody>
        </p:sp>
        <p:sp>
          <p:nvSpPr>
            <p:cNvPr id="59540" name="AutoShape 148"/>
            <p:cNvSpPr>
              <a:spLocks noChangeArrowheads="1"/>
            </p:cNvSpPr>
            <p:nvPr/>
          </p:nvSpPr>
          <p:spPr bwMode="auto">
            <a:xfrm>
              <a:off x="1096" y="1706"/>
              <a:ext cx="1239" cy="46"/>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p>
          </p:txBody>
        </p:sp>
        <p:sp>
          <p:nvSpPr>
            <p:cNvPr id="59541" name="AutoShape 149"/>
            <p:cNvSpPr>
              <a:spLocks noChangeArrowheads="1"/>
            </p:cNvSpPr>
            <p:nvPr/>
          </p:nvSpPr>
          <p:spPr bwMode="auto">
            <a:xfrm>
              <a:off x="476" y="1706"/>
              <a:ext cx="488" cy="45"/>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　　・　　・　</a:t>
              </a:r>
            </a:p>
          </p:txBody>
        </p:sp>
        <p:sp>
          <p:nvSpPr>
            <p:cNvPr id="59542" name="AutoShape 150"/>
            <p:cNvSpPr>
              <a:spLocks noChangeArrowheads="1"/>
            </p:cNvSpPr>
            <p:nvPr/>
          </p:nvSpPr>
          <p:spPr bwMode="auto">
            <a:xfrm>
              <a:off x="431" y="1751"/>
              <a:ext cx="488"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a:t>
              </a:r>
              <a:r>
                <a:rPr lang="ru-RU" altLang="ja-JP" sz="1200">
                  <a:cs typeface="Arial" panose="020B0604020202020204" pitchFamily="34" charset="0"/>
                </a:rPr>
                <a:t>F</a:t>
              </a:r>
              <a:r>
                <a:rPr lang="en-US" altLang="ja-JP" sz="1200">
                  <a:cs typeface="Arial" panose="020B0604020202020204" pitchFamily="34" charset="0"/>
                </a:rPr>
                <a:t> CUT  5/4</a:t>
              </a:r>
              <a:endParaRPr lang="ru-RU" altLang="ja-JP" sz="1200">
                <a:cs typeface="Arial" panose="020B0604020202020204" pitchFamily="34" charset="0"/>
              </a:endParaRPr>
            </a:p>
          </p:txBody>
        </p:sp>
        <p:sp>
          <p:nvSpPr>
            <p:cNvPr id="59543" name="AutoShape 151"/>
            <p:cNvSpPr>
              <a:spLocks noChangeArrowheads="1"/>
            </p:cNvSpPr>
            <p:nvPr/>
          </p:nvSpPr>
          <p:spPr bwMode="auto">
            <a:xfrm>
              <a:off x="1096" y="1751"/>
              <a:ext cx="1285"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5</a:t>
              </a:r>
              <a:r>
                <a:rPr lang="ja-JP" altLang="ru-RU" sz="1200">
                  <a:cs typeface="Arial" panose="020B0604020202020204" pitchFamily="34" charset="0"/>
                </a:rPr>
                <a:t>　</a:t>
              </a:r>
              <a:r>
                <a:rPr lang="ja-JP" altLang="en-US" sz="1200">
                  <a:cs typeface="Arial" panose="020B0604020202020204" pitchFamily="34" charset="0"/>
                </a:rPr>
                <a:t>   </a:t>
              </a:r>
              <a:r>
                <a:rPr lang="en-US" altLang="ja-JP" sz="1200">
                  <a:cs typeface="Arial" panose="020B0604020202020204" pitchFamily="34" charset="0"/>
                </a:rPr>
                <a:t>4  </a:t>
              </a:r>
              <a:r>
                <a:rPr lang="ja-JP" altLang="ru-RU" sz="1200">
                  <a:cs typeface="Arial" panose="020B0604020202020204" pitchFamily="34" charset="0"/>
                </a:rPr>
                <a:t>　</a:t>
              </a:r>
              <a:r>
                <a:rPr lang="en-US" altLang="ja-JP" sz="1200">
                  <a:cs typeface="Arial" panose="020B0604020202020204" pitchFamily="34" charset="0"/>
                </a:rPr>
                <a:t>3</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2</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0   </a:t>
              </a:r>
              <a:r>
                <a:rPr lang="ru-RU" altLang="ja-JP" sz="1200">
                  <a:cs typeface="Arial" panose="020B0604020202020204" pitchFamily="34" charset="0"/>
                </a:rPr>
                <a:t>ADD2</a:t>
              </a:r>
            </a:p>
          </p:txBody>
        </p:sp>
      </p:grpSp>
      <p:sp>
        <p:nvSpPr>
          <p:cNvPr id="59544" name="AutoShape 152"/>
          <p:cNvSpPr>
            <a:spLocks noChangeArrowheads="1"/>
          </p:cNvSpPr>
          <p:nvPr/>
        </p:nvSpPr>
        <p:spPr bwMode="auto">
          <a:xfrm>
            <a:off x="1835150" y="2708275"/>
            <a:ext cx="720725" cy="647700"/>
          </a:xfrm>
          <a:prstGeom prst="roundRect">
            <a:avLst>
              <a:gd name="adj" fmla="val 16667"/>
            </a:avLst>
          </a:prstGeom>
          <a:noFill/>
          <a:ln w="38100" algn="ctr">
            <a:solidFill>
              <a:srgbClr val="FF6600"/>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17961" dir="2700000" algn="ctr" rotWithShape="0">
                    <a:srgbClr val="FF6600">
                      <a:gamma/>
                      <a:shade val="60000"/>
                      <a:invGamma/>
                    </a:srgbClr>
                  </a:outerShdw>
                </a:effectLst>
              </a14:hiddenEffects>
            </a:ext>
          </a:extLst>
        </p:spPr>
        <p:txBody>
          <a:bodyPr wrap="none" bIns="82800" anchor="ctr"/>
          <a:lstStyle/>
          <a:p>
            <a:endParaRPr lang="ja-JP" altLang="en-US"/>
          </a:p>
        </p:txBody>
      </p:sp>
      <p:sp>
        <p:nvSpPr>
          <p:cNvPr id="59545" name="Rectangle 153"/>
          <p:cNvSpPr>
            <a:spLocks noChangeArrowheads="1"/>
          </p:cNvSpPr>
          <p:nvPr/>
        </p:nvSpPr>
        <p:spPr bwMode="auto">
          <a:xfrm>
            <a:off x="4500563" y="3789363"/>
            <a:ext cx="4392612" cy="1657350"/>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pPr algn="l"/>
            <a:r>
              <a:rPr lang="ja-JP" altLang="en-US" sz="2400" b="0"/>
              <a:t>１，４３５を誤って１，４５３と入力</a:t>
            </a:r>
          </a:p>
          <a:p>
            <a:pPr algn="l"/>
            <a:r>
              <a:rPr lang="ja-JP" altLang="en-US" sz="2400" b="0"/>
              <a:t>した場合の訂正</a:t>
            </a:r>
          </a:p>
          <a:p>
            <a:pPr algn="l"/>
            <a:r>
              <a:rPr lang="ja-JP" altLang="en-US" sz="2400" b="0"/>
              <a:t>　　　　　　　　　 ↓</a:t>
            </a:r>
          </a:p>
        </p:txBody>
      </p:sp>
      <p:sp>
        <p:nvSpPr>
          <p:cNvPr id="59546" name="Rectangle 154"/>
          <p:cNvSpPr>
            <a:spLocks noChangeArrowheads="1"/>
          </p:cNvSpPr>
          <p:nvPr/>
        </p:nvSpPr>
        <p:spPr bwMode="auto">
          <a:xfrm>
            <a:off x="4500563" y="1700213"/>
            <a:ext cx="4392612" cy="1368425"/>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pPr algn="l"/>
            <a:r>
              <a:rPr lang="ja-JP" altLang="en-US" sz="2400" b="0"/>
              <a:t>計算した結果の数値、入力した</a:t>
            </a:r>
          </a:p>
          <a:p>
            <a:pPr algn="l"/>
            <a:r>
              <a:rPr lang="ja-JP" altLang="en-US" sz="2400" b="0"/>
              <a:t>数値で表示されている数値を１の</a:t>
            </a:r>
          </a:p>
          <a:p>
            <a:pPr algn="l"/>
            <a:r>
              <a:rPr lang="ja-JP" altLang="en-US" sz="2400" b="0"/>
              <a:t>位から順次消去する</a:t>
            </a:r>
          </a:p>
        </p:txBody>
      </p:sp>
      <p:sp>
        <p:nvSpPr>
          <p:cNvPr id="59547" name="Rectangle 155"/>
          <p:cNvSpPr>
            <a:spLocks noChangeArrowheads="1"/>
          </p:cNvSpPr>
          <p:nvPr/>
        </p:nvSpPr>
        <p:spPr bwMode="auto">
          <a:xfrm>
            <a:off x="4500563" y="1268413"/>
            <a:ext cx="4319587" cy="3603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キーの説明</a:t>
            </a:r>
          </a:p>
        </p:txBody>
      </p:sp>
      <p:sp>
        <p:nvSpPr>
          <p:cNvPr id="59548" name="Rectangle 156"/>
          <p:cNvSpPr>
            <a:spLocks noChangeArrowheads="1"/>
          </p:cNvSpPr>
          <p:nvPr/>
        </p:nvSpPr>
        <p:spPr bwMode="auto">
          <a:xfrm>
            <a:off x="4500563" y="3357563"/>
            <a:ext cx="4392612" cy="3603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操作例</a:t>
            </a:r>
          </a:p>
        </p:txBody>
      </p:sp>
      <p:sp>
        <p:nvSpPr>
          <p:cNvPr id="59434" name="AutoShape 42"/>
          <p:cNvSpPr>
            <a:spLocks noChangeAspect="1" noChangeArrowheads="1"/>
          </p:cNvSpPr>
          <p:nvPr/>
        </p:nvSpPr>
        <p:spPr bwMode="auto">
          <a:xfrm>
            <a:off x="6300788" y="49418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３</a:t>
            </a:r>
          </a:p>
        </p:txBody>
      </p:sp>
      <p:sp>
        <p:nvSpPr>
          <p:cNvPr id="59435" name="AutoShape 43"/>
          <p:cNvSpPr>
            <a:spLocks noChangeAspect="1" noChangeArrowheads="1"/>
          </p:cNvSpPr>
          <p:nvPr/>
        </p:nvSpPr>
        <p:spPr bwMode="auto">
          <a:xfrm>
            <a:off x="5867400" y="49418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５</a:t>
            </a:r>
          </a:p>
        </p:txBody>
      </p:sp>
      <p:sp>
        <p:nvSpPr>
          <p:cNvPr id="59443" name="AutoShape 51"/>
          <p:cNvSpPr>
            <a:spLocks noChangeAspect="1" noChangeArrowheads="1"/>
          </p:cNvSpPr>
          <p:nvPr/>
        </p:nvSpPr>
        <p:spPr bwMode="auto">
          <a:xfrm>
            <a:off x="5435600" y="49418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４</a:t>
            </a:r>
          </a:p>
        </p:txBody>
      </p:sp>
      <p:sp>
        <p:nvSpPr>
          <p:cNvPr id="59444" name="AutoShape 52"/>
          <p:cNvSpPr>
            <a:spLocks noChangeAspect="1" noChangeArrowheads="1"/>
          </p:cNvSpPr>
          <p:nvPr/>
        </p:nvSpPr>
        <p:spPr bwMode="auto">
          <a:xfrm>
            <a:off x="5003800" y="49418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１</a:t>
            </a:r>
          </a:p>
        </p:txBody>
      </p:sp>
      <p:sp>
        <p:nvSpPr>
          <p:cNvPr id="59467" name="AutoShape 75"/>
          <p:cNvSpPr>
            <a:spLocks noChangeArrowheads="1"/>
          </p:cNvSpPr>
          <p:nvPr/>
        </p:nvSpPr>
        <p:spPr bwMode="auto">
          <a:xfrm rot="5400000">
            <a:off x="6732588" y="49418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en-US" altLang="ja-JP">
                <a:ea typeface="@ＭＳ Ｐゴシック" panose="020B0600070205080204" pitchFamily="50" charset="-128"/>
                <a:cs typeface="@ＭＳ Ｐゴシック" panose="020B0600070205080204" pitchFamily="50" charset="-128"/>
              </a:rPr>
              <a:t>▲</a:t>
            </a:r>
          </a:p>
        </p:txBody>
      </p:sp>
      <p:sp>
        <p:nvSpPr>
          <p:cNvPr id="59468" name="AutoShape 76"/>
          <p:cNvSpPr>
            <a:spLocks noChangeArrowheads="1"/>
          </p:cNvSpPr>
          <p:nvPr/>
        </p:nvSpPr>
        <p:spPr bwMode="auto">
          <a:xfrm rot="5400000">
            <a:off x="7164388" y="49418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en-US" altLang="ja-JP">
                <a:ea typeface="@ＭＳ Ｐゴシック" panose="020B0600070205080204" pitchFamily="50" charset="-128"/>
                <a:cs typeface="@ＭＳ Ｐゴシック" panose="020B0600070205080204" pitchFamily="50" charset="-128"/>
              </a:rPr>
              <a:t>▲</a:t>
            </a:r>
          </a:p>
        </p:txBody>
      </p:sp>
      <p:sp>
        <p:nvSpPr>
          <p:cNvPr id="59469" name="AutoShape 77"/>
          <p:cNvSpPr>
            <a:spLocks noChangeAspect="1" noChangeArrowheads="1"/>
          </p:cNvSpPr>
          <p:nvPr/>
        </p:nvSpPr>
        <p:spPr bwMode="auto">
          <a:xfrm>
            <a:off x="7596188" y="49418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３</a:t>
            </a:r>
          </a:p>
        </p:txBody>
      </p:sp>
      <p:sp>
        <p:nvSpPr>
          <p:cNvPr id="59470" name="AutoShape 78"/>
          <p:cNvSpPr>
            <a:spLocks noChangeAspect="1" noChangeArrowheads="1"/>
          </p:cNvSpPr>
          <p:nvPr/>
        </p:nvSpPr>
        <p:spPr bwMode="auto">
          <a:xfrm>
            <a:off x="8027988" y="49418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５</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5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54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954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59544"/>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954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9548"/>
                                        </p:tgtEl>
                                        <p:attrNameLst>
                                          <p:attrName>style.visibility</p:attrName>
                                        </p:attrNameLst>
                                      </p:cBhvr>
                                      <p:to>
                                        <p:strVal val="visible"/>
                                      </p:to>
                                    </p:set>
                                  </p:childTnLst>
                                </p:cTn>
                              </p:par>
                              <p:par>
                                <p:cTn id="21" presetID="1" presetClass="entr" presetSubtype="0" fill="hold" grpId="2" nodeType="withEffect">
                                  <p:stCondLst>
                                    <p:cond delay="0"/>
                                  </p:stCondLst>
                                  <p:childTnLst>
                                    <p:set>
                                      <p:cBhvr>
                                        <p:cTn id="22" dur="1" fill="hold">
                                          <p:stCondLst>
                                            <p:cond delay="0"/>
                                          </p:stCondLst>
                                        </p:cTn>
                                        <p:tgtEl>
                                          <p:spTgt spid="59434"/>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59435"/>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5944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9444">
                                            <p:bg/>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9444">
                                            <p:txEl>
                                              <p:pRg st="0" end="0"/>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59467"/>
                                        </p:tgtEl>
                                        <p:attrNameLst>
                                          <p:attrName>style.visibility</p:attrName>
                                        </p:attrNameLst>
                                      </p:cBhvr>
                                      <p:to>
                                        <p:strVal val="visible"/>
                                      </p:to>
                                    </p:set>
                                  </p:childTnLst>
                                </p:cTn>
                              </p:par>
                              <p:par>
                                <p:cTn id="33" presetID="1" presetClass="entr" presetSubtype="0" fill="hold" grpId="2" nodeType="withEffect">
                                  <p:stCondLst>
                                    <p:cond delay="0"/>
                                  </p:stCondLst>
                                  <p:childTnLst>
                                    <p:set>
                                      <p:cBhvr>
                                        <p:cTn id="34" dur="1" fill="hold">
                                          <p:stCondLst>
                                            <p:cond delay="0"/>
                                          </p:stCondLst>
                                        </p:cTn>
                                        <p:tgtEl>
                                          <p:spTgt spid="59468"/>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59469"/>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5947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mph" presetSubtype="0" fill="hold" grpId="0" nodeType="clickEffect">
                                  <p:stCondLst>
                                    <p:cond delay="0"/>
                                  </p:stCondLst>
                                  <p:childTnLst>
                                    <p:animEffect transition="out" filter="fade">
                                      <p:cBhvr>
                                        <p:cTn id="42" dur="1000" tmFilter="0, 0; .2, .5; .8, .5; 1, 0"/>
                                        <p:tgtEl>
                                          <p:spTgt spid="59483"/>
                                        </p:tgtEl>
                                      </p:cBhvr>
                                    </p:animEffect>
                                    <p:animScale>
                                      <p:cBhvr>
                                        <p:cTn id="43" dur="500" autoRev="1" fill="hold"/>
                                        <p:tgtEl>
                                          <p:spTgt spid="59483"/>
                                        </p:tgtEl>
                                      </p:cBhvr>
                                      <p:by x="105000" y="105000"/>
                                    </p:animScale>
                                  </p:childTnLst>
                                </p:cTn>
                              </p:par>
                              <p:par>
                                <p:cTn id="44" presetID="3" presetClass="emph" presetSubtype="2" fill="hold" nodeType="withEffect">
                                  <p:stCondLst>
                                    <p:cond delay="0"/>
                                  </p:stCondLst>
                                  <p:childTnLst>
                                    <p:animClr clrSpc="rgb" dir="cw">
                                      <p:cBhvr override="childStyle">
                                        <p:cTn id="45" dur="1000" fill="hold"/>
                                        <p:tgtEl>
                                          <p:spTgt spid="59444">
                                            <p:txEl>
                                              <p:pRg st="0" end="0"/>
                                            </p:txEl>
                                          </p:spTgt>
                                        </p:tgtEl>
                                        <p:attrNameLst>
                                          <p:attrName>style.color</p:attrName>
                                        </p:attrNameLst>
                                      </p:cBhvr>
                                      <p:to>
                                        <a:srgbClr val="FF3300"/>
                                      </p:to>
                                    </p:animClr>
                                  </p:childTnLst>
                                </p:cTn>
                              </p:par>
                              <p:par>
                                <p:cTn id="46" presetID="1" presetClass="entr" presetSubtype="0" fill="hold" nodeType="withEffect">
                                  <p:stCondLst>
                                    <p:cond delay="0"/>
                                  </p:stCondLst>
                                  <p:childTnLst>
                                    <p:set>
                                      <p:cBhvr>
                                        <p:cTn id="47" dur="1" fill="hold">
                                          <p:stCondLst>
                                            <p:cond delay="0"/>
                                          </p:stCondLst>
                                        </p:cTn>
                                        <p:tgtEl>
                                          <p:spTgt spid="59511"/>
                                        </p:tgtEl>
                                        <p:attrNameLst>
                                          <p:attrName>style.visibility</p:attrName>
                                        </p:attrNameLst>
                                      </p:cBhvr>
                                      <p:to>
                                        <p:strVal val="visible"/>
                                      </p:to>
                                    </p:set>
                                  </p:childTnLst>
                                </p:cTn>
                              </p:par>
                              <p:par>
                                <p:cTn id="48" presetID="1" presetClass="exit" presetSubtype="0" fill="hold" nodeType="withEffect">
                                  <p:stCondLst>
                                    <p:cond delay="0"/>
                                  </p:stCondLst>
                                  <p:childTnLst>
                                    <p:set>
                                      <p:cBhvr>
                                        <p:cTn id="49" dur="1" fill="hold">
                                          <p:stCondLst>
                                            <p:cond delay="0"/>
                                          </p:stCondLst>
                                        </p:cTn>
                                        <p:tgtEl>
                                          <p:spTgt spid="59506"/>
                                        </p:tgtEl>
                                        <p:attrNameLst>
                                          <p:attrName>style.visibility</p:attrName>
                                        </p:attrNameLst>
                                      </p:cBhvr>
                                      <p:to>
                                        <p:strVal val="hidden"/>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26" presetClass="emph" presetSubtype="0" fill="hold" grpId="0" nodeType="clickEffect">
                                  <p:stCondLst>
                                    <p:cond delay="0"/>
                                  </p:stCondLst>
                                  <p:childTnLst>
                                    <p:animEffect transition="out" filter="fade">
                                      <p:cBhvr>
                                        <p:cTn id="53" dur="1000" tmFilter="0, 0; .2, .5; .8, .5; 1, 0"/>
                                        <p:tgtEl>
                                          <p:spTgt spid="59487"/>
                                        </p:tgtEl>
                                      </p:cBhvr>
                                    </p:animEffect>
                                    <p:animScale>
                                      <p:cBhvr>
                                        <p:cTn id="54" dur="500" autoRev="1" fill="hold"/>
                                        <p:tgtEl>
                                          <p:spTgt spid="59487"/>
                                        </p:tgtEl>
                                      </p:cBhvr>
                                      <p:by x="105000" y="105000"/>
                                    </p:animScale>
                                  </p:childTnLst>
                                </p:cTn>
                              </p:par>
                              <p:par>
                                <p:cTn id="55" presetID="3" presetClass="emph" presetSubtype="2" fill="hold" grpId="1" nodeType="withEffect">
                                  <p:stCondLst>
                                    <p:cond delay="0"/>
                                  </p:stCondLst>
                                  <p:childTnLst>
                                    <p:animClr clrSpc="rgb" dir="cw">
                                      <p:cBhvr override="childStyle">
                                        <p:cTn id="56" dur="1000" fill="hold"/>
                                        <p:tgtEl>
                                          <p:spTgt spid="59443"/>
                                        </p:tgtEl>
                                        <p:attrNameLst>
                                          <p:attrName>style.color</p:attrName>
                                        </p:attrNameLst>
                                      </p:cBhvr>
                                      <p:to>
                                        <a:srgbClr val="FF3300"/>
                                      </p:to>
                                    </p:animClr>
                                  </p:childTnLst>
                                </p:cTn>
                              </p:par>
                              <p:par>
                                <p:cTn id="57" presetID="1" presetClass="exit" presetSubtype="0" fill="hold" nodeType="withEffect">
                                  <p:stCondLst>
                                    <p:cond delay="0"/>
                                  </p:stCondLst>
                                  <p:childTnLst>
                                    <p:set>
                                      <p:cBhvr>
                                        <p:cTn id="58" dur="1" fill="hold">
                                          <p:stCondLst>
                                            <p:cond delay="0"/>
                                          </p:stCondLst>
                                        </p:cTn>
                                        <p:tgtEl>
                                          <p:spTgt spid="59511"/>
                                        </p:tgtEl>
                                        <p:attrNameLst>
                                          <p:attrName>style.visibility</p:attrName>
                                        </p:attrNameLst>
                                      </p:cBhvr>
                                      <p:to>
                                        <p:strVal val="hidden"/>
                                      </p:to>
                                    </p:set>
                                  </p:childTnLst>
                                </p:cTn>
                              </p:par>
                              <p:par>
                                <p:cTn id="59" presetID="1" presetClass="entr" presetSubtype="0" fill="hold" nodeType="withEffect">
                                  <p:stCondLst>
                                    <p:cond delay="0"/>
                                  </p:stCondLst>
                                  <p:childTnLst>
                                    <p:set>
                                      <p:cBhvr>
                                        <p:cTn id="60" dur="1" fill="hold">
                                          <p:stCondLst>
                                            <p:cond delay="0"/>
                                          </p:stCondLst>
                                        </p:cTn>
                                        <p:tgtEl>
                                          <p:spTgt spid="59512"/>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26" presetClass="emph" presetSubtype="0" fill="hold" grpId="0" nodeType="clickEffect">
                                  <p:stCondLst>
                                    <p:cond delay="0"/>
                                  </p:stCondLst>
                                  <p:childTnLst>
                                    <p:animEffect transition="out" filter="fade">
                                      <p:cBhvr>
                                        <p:cTn id="64" dur="1000" tmFilter="0, 0; .2, .5; .8, .5; 1, 0"/>
                                        <p:tgtEl>
                                          <p:spTgt spid="59486"/>
                                        </p:tgtEl>
                                      </p:cBhvr>
                                    </p:animEffect>
                                    <p:animScale>
                                      <p:cBhvr>
                                        <p:cTn id="65" dur="500" autoRev="1" fill="hold"/>
                                        <p:tgtEl>
                                          <p:spTgt spid="59486"/>
                                        </p:tgtEl>
                                      </p:cBhvr>
                                      <p:by x="105000" y="105000"/>
                                    </p:animScale>
                                  </p:childTnLst>
                                </p:cTn>
                              </p:par>
                              <p:par>
                                <p:cTn id="66" presetID="3" presetClass="emph" presetSubtype="2" fill="hold" grpId="0" nodeType="withEffect">
                                  <p:stCondLst>
                                    <p:cond delay="0"/>
                                  </p:stCondLst>
                                  <p:childTnLst>
                                    <p:animClr clrSpc="rgb" dir="cw">
                                      <p:cBhvr override="childStyle">
                                        <p:cTn id="67" dur="1000" fill="hold"/>
                                        <p:tgtEl>
                                          <p:spTgt spid="59435"/>
                                        </p:tgtEl>
                                        <p:attrNameLst>
                                          <p:attrName>style.color</p:attrName>
                                        </p:attrNameLst>
                                      </p:cBhvr>
                                      <p:to>
                                        <a:srgbClr val="FF3300"/>
                                      </p:to>
                                    </p:animClr>
                                  </p:childTnLst>
                                </p:cTn>
                              </p:par>
                              <p:par>
                                <p:cTn id="68" presetID="1" presetClass="entr" presetSubtype="0" fill="hold" nodeType="withEffect">
                                  <p:stCondLst>
                                    <p:cond delay="0"/>
                                  </p:stCondLst>
                                  <p:childTnLst>
                                    <p:set>
                                      <p:cBhvr>
                                        <p:cTn id="69" dur="1" fill="hold">
                                          <p:stCondLst>
                                            <p:cond delay="0"/>
                                          </p:stCondLst>
                                        </p:cTn>
                                        <p:tgtEl>
                                          <p:spTgt spid="59515"/>
                                        </p:tgtEl>
                                        <p:attrNameLst>
                                          <p:attrName>style.visibility</p:attrName>
                                        </p:attrNameLst>
                                      </p:cBhvr>
                                      <p:to>
                                        <p:strVal val="visible"/>
                                      </p:to>
                                    </p:set>
                                  </p:childTnLst>
                                </p:cTn>
                              </p:par>
                              <p:par>
                                <p:cTn id="70" presetID="1" presetClass="exit" presetSubtype="0" fill="hold" nodeType="withEffect">
                                  <p:stCondLst>
                                    <p:cond delay="0"/>
                                  </p:stCondLst>
                                  <p:childTnLst>
                                    <p:set>
                                      <p:cBhvr>
                                        <p:cTn id="71" dur="1" fill="hold">
                                          <p:stCondLst>
                                            <p:cond delay="0"/>
                                          </p:stCondLst>
                                        </p:cTn>
                                        <p:tgtEl>
                                          <p:spTgt spid="59512"/>
                                        </p:tgtEl>
                                        <p:attrNameLst>
                                          <p:attrName>style.visibility</p:attrName>
                                        </p:attrNameLst>
                                      </p:cBhvr>
                                      <p:to>
                                        <p:strVal val="hidden"/>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26" presetClass="emph" presetSubtype="0" fill="hold" nodeType="clickEffect">
                                  <p:stCondLst>
                                    <p:cond delay="0"/>
                                  </p:stCondLst>
                                  <p:childTnLst>
                                    <p:animEffect transition="out" filter="fade">
                                      <p:cBhvr>
                                        <p:cTn id="75" dur="1000" tmFilter="0, 0; .2, .5; .8, .5; 1, 0"/>
                                        <p:tgtEl>
                                          <p:spTgt spid="59508"/>
                                        </p:tgtEl>
                                      </p:cBhvr>
                                    </p:animEffect>
                                    <p:animScale>
                                      <p:cBhvr>
                                        <p:cTn id="76" dur="500" autoRev="1" fill="hold"/>
                                        <p:tgtEl>
                                          <p:spTgt spid="59508"/>
                                        </p:tgtEl>
                                      </p:cBhvr>
                                      <p:by x="105000" y="105000"/>
                                    </p:animScale>
                                  </p:childTnLst>
                                </p:cTn>
                              </p:par>
                              <p:par>
                                <p:cTn id="77" presetID="3" presetClass="emph" presetSubtype="2" fill="hold" grpId="1" nodeType="withEffect">
                                  <p:stCondLst>
                                    <p:cond delay="0"/>
                                  </p:stCondLst>
                                  <p:childTnLst>
                                    <p:animClr clrSpc="rgb" dir="cw">
                                      <p:cBhvr override="childStyle">
                                        <p:cTn id="78" dur="1000" fill="hold"/>
                                        <p:tgtEl>
                                          <p:spTgt spid="59434"/>
                                        </p:tgtEl>
                                        <p:attrNameLst>
                                          <p:attrName>style.color</p:attrName>
                                        </p:attrNameLst>
                                      </p:cBhvr>
                                      <p:to>
                                        <a:srgbClr val="FF3300"/>
                                      </p:to>
                                    </p:animClr>
                                  </p:childTnLst>
                                </p:cTn>
                              </p:par>
                              <p:par>
                                <p:cTn id="79" presetID="1" presetClass="exit" presetSubtype="0" fill="hold" nodeType="withEffect">
                                  <p:stCondLst>
                                    <p:cond delay="0"/>
                                  </p:stCondLst>
                                  <p:childTnLst>
                                    <p:set>
                                      <p:cBhvr>
                                        <p:cTn id="80" dur="1" fill="hold">
                                          <p:stCondLst>
                                            <p:cond delay="0"/>
                                          </p:stCondLst>
                                        </p:cTn>
                                        <p:tgtEl>
                                          <p:spTgt spid="59515"/>
                                        </p:tgtEl>
                                        <p:attrNameLst>
                                          <p:attrName>style.visibility</p:attrName>
                                        </p:attrNameLst>
                                      </p:cBhvr>
                                      <p:to>
                                        <p:strVal val="hidden"/>
                                      </p:to>
                                    </p:set>
                                  </p:childTnLst>
                                </p:cTn>
                              </p:par>
                              <p:par>
                                <p:cTn id="81" presetID="1" presetClass="entr" presetSubtype="0" fill="hold" nodeType="withEffect">
                                  <p:stCondLst>
                                    <p:cond delay="0"/>
                                  </p:stCondLst>
                                  <p:childTnLst>
                                    <p:set>
                                      <p:cBhvr>
                                        <p:cTn id="82" dur="1" fill="hold">
                                          <p:stCondLst>
                                            <p:cond delay="0"/>
                                          </p:stCondLst>
                                        </p:cTn>
                                        <p:tgtEl>
                                          <p:spTgt spid="59519"/>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26" presetClass="emph" presetSubtype="0" fill="hold" grpId="1" nodeType="clickEffect">
                                  <p:stCondLst>
                                    <p:cond delay="0"/>
                                  </p:stCondLst>
                                  <p:childTnLst>
                                    <p:animEffect transition="out" filter="fade">
                                      <p:cBhvr>
                                        <p:cTn id="86" dur="1000" tmFilter="0, 0; .2, .5; .8, .5; 1, 0"/>
                                        <p:tgtEl>
                                          <p:spTgt spid="59503"/>
                                        </p:tgtEl>
                                      </p:cBhvr>
                                    </p:animEffect>
                                    <p:animScale>
                                      <p:cBhvr>
                                        <p:cTn id="87" dur="500" autoRev="1" fill="hold"/>
                                        <p:tgtEl>
                                          <p:spTgt spid="59503"/>
                                        </p:tgtEl>
                                      </p:cBhvr>
                                      <p:by x="105000" y="105000"/>
                                    </p:animScale>
                                  </p:childTnLst>
                                </p:cTn>
                              </p:par>
                              <p:par>
                                <p:cTn id="88" presetID="3" presetClass="emph" presetSubtype="2" fill="hold" grpId="1" nodeType="withEffect">
                                  <p:stCondLst>
                                    <p:cond delay="0"/>
                                  </p:stCondLst>
                                  <p:childTnLst>
                                    <p:animClr clrSpc="rgb" dir="cw">
                                      <p:cBhvr override="childStyle">
                                        <p:cTn id="89" dur="1000" fill="hold"/>
                                        <p:tgtEl>
                                          <p:spTgt spid="59467"/>
                                        </p:tgtEl>
                                        <p:attrNameLst>
                                          <p:attrName>style.color</p:attrName>
                                        </p:attrNameLst>
                                      </p:cBhvr>
                                      <p:to>
                                        <a:srgbClr val="FF3300"/>
                                      </p:to>
                                    </p:animClr>
                                  </p:childTnLst>
                                </p:cTn>
                              </p:par>
                              <p:par>
                                <p:cTn id="90" presetID="1" presetClass="entr" presetSubtype="0" fill="hold" nodeType="withEffect">
                                  <p:stCondLst>
                                    <p:cond delay="0"/>
                                  </p:stCondLst>
                                  <p:childTnLst>
                                    <p:set>
                                      <p:cBhvr>
                                        <p:cTn id="91" dur="1" fill="hold">
                                          <p:stCondLst>
                                            <p:cond delay="0"/>
                                          </p:stCondLst>
                                        </p:cTn>
                                        <p:tgtEl>
                                          <p:spTgt spid="59515"/>
                                        </p:tgtEl>
                                        <p:attrNameLst>
                                          <p:attrName>style.visibility</p:attrName>
                                        </p:attrNameLst>
                                      </p:cBhvr>
                                      <p:to>
                                        <p:strVal val="visible"/>
                                      </p:to>
                                    </p:set>
                                  </p:childTnLst>
                                </p:cTn>
                              </p:par>
                              <p:par>
                                <p:cTn id="92" presetID="1" presetClass="exit" presetSubtype="0" fill="hold" nodeType="withEffect">
                                  <p:stCondLst>
                                    <p:cond delay="0"/>
                                  </p:stCondLst>
                                  <p:childTnLst>
                                    <p:set>
                                      <p:cBhvr>
                                        <p:cTn id="93" dur="1" fill="hold">
                                          <p:stCondLst>
                                            <p:cond delay="0"/>
                                          </p:stCondLst>
                                        </p:cTn>
                                        <p:tgtEl>
                                          <p:spTgt spid="59519"/>
                                        </p:tgtEl>
                                        <p:attrNameLst>
                                          <p:attrName>style.visibility</p:attrName>
                                        </p:attrNameLst>
                                      </p:cBhvr>
                                      <p:to>
                                        <p:strVal val="hidden"/>
                                      </p:to>
                                    </p:set>
                                  </p:childTnLst>
                                </p:cTn>
                              </p:par>
                            </p:childTnLst>
                          </p:cTn>
                        </p:par>
                      </p:childTnLst>
                    </p:cTn>
                  </p:par>
                  <p:par>
                    <p:cTn id="94" fill="hold" nodeType="clickPar">
                      <p:stCondLst>
                        <p:cond delay="indefinite"/>
                      </p:stCondLst>
                      <p:childTnLst>
                        <p:par>
                          <p:cTn id="95" fill="hold" nodeType="withGroup">
                            <p:stCondLst>
                              <p:cond delay="0"/>
                            </p:stCondLst>
                            <p:childTnLst>
                              <p:par>
                                <p:cTn id="96" presetID="26" presetClass="emph" presetSubtype="0" fill="hold" grpId="2" nodeType="clickEffect">
                                  <p:stCondLst>
                                    <p:cond delay="0"/>
                                  </p:stCondLst>
                                  <p:childTnLst>
                                    <p:animEffect transition="out" filter="fade">
                                      <p:cBhvr>
                                        <p:cTn id="97" dur="1000" tmFilter="0, 0; .2, .5; .8, .5; 1, 0"/>
                                        <p:tgtEl>
                                          <p:spTgt spid="59503"/>
                                        </p:tgtEl>
                                      </p:cBhvr>
                                    </p:animEffect>
                                    <p:animScale>
                                      <p:cBhvr>
                                        <p:cTn id="98" dur="500" autoRev="1" fill="hold"/>
                                        <p:tgtEl>
                                          <p:spTgt spid="59503"/>
                                        </p:tgtEl>
                                      </p:cBhvr>
                                      <p:by x="105000" y="105000"/>
                                    </p:animScale>
                                  </p:childTnLst>
                                </p:cTn>
                              </p:par>
                              <p:par>
                                <p:cTn id="99" presetID="3" presetClass="emph" presetSubtype="2" fill="hold" grpId="1" nodeType="withEffect">
                                  <p:stCondLst>
                                    <p:cond delay="0"/>
                                  </p:stCondLst>
                                  <p:childTnLst>
                                    <p:animClr clrSpc="rgb" dir="cw">
                                      <p:cBhvr override="childStyle">
                                        <p:cTn id="100" dur="1000" fill="hold"/>
                                        <p:tgtEl>
                                          <p:spTgt spid="59468"/>
                                        </p:tgtEl>
                                        <p:attrNameLst>
                                          <p:attrName>style.color</p:attrName>
                                        </p:attrNameLst>
                                      </p:cBhvr>
                                      <p:to>
                                        <a:srgbClr val="FF3300"/>
                                      </p:to>
                                    </p:animClr>
                                  </p:childTnLst>
                                </p:cTn>
                              </p:par>
                              <p:par>
                                <p:cTn id="101" presetID="1" presetClass="exit" presetSubtype="0" fill="hold" nodeType="withEffect">
                                  <p:stCondLst>
                                    <p:cond delay="0"/>
                                  </p:stCondLst>
                                  <p:childTnLst>
                                    <p:set>
                                      <p:cBhvr>
                                        <p:cTn id="102" dur="1" fill="hold">
                                          <p:stCondLst>
                                            <p:cond delay="0"/>
                                          </p:stCondLst>
                                        </p:cTn>
                                        <p:tgtEl>
                                          <p:spTgt spid="59515"/>
                                        </p:tgtEl>
                                        <p:attrNameLst>
                                          <p:attrName>style.visibility</p:attrName>
                                        </p:attrNameLst>
                                      </p:cBhvr>
                                      <p:to>
                                        <p:strVal val="hidden"/>
                                      </p:to>
                                    </p:set>
                                  </p:childTnLst>
                                </p:cTn>
                              </p:par>
                              <p:par>
                                <p:cTn id="103" presetID="1" presetClass="entr" presetSubtype="0" fill="hold" nodeType="withEffect">
                                  <p:stCondLst>
                                    <p:cond delay="0"/>
                                  </p:stCondLst>
                                  <p:childTnLst>
                                    <p:set>
                                      <p:cBhvr>
                                        <p:cTn id="104" dur="1" fill="hold">
                                          <p:stCondLst>
                                            <p:cond delay="0"/>
                                          </p:stCondLst>
                                        </p:cTn>
                                        <p:tgtEl>
                                          <p:spTgt spid="59512"/>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6" presetClass="emph" presetSubtype="0" fill="hold" grpId="0" nodeType="clickEffect">
                                  <p:stCondLst>
                                    <p:cond delay="0"/>
                                  </p:stCondLst>
                                  <p:childTnLst>
                                    <p:animEffect transition="out" filter="fade">
                                      <p:cBhvr>
                                        <p:cTn id="108" dur="1000" tmFilter="0, 0; .2, .5; .8, .5; 1, 0"/>
                                        <p:tgtEl>
                                          <p:spTgt spid="59508"/>
                                        </p:tgtEl>
                                      </p:cBhvr>
                                    </p:animEffect>
                                    <p:animScale>
                                      <p:cBhvr>
                                        <p:cTn id="109" dur="500" autoRev="1" fill="hold"/>
                                        <p:tgtEl>
                                          <p:spTgt spid="59508"/>
                                        </p:tgtEl>
                                      </p:cBhvr>
                                      <p:by x="105000" y="105000"/>
                                    </p:animScale>
                                  </p:childTnLst>
                                </p:cTn>
                              </p:par>
                              <p:par>
                                <p:cTn id="110" presetID="3" presetClass="emph" presetSubtype="2" fill="hold" grpId="1" nodeType="withEffect">
                                  <p:stCondLst>
                                    <p:cond delay="0"/>
                                  </p:stCondLst>
                                  <p:childTnLst>
                                    <p:animClr clrSpc="rgb" dir="cw">
                                      <p:cBhvr override="childStyle">
                                        <p:cTn id="111" dur="1000" fill="hold"/>
                                        <p:tgtEl>
                                          <p:spTgt spid="59469"/>
                                        </p:tgtEl>
                                        <p:attrNameLst>
                                          <p:attrName>style.color</p:attrName>
                                        </p:attrNameLst>
                                      </p:cBhvr>
                                      <p:to>
                                        <a:srgbClr val="FF3300"/>
                                      </p:to>
                                    </p:animClr>
                                  </p:childTnLst>
                                </p:cTn>
                              </p:par>
                              <p:par>
                                <p:cTn id="112" presetID="1" presetClass="entr" presetSubtype="0" fill="hold" nodeType="withEffect">
                                  <p:stCondLst>
                                    <p:cond delay="0"/>
                                  </p:stCondLst>
                                  <p:childTnLst>
                                    <p:set>
                                      <p:cBhvr>
                                        <p:cTn id="113" dur="1" fill="hold">
                                          <p:stCondLst>
                                            <p:cond delay="0"/>
                                          </p:stCondLst>
                                        </p:cTn>
                                        <p:tgtEl>
                                          <p:spTgt spid="59526"/>
                                        </p:tgtEl>
                                        <p:attrNameLst>
                                          <p:attrName>style.visibility</p:attrName>
                                        </p:attrNameLst>
                                      </p:cBhvr>
                                      <p:to>
                                        <p:strVal val="visible"/>
                                      </p:to>
                                    </p:set>
                                  </p:childTnLst>
                                </p:cTn>
                              </p:par>
                              <p:par>
                                <p:cTn id="114" presetID="1" presetClass="exit" presetSubtype="0" fill="hold" nodeType="withEffect">
                                  <p:stCondLst>
                                    <p:cond delay="0"/>
                                  </p:stCondLst>
                                  <p:childTnLst>
                                    <p:set>
                                      <p:cBhvr>
                                        <p:cTn id="115" dur="1" fill="hold">
                                          <p:stCondLst>
                                            <p:cond delay="0"/>
                                          </p:stCondLst>
                                        </p:cTn>
                                        <p:tgtEl>
                                          <p:spTgt spid="59512"/>
                                        </p:tgtEl>
                                        <p:attrNameLst>
                                          <p:attrName>style.visibility</p:attrName>
                                        </p:attrNameLst>
                                      </p:cBhvr>
                                      <p:to>
                                        <p:strVal val="hidden"/>
                                      </p:to>
                                    </p:se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6" presetClass="emph" presetSubtype="0" fill="hold" grpId="1" nodeType="clickEffect">
                                  <p:stCondLst>
                                    <p:cond delay="0"/>
                                  </p:stCondLst>
                                  <p:childTnLst>
                                    <p:animEffect transition="out" filter="fade">
                                      <p:cBhvr>
                                        <p:cTn id="119" dur="1000" tmFilter="0, 0; .2, .5; .8, .5; 1, 0"/>
                                        <p:tgtEl>
                                          <p:spTgt spid="59486"/>
                                        </p:tgtEl>
                                      </p:cBhvr>
                                    </p:animEffect>
                                    <p:animScale>
                                      <p:cBhvr>
                                        <p:cTn id="120" dur="500" autoRev="1" fill="hold"/>
                                        <p:tgtEl>
                                          <p:spTgt spid="59486"/>
                                        </p:tgtEl>
                                      </p:cBhvr>
                                      <p:by x="105000" y="105000"/>
                                    </p:animScale>
                                  </p:childTnLst>
                                </p:cTn>
                              </p:par>
                              <p:par>
                                <p:cTn id="121" presetID="3" presetClass="emph" presetSubtype="2" fill="hold" grpId="0" nodeType="withEffect">
                                  <p:stCondLst>
                                    <p:cond delay="0"/>
                                  </p:stCondLst>
                                  <p:childTnLst>
                                    <p:animClr clrSpc="rgb" dir="cw">
                                      <p:cBhvr override="childStyle">
                                        <p:cTn id="122" dur="1000" fill="hold"/>
                                        <p:tgtEl>
                                          <p:spTgt spid="59470"/>
                                        </p:tgtEl>
                                        <p:attrNameLst>
                                          <p:attrName>style.color</p:attrName>
                                        </p:attrNameLst>
                                      </p:cBhvr>
                                      <p:to>
                                        <a:srgbClr val="FF3300"/>
                                      </p:to>
                                    </p:animClr>
                                  </p:childTnLst>
                                </p:cTn>
                              </p:par>
                              <p:par>
                                <p:cTn id="123" presetID="1" presetClass="entr" presetSubtype="0" fill="hold" nodeType="withEffect">
                                  <p:stCondLst>
                                    <p:cond delay="0"/>
                                  </p:stCondLst>
                                  <p:childTnLst>
                                    <p:set>
                                      <p:cBhvr>
                                        <p:cTn id="124" dur="1" fill="hold">
                                          <p:stCondLst>
                                            <p:cond delay="0"/>
                                          </p:stCondLst>
                                        </p:cTn>
                                        <p:tgtEl>
                                          <p:spTgt spid="59530"/>
                                        </p:tgtEl>
                                        <p:attrNameLst>
                                          <p:attrName>style.visibility</p:attrName>
                                        </p:attrNameLst>
                                      </p:cBhvr>
                                      <p:to>
                                        <p:strVal val="visible"/>
                                      </p:to>
                                    </p:set>
                                  </p:childTnLst>
                                </p:cTn>
                              </p:par>
                              <p:par>
                                <p:cTn id="125" presetID="1" presetClass="exit" presetSubtype="0" fill="hold" nodeType="withEffect">
                                  <p:stCondLst>
                                    <p:cond delay="0"/>
                                  </p:stCondLst>
                                  <p:childTnLst>
                                    <p:set>
                                      <p:cBhvr>
                                        <p:cTn id="126" dur="1" fill="hold">
                                          <p:stCondLst>
                                            <p:cond delay="0"/>
                                          </p:stCondLst>
                                        </p:cTn>
                                        <p:tgtEl>
                                          <p:spTgt spid="595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83" grpId="0" animBg="1"/>
      <p:bldP spid="59486" grpId="0" animBg="1"/>
      <p:bldP spid="59486" grpId="1" animBg="1"/>
      <p:bldP spid="59487" grpId="0" animBg="1"/>
      <p:bldP spid="59503" grpId="1" animBg="1"/>
      <p:bldP spid="59503" grpId="2" animBg="1"/>
      <p:bldP spid="59508" grpId="0" animBg="1"/>
      <p:bldP spid="59544" grpId="0" animBg="1"/>
      <p:bldP spid="59544" grpId="1" animBg="1"/>
      <p:bldP spid="59546" grpId="0" animBg="1"/>
      <p:bldP spid="59547" grpId="0"/>
      <p:bldP spid="59434" grpId="1" animBg="1"/>
      <p:bldP spid="59434" grpId="2" animBg="1"/>
      <p:bldP spid="59435" grpId="0" animBg="1"/>
      <p:bldP spid="59435" grpId="1" animBg="1"/>
      <p:bldP spid="59443" grpId="1" animBg="1"/>
      <p:bldP spid="59443" grpId="2" animBg="1"/>
      <p:bldP spid="59444" grpId="0" build="allAtOnce" animBg="1"/>
      <p:bldP spid="59467" grpId="1" animBg="1"/>
      <p:bldP spid="59467" grpId="2" animBg="1"/>
      <p:bldP spid="59468" grpId="1" animBg="1"/>
      <p:bldP spid="59468" grpId="2" animBg="1"/>
      <p:bldP spid="59469" grpId="1" animBg="1"/>
      <p:bldP spid="59469" grpId="2" animBg="1"/>
      <p:bldP spid="59470" grpId="0" animBg="1"/>
      <p:bldP spid="59470"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96" name="Text Box 28"/>
          <p:cNvSpPr txBox="1">
            <a:spLocks noChangeArrowheads="1"/>
          </p:cNvSpPr>
          <p:nvPr/>
        </p:nvSpPr>
        <p:spPr bwMode="auto">
          <a:xfrm>
            <a:off x="395288" y="260350"/>
            <a:ext cx="6121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4400" b="0">
                <a:solidFill>
                  <a:srgbClr val="FF9900"/>
                </a:solidFill>
                <a:effectLst>
                  <a:outerShdw blurRad="38100" dist="38100" dir="2700000" algn="tl">
                    <a:srgbClr val="000000"/>
                  </a:outerShdw>
                </a:effectLst>
              </a:rPr>
              <a:t>（</a:t>
            </a:r>
            <a:r>
              <a:rPr lang="en-US" altLang="ja-JP" sz="4400" b="0">
                <a:solidFill>
                  <a:srgbClr val="FF9900"/>
                </a:solidFill>
                <a:effectLst>
                  <a:outerShdw blurRad="38100" dist="38100" dir="2700000" algn="tl">
                    <a:srgbClr val="000000"/>
                  </a:outerShdw>
                </a:effectLst>
              </a:rPr>
              <a:t>7</a:t>
            </a:r>
            <a:r>
              <a:rPr lang="ja-JP" altLang="en-US" sz="4400" b="0">
                <a:solidFill>
                  <a:srgbClr val="FF9900"/>
                </a:solidFill>
                <a:effectLst>
                  <a:outerShdw blurRad="38100" dist="38100" dir="2700000" algn="tl">
                    <a:srgbClr val="000000"/>
                  </a:outerShdw>
                </a:effectLst>
              </a:rPr>
              <a:t>）グランドトータルキー</a:t>
            </a:r>
          </a:p>
        </p:txBody>
      </p:sp>
      <p:sp>
        <p:nvSpPr>
          <p:cNvPr id="58517" name="Rectangle 149"/>
          <p:cNvSpPr>
            <a:spLocks noChangeArrowheads="1"/>
          </p:cNvSpPr>
          <p:nvPr/>
        </p:nvSpPr>
        <p:spPr bwMode="auto">
          <a:xfrm>
            <a:off x="395288" y="1268413"/>
            <a:ext cx="3600450" cy="5111750"/>
          </a:xfrm>
          <a:prstGeom prst="rect">
            <a:avLst/>
          </a:prstGeom>
          <a:solidFill>
            <a:schemeClr val="hlink"/>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8518" name="Rectangle 150"/>
          <p:cNvSpPr>
            <a:spLocks noChangeArrowheads="1"/>
          </p:cNvSpPr>
          <p:nvPr/>
        </p:nvSpPr>
        <p:spPr bwMode="auto">
          <a:xfrm>
            <a:off x="611188" y="1555750"/>
            <a:ext cx="3225800" cy="604838"/>
          </a:xfrm>
          <a:prstGeom prst="rect">
            <a:avLst/>
          </a:prstGeom>
          <a:solidFill>
            <a:srgbClr val="00000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58519" name="AutoShape 151"/>
          <p:cNvSpPr>
            <a:spLocks noChangeArrowheads="1"/>
          </p:cNvSpPr>
          <p:nvPr/>
        </p:nvSpPr>
        <p:spPr bwMode="auto">
          <a:xfrm>
            <a:off x="12588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200" b="0"/>
              <a:t>00</a:t>
            </a:r>
          </a:p>
        </p:txBody>
      </p:sp>
      <p:sp>
        <p:nvSpPr>
          <p:cNvPr id="58520" name="AutoShape 152"/>
          <p:cNvSpPr>
            <a:spLocks noChangeArrowheads="1"/>
          </p:cNvSpPr>
          <p:nvPr/>
        </p:nvSpPr>
        <p:spPr bwMode="auto">
          <a:xfrm>
            <a:off x="574675" y="5661025"/>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０</a:t>
            </a:r>
          </a:p>
        </p:txBody>
      </p:sp>
      <p:sp>
        <p:nvSpPr>
          <p:cNvPr id="58521" name="AutoShape 153"/>
          <p:cNvSpPr>
            <a:spLocks noChangeArrowheads="1"/>
          </p:cNvSpPr>
          <p:nvPr/>
        </p:nvSpPr>
        <p:spPr bwMode="auto">
          <a:xfrm>
            <a:off x="12588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１</a:t>
            </a:r>
          </a:p>
        </p:txBody>
      </p:sp>
      <p:sp>
        <p:nvSpPr>
          <p:cNvPr id="58522" name="AutoShape 154"/>
          <p:cNvSpPr>
            <a:spLocks noChangeArrowheads="1"/>
          </p:cNvSpPr>
          <p:nvPr/>
        </p:nvSpPr>
        <p:spPr bwMode="auto">
          <a:xfrm>
            <a:off x="19065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２</a:t>
            </a:r>
          </a:p>
        </p:txBody>
      </p:sp>
      <p:sp>
        <p:nvSpPr>
          <p:cNvPr id="58523" name="AutoShape 155"/>
          <p:cNvSpPr>
            <a:spLocks noChangeArrowheads="1"/>
          </p:cNvSpPr>
          <p:nvPr/>
        </p:nvSpPr>
        <p:spPr bwMode="auto">
          <a:xfrm>
            <a:off x="2555875" y="4508500"/>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６</a:t>
            </a:r>
          </a:p>
        </p:txBody>
      </p:sp>
      <p:sp>
        <p:nvSpPr>
          <p:cNvPr id="58524" name="AutoShape 156"/>
          <p:cNvSpPr>
            <a:spLocks noChangeArrowheads="1"/>
          </p:cNvSpPr>
          <p:nvPr/>
        </p:nvSpPr>
        <p:spPr bwMode="auto">
          <a:xfrm>
            <a:off x="19065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300" b="0"/>
              <a:t>⑤</a:t>
            </a:r>
          </a:p>
        </p:txBody>
      </p:sp>
      <p:sp>
        <p:nvSpPr>
          <p:cNvPr id="58525" name="AutoShape 157"/>
          <p:cNvSpPr>
            <a:spLocks noChangeArrowheads="1"/>
          </p:cNvSpPr>
          <p:nvPr/>
        </p:nvSpPr>
        <p:spPr bwMode="auto">
          <a:xfrm>
            <a:off x="12588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４</a:t>
            </a:r>
          </a:p>
        </p:txBody>
      </p:sp>
      <p:sp>
        <p:nvSpPr>
          <p:cNvPr id="58526" name="AutoShape 158"/>
          <p:cNvSpPr>
            <a:spLocks noChangeArrowheads="1"/>
          </p:cNvSpPr>
          <p:nvPr/>
        </p:nvSpPr>
        <p:spPr bwMode="auto">
          <a:xfrm>
            <a:off x="2555875" y="3932238"/>
            <a:ext cx="554038"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９</a:t>
            </a:r>
          </a:p>
        </p:txBody>
      </p:sp>
      <p:sp>
        <p:nvSpPr>
          <p:cNvPr id="58527" name="AutoShape 159"/>
          <p:cNvSpPr>
            <a:spLocks noChangeArrowheads="1"/>
          </p:cNvSpPr>
          <p:nvPr/>
        </p:nvSpPr>
        <p:spPr bwMode="auto">
          <a:xfrm>
            <a:off x="19065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８</a:t>
            </a:r>
          </a:p>
        </p:txBody>
      </p:sp>
      <p:sp>
        <p:nvSpPr>
          <p:cNvPr id="58528" name="AutoShape 160"/>
          <p:cNvSpPr>
            <a:spLocks noChangeArrowheads="1"/>
          </p:cNvSpPr>
          <p:nvPr/>
        </p:nvSpPr>
        <p:spPr bwMode="auto">
          <a:xfrm>
            <a:off x="12588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７</a:t>
            </a:r>
          </a:p>
        </p:txBody>
      </p:sp>
      <p:sp>
        <p:nvSpPr>
          <p:cNvPr id="58529" name="AutoShape 161"/>
          <p:cNvSpPr>
            <a:spLocks noChangeArrowheads="1"/>
          </p:cNvSpPr>
          <p:nvPr/>
        </p:nvSpPr>
        <p:spPr bwMode="auto">
          <a:xfrm>
            <a:off x="19065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58530" name="AutoShape 162"/>
          <p:cNvSpPr>
            <a:spLocks noChangeArrowheads="1"/>
          </p:cNvSpPr>
          <p:nvPr/>
        </p:nvSpPr>
        <p:spPr bwMode="auto">
          <a:xfrm>
            <a:off x="12588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MR</a:t>
            </a:r>
          </a:p>
        </p:txBody>
      </p:sp>
      <p:sp>
        <p:nvSpPr>
          <p:cNvPr id="58531" name="AutoShape 163"/>
          <p:cNvSpPr>
            <a:spLocks noChangeArrowheads="1"/>
          </p:cNvSpPr>
          <p:nvPr/>
        </p:nvSpPr>
        <p:spPr bwMode="auto">
          <a:xfrm>
            <a:off x="5746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MC</a:t>
            </a:r>
          </a:p>
        </p:txBody>
      </p:sp>
      <p:sp>
        <p:nvSpPr>
          <p:cNvPr id="58532" name="AutoShape 164"/>
          <p:cNvSpPr>
            <a:spLocks noChangeArrowheads="1"/>
          </p:cNvSpPr>
          <p:nvPr/>
        </p:nvSpPr>
        <p:spPr bwMode="auto">
          <a:xfrm>
            <a:off x="32035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58533" name="AutoShape 165"/>
          <p:cNvSpPr>
            <a:spLocks noChangeArrowheads="1"/>
          </p:cNvSpPr>
          <p:nvPr/>
        </p:nvSpPr>
        <p:spPr bwMode="auto">
          <a:xfrm>
            <a:off x="1258888" y="2852738"/>
            <a:ext cx="554037"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58534" name="AutoShape 166"/>
          <p:cNvSpPr>
            <a:spLocks noChangeArrowheads="1"/>
          </p:cNvSpPr>
          <p:nvPr/>
        </p:nvSpPr>
        <p:spPr bwMode="auto">
          <a:xfrm>
            <a:off x="25558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58535" name="AutoShape 167"/>
          <p:cNvSpPr>
            <a:spLocks noChangeArrowheads="1"/>
          </p:cNvSpPr>
          <p:nvPr/>
        </p:nvSpPr>
        <p:spPr bwMode="auto">
          <a:xfrm>
            <a:off x="2555875" y="5661025"/>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58536" name="AutoShape 168"/>
          <p:cNvSpPr>
            <a:spLocks noChangeArrowheads="1"/>
          </p:cNvSpPr>
          <p:nvPr/>
        </p:nvSpPr>
        <p:spPr bwMode="auto">
          <a:xfrm>
            <a:off x="3203575" y="3357563"/>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58537" name="AutoShape 169"/>
          <p:cNvSpPr>
            <a:spLocks noChangeArrowheads="1"/>
          </p:cNvSpPr>
          <p:nvPr/>
        </p:nvSpPr>
        <p:spPr bwMode="auto">
          <a:xfrm>
            <a:off x="574675" y="5084763"/>
            <a:ext cx="554038" cy="503237"/>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C</a:t>
            </a:r>
          </a:p>
        </p:txBody>
      </p:sp>
      <p:sp>
        <p:nvSpPr>
          <p:cNvPr id="58538" name="AutoShape 170"/>
          <p:cNvSpPr>
            <a:spLocks noChangeArrowheads="1"/>
          </p:cNvSpPr>
          <p:nvPr/>
        </p:nvSpPr>
        <p:spPr bwMode="auto">
          <a:xfrm>
            <a:off x="25558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58539" name="AutoShape 171"/>
          <p:cNvSpPr>
            <a:spLocks noChangeArrowheads="1"/>
          </p:cNvSpPr>
          <p:nvPr/>
        </p:nvSpPr>
        <p:spPr bwMode="auto">
          <a:xfrm>
            <a:off x="5746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58540" name="AutoShape 172"/>
          <p:cNvSpPr>
            <a:spLocks noChangeArrowheads="1"/>
          </p:cNvSpPr>
          <p:nvPr/>
        </p:nvSpPr>
        <p:spPr bwMode="auto">
          <a:xfrm>
            <a:off x="32035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GT</a:t>
            </a:r>
          </a:p>
        </p:txBody>
      </p:sp>
      <p:sp>
        <p:nvSpPr>
          <p:cNvPr id="58541" name="AutoShape 173"/>
          <p:cNvSpPr>
            <a:spLocks noChangeArrowheads="1"/>
          </p:cNvSpPr>
          <p:nvPr/>
        </p:nvSpPr>
        <p:spPr bwMode="auto">
          <a:xfrm rot="5400000">
            <a:off x="1981994" y="2777332"/>
            <a:ext cx="403225" cy="5540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ea typeface="@ＭＳ Ｐゴシック" panose="020B0600070205080204" pitchFamily="50" charset="-128"/>
                <a:cs typeface="@ＭＳ Ｐゴシック" panose="020B0600070205080204" pitchFamily="50" charset="-128"/>
              </a:rPr>
              <a:t>▲</a:t>
            </a:r>
          </a:p>
        </p:txBody>
      </p:sp>
      <p:sp>
        <p:nvSpPr>
          <p:cNvPr id="58542" name="AutoShape 174"/>
          <p:cNvSpPr>
            <a:spLocks noChangeArrowheads="1"/>
          </p:cNvSpPr>
          <p:nvPr/>
        </p:nvSpPr>
        <p:spPr bwMode="auto">
          <a:xfrm>
            <a:off x="574675" y="4508500"/>
            <a:ext cx="554038" cy="503238"/>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AC</a:t>
            </a:r>
          </a:p>
        </p:txBody>
      </p:sp>
      <p:sp>
        <p:nvSpPr>
          <p:cNvPr id="58543" name="AutoShape 175"/>
          <p:cNvSpPr>
            <a:spLocks noChangeArrowheads="1"/>
          </p:cNvSpPr>
          <p:nvPr/>
        </p:nvSpPr>
        <p:spPr bwMode="auto">
          <a:xfrm>
            <a:off x="19065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a:t>
            </a:r>
          </a:p>
        </p:txBody>
      </p:sp>
      <p:pic>
        <p:nvPicPr>
          <p:cNvPr id="58544" name="Picture 176" descr="0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3425" y="1628775"/>
            <a:ext cx="239713" cy="427038"/>
          </a:xfrm>
          <a:prstGeom prst="rect">
            <a:avLst/>
          </a:prstGeom>
          <a:noFill/>
          <a:extLst>
            <a:ext uri="{909E8E84-426E-40DD-AFC4-6F175D3DCCD1}">
              <a14:hiddenFill xmlns:a14="http://schemas.microsoft.com/office/drawing/2010/main">
                <a:solidFill>
                  <a:srgbClr val="FFFFFF"/>
                </a:solidFill>
              </a14:hiddenFill>
            </a:ext>
          </a:extLst>
        </p:spPr>
      </p:pic>
      <p:sp>
        <p:nvSpPr>
          <p:cNvPr id="58545" name="Rectangle 177"/>
          <p:cNvSpPr>
            <a:spLocks noChangeArrowheads="1"/>
          </p:cNvSpPr>
          <p:nvPr/>
        </p:nvSpPr>
        <p:spPr bwMode="auto">
          <a:xfrm flipH="1" flipV="1">
            <a:off x="3562350" y="1916113"/>
            <a:ext cx="69850" cy="6985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lIns="0" tIns="0" rIns="0" bIns="396000"/>
          <a:lstStyle/>
          <a:p>
            <a:r>
              <a:rPr lang="en-US" altLang="ja-JP" sz="1200">
                <a:solidFill>
                  <a:srgbClr val="FF930B"/>
                </a:solidFill>
                <a:latin typeface="Arial Black" panose="020B0A04020102020204" pitchFamily="34" charset="0"/>
                <a:ea typeface="ＭＳ ゴシック" panose="020B0609070205080204" pitchFamily="49" charset="-128"/>
              </a:rPr>
              <a:t>.</a:t>
            </a:r>
          </a:p>
        </p:txBody>
      </p:sp>
      <p:sp>
        <p:nvSpPr>
          <p:cNvPr id="58546" name="AutoShape 178"/>
          <p:cNvSpPr>
            <a:spLocks noChangeArrowheads="1"/>
          </p:cNvSpPr>
          <p:nvPr/>
        </p:nvSpPr>
        <p:spPr bwMode="auto">
          <a:xfrm>
            <a:off x="25542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３</a:t>
            </a:r>
          </a:p>
        </p:txBody>
      </p:sp>
      <p:sp>
        <p:nvSpPr>
          <p:cNvPr id="58547" name="AutoShape 179"/>
          <p:cNvSpPr>
            <a:spLocks noChangeArrowheads="1"/>
          </p:cNvSpPr>
          <p:nvPr/>
        </p:nvSpPr>
        <p:spPr bwMode="auto">
          <a:xfrm>
            <a:off x="3203575" y="5084763"/>
            <a:ext cx="554038" cy="1109662"/>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58548" name="AutoShape 180"/>
          <p:cNvSpPr>
            <a:spLocks noChangeArrowheads="1"/>
          </p:cNvSpPr>
          <p:nvPr/>
        </p:nvSpPr>
        <p:spPr bwMode="auto">
          <a:xfrm>
            <a:off x="3203575" y="4508500"/>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pic>
        <p:nvPicPr>
          <p:cNvPr id="58549" name="Picture 181" descr="4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pic>
        <p:nvPicPr>
          <p:cNvPr id="58550" name="Picture 182" descr="7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pic>
        <p:nvPicPr>
          <p:cNvPr id="58551" name="Picture 183" descr="2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pic>
        <p:nvPicPr>
          <p:cNvPr id="58552" name="Picture 184" descr="8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58553" name="Group 185"/>
          <p:cNvGrpSpPr>
            <a:grpSpLocks/>
          </p:cNvGrpSpPr>
          <p:nvPr/>
        </p:nvGrpSpPr>
        <p:grpSpPr bwMode="auto">
          <a:xfrm>
            <a:off x="2986088" y="1628775"/>
            <a:ext cx="528637" cy="427038"/>
            <a:chOff x="1519" y="572"/>
            <a:chExt cx="333" cy="269"/>
          </a:xfrm>
        </p:grpSpPr>
        <p:pic>
          <p:nvPicPr>
            <p:cNvPr id="58554" name="Picture 186" descr="2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19" y="572"/>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58555" name="Picture 187" descr="0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1" y="572"/>
              <a:ext cx="151" cy="269"/>
            </a:xfrm>
            <a:prstGeom prst="rect">
              <a:avLst/>
            </a:prstGeom>
            <a:noFill/>
            <a:extLst>
              <a:ext uri="{909E8E84-426E-40DD-AFC4-6F175D3DCCD1}">
                <a14:hiddenFill xmlns:a14="http://schemas.microsoft.com/office/drawing/2010/main">
                  <a:solidFill>
                    <a:srgbClr val="FFFFFF"/>
                  </a:solidFill>
                </a14:hiddenFill>
              </a:ext>
            </a:extLst>
          </p:spPr>
        </p:pic>
      </p:grpSp>
      <p:pic>
        <p:nvPicPr>
          <p:cNvPr id="58556" name="Picture 188" descr="5EVA01"/>
          <p:cNvPicPr preferRelativeResize="0">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pic>
        <p:nvPicPr>
          <p:cNvPr id="58557" name="Picture 189" descr="3EVA01"/>
          <p:cNvPicPr preferRelativeResize="0">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75013" y="1628775"/>
            <a:ext cx="239712"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58558" name="Group 190"/>
          <p:cNvGrpSpPr>
            <a:grpSpLocks/>
          </p:cNvGrpSpPr>
          <p:nvPr/>
        </p:nvGrpSpPr>
        <p:grpSpPr bwMode="auto">
          <a:xfrm>
            <a:off x="2986088" y="1628775"/>
            <a:ext cx="503237" cy="427038"/>
            <a:chOff x="2699" y="709"/>
            <a:chExt cx="317" cy="269"/>
          </a:xfrm>
        </p:grpSpPr>
        <p:pic>
          <p:nvPicPr>
            <p:cNvPr id="58559" name="Picture 191" descr="7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65" y="709"/>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58560" name="Picture 192" descr="5EVA01"/>
            <p:cNvPicPr preferRelativeResize="0">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99" y="709"/>
              <a:ext cx="151" cy="26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8561" name="Group 193"/>
          <p:cNvGrpSpPr>
            <a:grpSpLocks/>
          </p:cNvGrpSpPr>
          <p:nvPr/>
        </p:nvGrpSpPr>
        <p:grpSpPr bwMode="auto">
          <a:xfrm>
            <a:off x="2986088" y="1628775"/>
            <a:ext cx="542925" cy="427038"/>
            <a:chOff x="0" y="1933"/>
            <a:chExt cx="489" cy="384"/>
          </a:xfrm>
        </p:grpSpPr>
        <p:pic>
          <p:nvPicPr>
            <p:cNvPr id="58562" name="Picture 194" descr="1EVA01"/>
            <p:cNvPicPr preferRelativeResize="0">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3" y="1933"/>
              <a:ext cx="21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563" name="Picture 195" descr="2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933"/>
              <a:ext cx="216" cy="38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8564" name="Group 196"/>
          <p:cNvGrpSpPr>
            <a:grpSpLocks/>
          </p:cNvGrpSpPr>
          <p:nvPr/>
        </p:nvGrpSpPr>
        <p:grpSpPr bwMode="auto">
          <a:xfrm>
            <a:off x="2986088" y="1628775"/>
            <a:ext cx="527050" cy="427038"/>
            <a:chOff x="2835" y="119"/>
            <a:chExt cx="332" cy="269"/>
          </a:xfrm>
        </p:grpSpPr>
        <p:pic>
          <p:nvPicPr>
            <p:cNvPr id="58565" name="Picture 197" descr="1EVA01"/>
            <p:cNvPicPr preferRelativeResize="0">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35" y="119"/>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58566" name="Picture 198" descr="6EVA01"/>
            <p:cNvPicPr preferRelativeResize="0">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16" y="119"/>
              <a:ext cx="151" cy="269"/>
            </a:xfrm>
            <a:prstGeom prst="rect">
              <a:avLst/>
            </a:prstGeom>
            <a:noFill/>
            <a:extLst>
              <a:ext uri="{909E8E84-426E-40DD-AFC4-6F175D3DCCD1}">
                <a14:hiddenFill xmlns:a14="http://schemas.microsoft.com/office/drawing/2010/main">
                  <a:solidFill>
                    <a:srgbClr val="FFFFFF"/>
                  </a:solidFill>
                </a14:hiddenFill>
              </a:ext>
            </a:extLst>
          </p:spPr>
        </p:pic>
      </p:grpSp>
      <p:sp>
        <p:nvSpPr>
          <p:cNvPr id="58567" name="Rectangle 199"/>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a:solidFill>
                  <a:srgbClr val="FF930B"/>
                </a:solidFill>
                <a:latin typeface="Impact" panose="020B0806030902050204" pitchFamily="34" charset="0"/>
                <a:ea typeface="ＭＳ ゴシック" panose="020B0609070205080204" pitchFamily="49" charset="-128"/>
              </a:rPr>
              <a:t>×</a:t>
            </a:r>
          </a:p>
        </p:txBody>
      </p:sp>
      <p:sp>
        <p:nvSpPr>
          <p:cNvPr id="58568" name="Rectangle 200"/>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ja-JP" altLang="en-US">
                <a:solidFill>
                  <a:srgbClr val="FF930B"/>
                </a:solidFill>
                <a:latin typeface="Impact" panose="020B0806030902050204" pitchFamily="34" charset="0"/>
                <a:ea typeface="ＭＳ ゴシック" panose="020B0609070205080204" pitchFamily="49" charset="-128"/>
              </a:rPr>
              <a:t>＝</a:t>
            </a:r>
          </a:p>
        </p:txBody>
      </p:sp>
      <p:sp>
        <p:nvSpPr>
          <p:cNvPr id="58569" name="Rectangle 201"/>
          <p:cNvSpPr>
            <a:spLocks noChangeArrowheads="1"/>
          </p:cNvSpPr>
          <p:nvPr/>
        </p:nvSpPr>
        <p:spPr bwMode="auto">
          <a:xfrm>
            <a:off x="3635375" y="1557338"/>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sz="1000" b="0">
                <a:solidFill>
                  <a:srgbClr val="FF930B"/>
                </a:solidFill>
                <a:latin typeface="Arial Black" panose="020B0A04020102020204" pitchFamily="34" charset="0"/>
                <a:ea typeface="ＭＳ ゴシック" panose="020B0609070205080204" pitchFamily="49" charset="-128"/>
              </a:rPr>
              <a:t>GT</a:t>
            </a:r>
          </a:p>
        </p:txBody>
      </p:sp>
      <p:sp>
        <p:nvSpPr>
          <p:cNvPr id="58570" name="Rectangle 202"/>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sz="1000" b="0">
                <a:solidFill>
                  <a:srgbClr val="FF930B"/>
                </a:solidFill>
                <a:latin typeface="Arial Black" panose="020B0A04020102020204" pitchFamily="34" charset="0"/>
                <a:ea typeface="ＭＳ ゴシック" panose="020B0609070205080204" pitchFamily="49" charset="-128"/>
              </a:rPr>
              <a:t>GT</a:t>
            </a:r>
          </a:p>
        </p:txBody>
      </p:sp>
      <p:grpSp>
        <p:nvGrpSpPr>
          <p:cNvPr id="58571" name="Group 203"/>
          <p:cNvGrpSpPr>
            <a:grpSpLocks/>
          </p:cNvGrpSpPr>
          <p:nvPr/>
        </p:nvGrpSpPr>
        <p:grpSpPr bwMode="auto">
          <a:xfrm>
            <a:off x="611188" y="2347913"/>
            <a:ext cx="3095625" cy="360362"/>
            <a:chOff x="431" y="1615"/>
            <a:chExt cx="1950" cy="227"/>
          </a:xfrm>
        </p:grpSpPr>
        <p:sp>
          <p:nvSpPr>
            <p:cNvPr id="58572" name="AutoShape 204"/>
            <p:cNvSpPr>
              <a:spLocks noChangeArrowheads="1"/>
            </p:cNvSpPr>
            <p:nvPr/>
          </p:nvSpPr>
          <p:spPr bwMode="auto">
            <a:xfrm>
              <a:off x="475" y="1615"/>
              <a:ext cx="546"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l-GR" altLang="ja-JP" sz="1200" b="0">
                  <a:cs typeface="Arial" panose="020B0604020202020204" pitchFamily="34" charset="0"/>
                </a:rPr>
                <a:t>Θ</a:t>
              </a:r>
            </a:p>
          </p:txBody>
        </p:sp>
        <p:sp>
          <p:nvSpPr>
            <p:cNvPr id="58573" name="AutoShape 205"/>
            <p:cNvSpPr>
              <a:spLocks noChangeArrowheads="1"/>
            </p:cNvSpPr>
            <p:nvPr/>
          </p:nvSpPr>
          <p:spPr bwMode="auto">
            <a:xfrm>
              <a:off x="1096" y="1615"/>
              <a:ext cx="1285"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el-GR" altLang="ja-JP" sz="1200" b="0">
                  <a:cs typeface="Arial" panose="020B0604020202020204" pitchFamily="34" charset="0"/>
                </a:rPr>
                <a:t>Θ</a:t>
              </a:r>
            </a:p>
          </p:txBody>
        </p:sp>
        <p:sp>
          <p:nvSpPr>
            <p:cNvPr id="58574" name="AutoShape 206"/>
            <p:cNvSpPr>
              <a:spLocks noChangeArrowheads="1"/>
            </p:cNvSpPr>
            <p:nvPr/>
          </p:nvSpPr>
          <p:spPr bwMode="auto">
            <a:xfrm>
              <a:off x="1096" y="1706"/>
              <a:ext cx="1239" cy="46"/>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p>
          </p:txBody>
        </p:sp>
        <p:sp>
          <p:nvSpPr>
            <p:cNvPr id="58575" name="AutoShape 207"/>
            <p:cNvSpPr>
              <a:spLocks noChangeArrowheads="1"/>
            </p:cNvSpPr>
            <p:nvPr/>
          </p:nvSpPr>
          <p:spPr bwMode="auto">
            <a:xfrm>
              <a:off x="476" y="1706"/>
              <a:ext cx="488" cy="45"/>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　　・　　・　</a:t>
              </a:r>
            </a:p>
          </p:txBody>
        </p:sp>
        <p:sp>
          <p:nvSpPr>
            <p:cNvPr id="58576" name="AutoShape 208"/>
            <p:cNvSpPr>
              <a:spLocks noChangeArrowheads="1"/>
            </p:cNvSpPr>
            <p:nvPr/>
          </p:nvSpPr>
          <p:spPr bwMode="auto">
            <a:xfrm>
              <a:off x="431" y="1751"/>
              <a:ext cx="488"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a:t>
              </a:r>
              <a:r>
                <a:rPr lang="ru-RU" altLang="ja-JP" sz="1200">
                  <a:cs typeface="Arial" panose="020B0604020202020204" pitchFamily="34" charset="0"/>
                </a:rPr>
                <a:t>F</a:t>
              </a:r>
              <a:r>
                <a:rPr lang="en-US" altLang="ja-JP" sz="1200">
                  <a:cs typeface="Arial" panose="020B0604020202020204" pitchFamily="34" charset="0"/>
                </a:rPr>
                <a:t> CUT  5/4</a:t>
              </a:r>
              <a:endParaRPr lang="ru-RU" altLang="ja-JP" sz="1200">
                <a:cs typeface="Arial" panose="020B0604020202020204" pitchFamily="34" charset="0"/>
              </a:endParaRPr>
            </a:p>
          </p:txBody>
        </p:sp>
        <p:sp>
          <p:nvSpPr>
            <p:cNvPr id="58577" name="AutoShape 209"/>
            <p:cNvSpPr>
              <a:spLocks noChangeArrowheads="1"/>
            </p:cNvSpPr>
            <p:nvPr/>
          </p:nvSpPr>
          <p:spPr bwMode="auto">
            <a:xfrm>
              <a:off x="1096" y="1751"/>
              <a:ext cx="1285"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5</a:t>
              </a:r>
              <a:r>
                <a:rPr lang="ja-JP" altLang="ru-RU" sz="1200">
                  <a:cs typeface="Arial" panose="020B0604020202020204" pitchFamily="34" charset="0"/>
                </a:rPr>
                <a:t>　</a:t>
              </a:r>
              <a:r>
                <a:rPr lang="ja-JP" altLang="en-US" sz="1200">
                  <a:cs typeface="Arial" panose="020B0604020202020204" pitchFamily="34" charset="0"/>
                </a:rPr>
                <a:t>   </a:t>
              </a:r>
              <a:r>
                <a:rPr lang="en-US" altLang="ja-JP" sz="1200">
                  <a:cs typeface="Arial" panose="020B0604020202020204" pitchFamily="34" charset="0"/>
                </a:rPr>
                <a:t>4  </a:t>
              </a:r>
              <a:r>
                <a:rPr lang="ja-JP" altLang="ru-RU" sz="1200">
                  <a:cs typeface="Arial" panose="020B0604020202020204" pitchFamily="34" charset="0"/>
                </a:rPr>
                <a:t>　</a:t>
              </a:r>
              <a:r>
                <a:rPr lang="en-US" altLang="ja-JP" sz="1200">
                  <a:cs typeface="Arial" panose="020B0604020202020204" pitchFamily="34" charset="0"/>
                </a:rPr>
                <a:t>3</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2</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0   </a:t>
              </a:r>
              <a:r>
                <a:rPr lang="ru-RU" altLang="ja-JP" sz="1200">
                  <a:cs typeface="Arial" panose="020B0604020202020204" pitchFamily="34" charset="0"/>
                </a:rPr>
                <a:t>ADD2</a:t>
              </a:r>
            </a:p>
          </p:txBody>
        </p:sp>
      </p:grpSp>
      <p:sp>
        <p:nvSpPr>
          <p:cNvPr id="58578" name="AutoShape 210"/>
          <p:cNvSpPr>
            <a:spLocks noChangeArrowheads="1"/>
          </p:cNvSpPr>
          <p:nvPr/>
        </p:nvSpPr>
        <p:spPr bwMode="auto">
          <a:xfrm>
            <a:off x="3130550" y="2708275"/>
            <a:ext cx="720725" cy="647700"/>
          </a:xfrm>
          <a:prstGeom prst="roundRect">
            <a:avLst>
              <a:gd name="adj" fmla="val 16667"/>
            </a:avLst>
          </a:prstGeom>
          <a:noFill/>
          <a:ln w="38100" algn="ctr">
            <a:solidFill>
              <a:srgbClr val="FF6600"/>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17961" dir="2700000" algn="ctr" rotWithShape="0">
                    <a:srgbClr val="FF6600">
                      <a:gamma/>
                      <a:shade val="60000"/>
                      <a:invGamma/>
                    </a:srgbClr>
                  </a:outerShdw>
                </a:effectLst>
              </a14:hiddenEffects>
            </a:ext>
          </a:extLst>
        </p:spPr>
        <p:txBody>
          <a:bodyPr wrap="none" bIns="82800" anchor="ctr"/>
          <a:lstStyle/>
          <a:p>
            <a:endParaRPr lang="ja-JP" altLang="en-US"/>
          </a:p>
        </p:txBody>
      </p:sp>
      <p:sp>
        <p:nvSpPr>
          <p:cNvPr id="58579" name="Rectangle 211"/>
          <p:cNvSpPr>
            <a:spLocks noChangeArrowheads="1"/>
          </p:cNvSpPr>
          <p:nvPr/>
        </p:nvSpPr>
        <p:spPr bwMode="auto">
          <a:xfrm>
            <a:off x="4500563" y="4076700"/>
            <a:ext cx="4392612" cy="1800225"/>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r>
              <a:rPr lang="ja-JP" altLang="en-US" sz="2400" b="0"/>
              <a:t>４</a:t>
            </a:r>
            <a:r>
              <a:rPr lang="en-US" altLang="ja-JP" sz="2400" b="0"/>
              <a:t>×</a:t>
            </a:r>
            <a:r>
              <a:rPr lang="ja-JP" altLang="en-US" sz="2400" b="0"/>
              <a:t>５＝、３</a:t>
            </a:r>
            <a:r>
              <a:rPr lang="en-US" altLang="ja-JP" sz="2400" b="0"/>
              <a:t>×</a:t>
            </a:r>
            <a:r>
              <a:rPr lang="ja-JP" altLang="en-US" sz="2400" b="0"/>
              <a:t>７＝、８</a:t>
            </a:r>
            <a:r>
              <a:rPr lang="en-US" altLang="ja-JP" sz="2400" b="0"/>
              <a:t>×</a:t>
            </a:r>
            <a:r>
              <a:rPr lang="ja-JP" altLang="en-US" sz="2400" b="0"/>
              <a:t>２＝</a:t>
            </a:r>
          </a:p>
          <a:p>
            <a:r>
              <a:rPr lang="ja-JP" altLang="en-US" sz="2400" b="0"/>
              <a:t>↓</a:t>
            </a:r>
          </a:p>
        </p:txBody>
      </p:sp>
      <p:sp>
        <p:nvSpPr>
          <p:cNvPr id="58580" name="Rectangle 212"/>
          <p:cNvSpPr>
            <a:spLocks noChangeArrowheads="1"/>
          </p:cNvSpPr>
          <p:nvPr/>
        </p:nvSpPr>
        <p:spPr bwMode="auto">
          <a:xfrm>
            <a:off x="4500563" y="1700213"/>
            <a:ext cx="4392612" cy="1728787"/>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pPr algn="l"/>
            <a:r>
              <a:rPr lang="ja-JP" altLang="en-US" sz="2400" b="0"/>
              <a:t>複数の計算結果を合計する機能</a:t>
            </a:r>
          </a:p>
          <a:p>
            <a:pPr algn="l"/>
            <a:r>
              <a:rPr lang="ja-JP" altLang="en-US" sz="2400" b="0"/>
              <a:t>を持ったキー</a:t>
            </a:r>
          </a:p>
          <a:p>
            <a:pPr algn="l"/>
            <a:r>
              <a:rPr lang="ja-JP" altLang="en-US" sz="2400" b="0"/>
              <a:t>イコールキーを押した後に表示さ</a:t>
            </a:r>
          </a:p>
          <a:p>
            <a:pPr algn="l"/>
            <a:r>
              <a:rPr lang="ja-JP" altLang="en-US" sz="2400" b="0"/>
              <a:t>れる計算結果が自動的に加算</a:t>
            </a:r>
          </a:p>
        </p:txBody>
      </p:sp>
      <p:sp>
        <p:nvSpPr>
          <p:cNvPr id="58581" name="Rectangle 213"/>
          <p:cNvSpPr>
            <a:spLocks noChangeArrowheads="1"/>
          </p:cNvSpPr>
          <p:nvPr/>
        </p:nvSpPr>
        <p:spPr bwMode="auto">
          <a:xfrm>
            <a:off x="4500563" y="1268413"/>
            <a:ext cx="4319587" cy="3603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キーの説明</a:t>
            </a:r>
          </a:p>
        </p:txBody>
      </p:sp>
      <p:sp>
        <p:nvSpPr>
          <p:cNvPr id="58582" name="Rectangle 214"/>
          <p:cNvSpPr>
            <a:spLocks noChangeArrowheads="1"/>
          </p:cNvSpPr>
          <p:nvPr/>
        </p:nvSpPr>
        <p:spPr bwMode="auto">
          <a:xfrm>
            <a:off x="4500563" y="3644900"/>
            <a:ext cx="4392612" cy="3603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操作例</a:t>
            </a:r>
          </a:p>
        </p:txBody>
      </p:sp>
      <p:sp>
        <p:nvSpPr>
          <p:cNvPr id="58410" name="AutoShape 42"/>
          <p:cNvSpPr>
            <a:spLocks noChangeAspect="1" noChangeArrowheads="1"/>
          </p:cNvSpPr>
          <p:nvPr/>
        </p:nvSpPr>
        <p:spPr bwMode="auto">
          <a:xfrm>
            <a:off x="6516688" y="49418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３</a:t>
            </a:r>
          </a:p>
        </p:txBody>
      </p:sp>
      <p:sp>
        <p:nvSpPr>
          <p:cNvPr id="58427" name="AutoShape 59"/>
          <p:cNvSpPr>
            <a:spLocks noChangeAspect="1" noChangeArrowheads="1"/>
          </p:cNvSpPr>
          <p:nvPr/>
        </p:nvSpPr>
        <p:spPr bwMode="auto">
          <a:xfrm>
            <a:off x="4786313" y="49418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４</a:t>
            </a:r>
          </a:p>
        </p:txBody>
      </p:sp>
      <p:sp>
        <p:nvSpPr>
          <p:cNvPr id="58476" name="AutoShape 108"/>
          <p:cNvSpPr>
            <a:spLocks noChangeArrowheads="1"/>
          </p:cNvSpPr>
          <p:nvPr/>
        </p:nvSpPr>
        <p:spPr bwMode="auto">
          <a:xfrm>
            <a:off x="5651500" y="49418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５</a:t>
            </a:r>
          </a:p>
        </p:txBody>
      </p:sp>
      <p:sp>
        <p:nvSpPr>
          <p:cNvPr id="58477" name="AutoShape 109"/>
          <p:cNvSpPr>
            <a:spLocks noChangeArrowheads="1"/>
          </p:cNvSpPr>
          <p:nvPr/>
        </p:nvSpPr>
        <p:spPr bwMode="auto">
          <a:xfrm>
            <a:off x="5218113" y="49418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en-US" altLang="ja-JP"/>
              <a:t>×</a:t>
            </a:r>
          </a:p>
        </p:txBody>
      </p:sp>
      <p:sp>
        <p:nvSpPr>
          <p:cNvPr id="58478" name="AutoShape 110"/>
          <p:cNvSpPr>
            <a:spLocks noChangeArrowheads="1"/>
          </p:cNvSpPr>
          <p:nvPr/>
        </p:nvSpPr>
        <p:spPr bwMode="auto">
          <a:xfrm>
            <a:off x="6083300" y="49418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58479" name="AutoShape 111"/>
          <p:cNvSpPr>
            <a:spLocks noChangeArrowheads="1"/>
          </p:cNvSpPr>
          <p:nvPr/>
        </p:nvSpPr>
        <p:spPr bwMode="auto">
          <a:xfrm>
            <a:off x="6948488" y="49418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en-US" altLang="ja-JP"/>
              <a:t>×</a:t>
            </a:r>
          </a:p>
        </p:txBody>
      </p:sp>
      <p:sp>
        <p:nvSpPr>
          <p:cNvPr id="58480" name="AutoShape 112"/>
          <p:cNvSpPr>
            <a:spLocks noChangeArrowheads="1"/>
          </p:cNvSpPr>
          <p:nvPr/>
        </p:nvSpPr>
        <p:spPr bwMode="auto">
          <a:xfrm>
            <a:off x="7380288" y="49418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７</a:t>
            </a:r>
          </a:p>
        </p:txBody>
      </p:sp>
      <p:sp>
        <p:nvSpPr>
          <p:cNvPr id="58481" name="AutoShape 113"/>
          <p:cNvSpPr>
            <a:spLocks noChangeArrowheads="1"/>
          </p:cNvSpPr>
          <p:nvPr/>
        </p:nvSpPr>
        <p:spPr bwMode="auto">
          <a:xfrm>
            <a:off x="7812088" y="49418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58482" name="AutoShape 114"/>
          <p:cNvSpPr>
            <a:spLocks noChangeArrowheads="1"/>
          </p:cNvSpPr>
          <p:nvPr/>
        </p:nvSpPr>
        <p:spPr bwMode="auto">
          <a:xfrm>
            <a:off x="7380288" y="53736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２</a:t>
            </a:r>
          </a:p>
        </p:txBody>
      </p:sp>
      <p:sp>
        <p:nvSpPr>
          <p:cNvPr id="58483" name="AutoShape 115"/>
          <p:cNvSpPr>
            <a:spLocks noChangeArrowheads="1"/>
          </p:cNvSpPr>
          <p:nvPr/>
        </p:nvSpPr>
        <p:spPr bwMode="auto">
          <a:xfrm>
            <a:off x="6516688" y="53736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８</a:t>
            </a:r>
          </a:p>
        </p:txBody>
      </p:sp>
      <p:sp>
        <p:nvSpPr>
          <p:cNvPr id="58484" name="AutoShape 116"/>
          <p:cNvSpPr>
            <a:spLocks noChangeArrowheads="1"/>
          </p:cNvSpPr>
          <p:nvPr/>
        </p:nvSpPr>
        <p:spPr bwMode="auto">
          <a:xfrm>
            <a:off x="6948488" y="53736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en-US" altLang="ja-JP"/>
              <a:t>×</a:t>
            </a:r>
          </a:p>
        </p:txBody>
      </p:sp>
      <p:sp>
        <p:nvSpPr>
          <p:cNvPr id="58485" name="AutoShape 117"/>
          <p:cNvSpPr>
            <a:spLocks noChangeArrowheads="1"/>
          </p:cNvSpPr>
          <p:nvPr/>
        </p:nvSpPr>
        <p:spPr bwMode="auto">
          <a:xfrm>
            <a:off x="7812088" y="53736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58486" name="AutoShape 118"/>
          <p:cNvSpPr>
            <a:spLocks noChangeArrowheads="1"/>
          </p:cNvSpPr>
          <p:nvPr/>
        </p:nvSpPr>
        <p:spPr bwMode="auto">
          <a:xfrm>
            <a:off x="8243888" y="53736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en-US" altLang="ja-JP"/>
              <a:t>GT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57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858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858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58578"/>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857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8582"/>
                                        </p:tgtEl>
                                        <p:attrNameLst>
                                          <p:attrName>style.visibility</p:attrName>
                                        </p:attrNameLst>
                                      </p:cBhvr>
                                      <p:to>
                                        <p:strVal val="visible"/>
                                      </p:to>
                                    </p:set>
                                  </p:childTnLst>
                                </p:cTn>
                              </p:par>
                              <p:par>
                                <p:cTn id="21" presetID="1" presetClass="entr" presetSubtype="0" fill="hold" grpId="2" nodeType="withEffect">
                                  <p:stCondLst>
                                    <p:cond delay="0"/>
                                  </p:stCondLst>
                                  <p:childTnLst>
                                    <p:set>
                                      <p:cBhvr>
                                        <p:cTn id="22" dur="1" fill="hold">
                                          <p:stCondLst>
                                            <p:cond delay="0"/>
                                          </p:stCondLst>
                                        </p:cTn>
                                        <p:tgtEl>
                                          <p:spTgt spid="58410"/>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58427"/>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58476"/>
                                        </p:tgtEl>
                                        <p:attrNameLst>
                                          <p:attrName>style.visibility</p:attrName>
                                        </p:attrNameLst>
                                      </p:cBhvr>
                                      <p:to>
                                        <p:strVal val="visible"/>
                                      </p:to>
                                    </p:set>
                                  </p:childTnLst>
                                </p:cTn>
                              </p:par>
                              <p:par>
                                <p:cTn id="27" presetID="1" presetClass="entr" presetSubtype="0" fill="hold" grpId="2" nodeType="withEffect">
                                  <p:stCondLst>
                                    <p:cond delay="0"/>
                                  </p:stCondLst>
                                  <p:childTnLst>
                                    <p:set>
                                      <p:cBhvr>
                                        <p:cTn id="28" dur="1" fill="hold">
                                          <p:stCondLst>
                                            <p:cond delay="0"/>
                                          </p:stCondLst>
                                        </p:cTn>
                                        <p:tgtEl>
                                          <p:spTgt spid="58477"/>
                                        </p:tgtEl>
                                        <p:attrNameLst>
                                          <p:attrName>style.visibility</p:attrName>
                                        </p:attrNameLst>
                                      </p:cBhvr>
                                      <p:to>
                                        <p:strVal val="visible"/>
                                      </p:to>
                                    </p:set>
                                  </p:childTnLst>
                                </p:cTn>
                              </p:par>
                              <p:par>
                                <p:cTn id="29" presetID="1" presetClass="entr" presetSubtype="0" fill="hold" grpId="2" nodeType="withEffect">
                                  <p:stCondLst>
                                    <p:cond delay="0"/>
                                  </p:stCondLst>
                                  <p:childTnLst>
                                    <p:set>
                                      <p:cBhvr>
                                        <p:cTn id="30" dur="1" fill="hold">
                                          <p:stCondLst>
                                            <p:cond delay="0"/>
                                          </p:stCondLst>
                                        </p:cTn>
                                        <p:tgtEl>
                                          <p:spTgt spid="58478"/>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58479"/>
                                        </p:tgtEl>
                                        <p:attrNameLst>
                                          <p:attrName>style.visibility</p:attrName>
                                        </p:attrNameLst>
                                      </p:cBhvr>
                                      <p:to>
                                        <p:strVal val="visible"/>
                                      </p:to>
                                    </p:set>
                                  </p:childTnLst>
                                </p:cTn>
                              </p:par>
                              <p:par>
                                <p:cTn id="33" presetID="1" presetClass="entr" presetSubtype="0" fill="hold" grpId="2" nodeType="withEffect">
                                  <p:stCondLst>
                                    <p:cond delay="0"/>
                                  </p:stCondLst>
                                  <p:childTnLst>
                                    <p:set>
                                      <p:cBhvr>
                                        <p:cTn id="34" dur="1" fill="hold">
                                          <p:stCondLst>
                                            <p:cond delay="0"/>
                                          </p:stCondLst>
                                        </p:cTn>
                                        <p:tgtEl>
                                          <p:spTgt spid="58480"/>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58481"/>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58482"/>
                                        </p:tgtEl>
                                        <p:attrNameLst>
                                          <p:attrName>style.visibility</p:attrName>
                                        </p:attrNameLst>
                                      </p:cBhvr>
                                      <p:to>
                                        <p:strVal val="visible"/>
                                      </p:to>
                                    </p:set>
                                  </p:childTnLst>
                                </p:cTn>
                              </p:par>
                              <p:par>
                                <p:cTn id="39" presetID="1" presetClass="entr" presetSubtype="0" fill="hold" grpId="2" nodeType="withEffect">
                                  <p:stCondLst>
                                    <p:cond delay="0"/>
                                  </p:stCondLst>
                                  <p:childTnLst>
                                    <p:set>
                                      <p:cBhvr>
                                        <p:cTn id="40" dur="1" fill="hold">
                                          <p:stCondLst>
                                            <p:cond delay="0"/>
                                          </p:stCondLst>
                                        </p:cTn>
                                        <p:tgtEl>
                                          <p:spTgt spid="58483"/>
                                        </p:tgtEl>
                                        <p:attrNameLst>
                                          <p:attrName>style.visibility</p:attrName>
                                        </p:attrNameLst>
                                      </p:cBhvr>
                                      <p:to>
                                        <p:strVal val="visible"/>
                                      </p:to>
                                    </p:set>
                                  </p:childTnLst>
                                </p:cTn>
                              </p:par>
                              <p:par>
                                <p:cTn id="41" presetID="1" presetClass="entr" presetSubtype="0" fill="hold" grpId="2" nodeType="withEffect">
                                  <p:stCondLst>
                                    <p:cond delay="0"/>
                                  </p:stCondLst>
                                  <p:childTnLst>
                                    <p:set>
                                      <p:cBhvr>
                                        <p:cTn id="42" dur="1" fill="hold">
                                          <p:stCondLst>
                                            <p:cond delay="0"/>
                                          </p:stCondLst>
                                        </p:cTn>
                                        <p:tgtEl>
                                          <p:spTgt spid="58484"/>
                                        </p:tgtEl>
                                        <p:attrNameLst>
                                          <p:attrName>style.visibility</p:attrName>
                                        </p:attrNameLst>
                                      </p:cBhvr>
                                      <p:to>
                                        <p:strVal val="visible"/>
                                      </p:to>
                                    </p:set>
                                  </p:childTnLst>
                                </p:cTn>
                              </p:par>
                              <p:par>
                                <p:cTn id="43" presetID="1" presetClass="entr" presetSubtype="0" fill="hold" grpId="2" nodeType="withEffect">
                                  <p:stCondLst>
                                    <p:cond delay="0"/>
                                  </p:stCondLst>
                                  <p:childTnLst>
                                    <p:set>
                                      <p:cBhvr>
                                        <p:cTn id="44" dur="1" fill="hold">
                                          <p:stCondLst>
                                            <p:cond delay="0"/>
                                          </p:stCondLst>
                                        </p:cTn>
                                        <p:tgtEl>
                                          <p:spTgt spid="58485"/>
                                        </p:tgtEl>
                                        <p:attrNameLst>
                                          <p:attrName>style.visibility</p:attrName>
                                        </p:attrNameLst>
                                      </p:cBhvr>
                                      <p:to>
                                        <p:strVal val="visible"/>
                                      </p:to>
                                    </p:set>
                                  </p:childTnLst>
                                </p:cTn>
                              </p:par>
                              <p:par>
                                <p:cTn id="45" presetID="1" presetClass="entr" presetSubtype="0" fill="hold" grpId="2" nodeType="withEffect">
                                  <p:stCondLst>
                                    <p:cond delay="0"/>
                                  </p:stCondLst>
                                  <p:childTnLst>
                                    <p:set>
                                      <p:cBhvr>
                                        <p:cTn id="46" dur="1" fill="hold">
                                          <p:stCondLst>
                                            <p:cond delay="0"/>
                                          </p:stCondLst>
                                        </p:cTn>
                                        <p:tgtEl>
                                          <p:spTgt spid="58486"/>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6" presetClass="emph" presetSubtype="0" fill="hold" grpId="0" nodeType="clickEffect">
                                  <p:stCondLst>
                                    <p:cond delay="0"/>
                                  </p:stCondLst>
                                  <p:childTnLst>
                                    <p:animEffect transition="out" filter="fade">
                                      <p:cBhvr>
                                        <p:cTn id="50" dur="1000" tmFilter="0, 0; .2, .5; .8, .5; 1, 0"/>
                                        <p:tgtEl>
                                          <p:spTgt spid="58525"/>
                                        </p:tgtEl>
                                      </p:cBhvr>
                                    </p:animEffect>
                                    <p:animScale>
                                      <p:cBhvr>
                                        <p:cTn id="51" dur="500" autoRev="1" fill="hold"/>
                                        <p:tgtEl>
                                          <p:spTgt spid="58525"/>
                                        </p:tgtEl>
                                      </p:cBhvr>
                                      <p:by x="105000" y="105000"/>
                                    </p:animScale>
                                  </p:childTnLst>
                                </p:cTn>
                              </p:par>
                              <p:par>
                                <p:cTn id="52" presetID="3" presetClass="emph" presetSubtype="2" fill="hold" grpId="1" nodeType="withEffect">
                                  <p:stCondLst>
                                    <p:cond delay="0"/>
                                  </p:stCondLst>
                                  <p:childTnLst>
                                    <p:animClr clrSpc="rgb" dir="cw">
                                      <p:cBhvr override="childStyle">
                                        <p:cTn id="53" dur="1000" fill="hold"/>
                                        <p:tgtEl>
                                          <p:spTgt spid="58427"/>
                                        </p:tgtEl>
                                        <p:attrNameLst>
                                          <p:attrName>style.color</p:attrName>
                                        </p:attrNameLst>
                                      </p:cBhvr>
                                      <p:to>
                                        <a:srgbClr val="FF3300"/>
                                      </p:to>
                                    </p:animClr>
                                  </p:childTnLst>
                                </p:cTn>
                              </p:par>
                              <p:par>
                                <p:cTn id="54" presetID="1" presetClass="entr" presetSubtype="0" fill="hold" nodeType="withEffect">
                                  <p:stCondLst>
                                    <p:cond delay="0"/>
                                  </p:stCondLst>
                                  <p:childTnLst>
                                    <p:set>
                                      <p:cBhvr>
                                        <p:cTn id="55" dur="1" fill="hold">
                                          <p:stCondLst>
                                            <p:cond delay="0"/>
                                          </p:stCondLst>
                                        </p:cTn>
                                        <p:tgtEl>
                                          <p:spTgt spid="58549"/>
                                        </p:tgtEl>
                                        <p:attrNameLst>
                                          <p:attrName>style.visibility</p:attrName>
                                        </p:attrNameLst>
                                      </p:cBhvr>
                                      <p:to>
                                        <p:strVal val="visible"/>
                                      </p:to>
                                    </p:set>
                                  </p:childTnLst>
                                </p:cTn>
                              </p:par>
                              <p:par>
                                <p:cTn id="56" presetID="1" presetClass="exit" presetSubtype="0" fill="hold" nodeType="withEffect">
                                  <p:stCondLst>
                                    <p:cond delay="0"/>
                                  </p:stCondLst>
                                  <p:childTnLst>
                                    <p:set>
                                      <p:cBhvr>
                                        <p:cTn id="57" dur="1" fill="hold">
                                          <p:stCondLst>
                                            <p:cond delay="0"/>
                                          </p:stCondLst>
                                        </p:cTn>
                                        <p:tgtEl>
                                          <p:spTgt spid="58544"/>
                                        </p:tgtEl>
                                        <p:attrNameLst>
                                          <p:attrName>style.visibility</p:attrName>
                                        </p:attrNameLst>
                                      </p:cBhvr>
                                      <p:to>
                                        <p:strVal val="hidden"/>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26" presetClass="emph" presetSubtype="0" fill="hold" grpId="0" nodeType="clickEffect">
                                  <p:stCondLst>
                                    <p:cond delay="0"/>
                                  </p:stCondLst>
                                  <p:childTnLst>
                                    <p:animEffect transition="out" filter="fade">
                                      <p:cBhvr>
                                        <p:cTn id="61" dur="1000" tmFilter="0, 0; .2, .5; .8, .5; 1, 0"/>
                                        <p:tgtEl>
                                          <p:spTgt spid="58532"/>
                                        </p:tgtEl>
                                      </p:cBhvr>
                                    </p:animEffect>
                                    <p:animScale>
                                      <p:cBhvr>
                                        <p:cTn id="62" dur="500" autoRev="1" fill="hold"/>
                                        <p:tgtEl>
                                          <p:spTgt spid="58532"/>
                                        </p:tgtEl>
                                      </p:cBhvr>
                                      <p:by x="105000" y="105000"/>
                                    </p:animScale>
                                  </p:childTnLst>
                                </p:cTn>
                              </p:par>
                              <p:par>
                                <p:cTn id="63" presetID="3" presetClass="emph" presetSubtype="2" fill="hold" grpId="1" nodeType="withEffect">
                                  <p:stCondLst>
                                    <p:cond delay="0"/>
                                  </p:stCondLst>
                                  <p:childTnLst>
                                    <p:animClr clrSpc="rgb" dir="cw">
                                      <p:cBhvr override="childStyle">
                                        <p:cTn id="64" dur="1000" fill="hold"/>
                                        <p:tgtEl>
                                          <p:spTgt spid="58477"/>
                                        </p:tgtEl>
                                        <p:attrNameLst>
                                          <p:attrName>style.color</p:attrName>
                                        </p:attrNameLst>
                                      </p:cBhvr>
                                      <p:to>
                                        <a:srgbClr val="FF3300"/>
                                      </p:to>
                                    </p:animClr>
                                  </p:childTnLst>
                                </p:cTn>
                              </p:par>
                              <p:par>
                                <p:cTn id="65" presetID="1" presetClass="entr" presetSubtype="0" fill="hold" grpId="0" nodeType="withEffect">
                                  <p:stCondLst>
                                    <p:cond delay="0"/>
                                  </p:stCondLst>
                                  <p:childTnLst>
                                    <p:set>
                                      <p:cBhvr>
                                        <p:cTn id="66" dur="1" fill="hold">
                                          <p:stCondLst>
                                            <p:cond delay="0"/>
                                          </p:stCondLst>
                                        </p:cTn>
                                        <p:tgtEl>
                                          <p:spTgt spid="58567"/>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26" presetClass="emph" presetSubtype="0" fill="hold" grpId="0" nodeType="clickEffect">
                                  <p:stCondLst>
                                    <p:cond delay="0"/>
                                  </p:stCondLst>
                                  <p:childTnLst>
                                    <p:animEffect transition="out" filter="fade">
                                      <p:cBhvr>
                                        <p:cTn id="70" dur="1000" tmFilter="0, 0; .2, .5; .8, .5; 1, 0"/>
                                        <p:tgtEl>
                                          <p:spTgt spid="58524"/>
                                        </p:tgtEl>
                                      </p:cBhvr>
                                    </p:animEffect>
                                    <p:animScale>
                                      <p:cBhvr>
                                        <p:cTn id="71" dur="500" autoRev="1" fill="hold"/>
                                        <p:tgtEl>
                                          <p:spTgt spid="58524"/>
                                        </p:tgtEl>
                                      </p:cBhvr>
                                      <p:by x="105000" y="105000"/>
                                    </p:animScale>
                                  </p:childTnLst>
                                </p:cTn>
                              </p:par>
                              <p:par>
                                <p:cTn id="72" presetID="3" presetClass="emph" presetSubtype="2" fill="hold" grpId="0" nodeType="withEffect">
                                  <p:stCondLst>
                                    <p:cond delay="0"/>
                                  </p:stCondLst>
                                  <p:childTnLst>
                                    <p:animClr clrSpc="rgb" dir="cw">
                                      <p:cBhvr override="childStyle">
                                        <p:cTn id="73" dur="1000" fill="hold"/>
                                        <p:tgtEl>
                                          <p:spTgt spid="58476"/>
                                        </p:tgtEl>
                                        <p:attrNameLst>
                                          <p:attrName>style.color</p:attrName>
                                        </p:attrNameLst>
                                      </p:cBhvr>
                                      <p:to>
                                        <a:srgbClr val="FF3300"/>
                                      </p:to>
                                    </p:animClr>
                                  </p:childTnLst>
                                </p:cTn>
                              </p:par>
                              <p:par>
                                <p:cTn id="74" presetID="1" presetClass="entr" presetSubtype="0" fill="hold" nodeType="withEffect">
                                  <p:stCondLst>
                                    <p:cond delay="0"/>
                                  </p:stCondLst>
                                  <p:childTnLst>
                                    <p:set>
                                      <p:cBhvr>
                                        <p:cTn id="75" dur="1" fill="hold">
                                          <p:stCondLst>
                                            <p:cond delay="0"/>
                                          </p:stCondLst>
                                        </p:cTn>
                                        <p:tgtEl>
                                          <p:spTgt spid="58556"/>
                                        </p:tgtEl>
                                        <p:attrNameLst>
                                          <p:attrName>style.visibility</p:attrName>
                                        </p:attrNameLst>
                                      </p:cBhvr>
                                      <p:to>
                                        <p:strVal val="visible"/>
                                      </p:to>
                                    </p:set>
                                  </p:childTnLst>
                                </p:cTn>
                              </p:par>
                              <p:par>
                                <p:cTn id="76" presetID="1" presetClass="exit" presetSubtype="0" fill="hold" nodeType="withEffect">
                                  <p:stCondLst>
                                    <p:cond delay="0"/>
                                  </p:stCondLst>
                                  <p:childTnLst>
                                    <p:set>
                                      <p:cBhvr>
                                        <p:cTn id="77" dur="1" fill="hold">
                                          <p:stCondLst>
                                            <p:cond delay="0"/>
                                          </p:stCondLst>
                                        </p:cTn>
                                        <p:tgtEl>
                                          <p:spTgt spid="58549"/>
                                        </p:tgtEl>
                                        <p:attrNameLst>
                                          <p:attrName>style.visibility</p:attrName>
                                        </p:attrNameLst>
                                      </p:cBhvr>
                                      <p:to>
                                        <p:strVal val="hidden"/>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1" presetClass="exit" presetSubtype="0" fill="hold" grpId="4" nodeType="clickEffect">
                                  <p:stCondLst>
                                    <p:cond delay="0"/>
                                  </p:stCondLst>
                                  <p:childTnLst>
                                    <p:set>
                                      <p:cBhvr>
                                        <p:cTn id="81" dur="1" fill="hold">
                                          <p:stCondLst>
                                            <p:cond delay="0"/>
                                          </p:stCondLst>
                                        </p:cTn>
                                        <p:tgtEl>
                                          <p:spTgt spid="58567"/>
                                        </p:tgtEl>
                                        <p:attrNameLst>
                                          <p:attrName>style.visibility</p:attrName>
                                        </p:attrNameLst>
                                      </p:cBhvr>
                                      <p:to>
                                        <p:strVal val="hidden"/>
                                      </p:to>
                                    </p:set>
                                  </p:childTnLst>
                                </p:cTn>
                              </p:par>
                              <p:par>
                                <p:cTn id="82" presetID="26" presetClass="emph" presetSubtype="0" fill="hold" grpId="1" nodeType="withEffect">
                                  <p:stCondLst>
                                    <p:cond delay="0"/>
                                  </p:stCondLst>
                                  <p:childTnLst>
                                    <p:animEffect transition="out" filter="fade">
                                      <p:cBhvr>
                                        <p:cTn id="83" dur="1000" tmFilter="0, 0; .2, .5; .8, .5; 1, 0"/>
                                        <p:tgtEl>
                                          <p:spTgt spid="58535"/>
                                        </p:tgtEl>
                                      </p:cBhvr>
                                    </p:animEffect>
                                    <p:animScale>
                                      <p:cBhvr>
                                        <p:cTn id="84" dur="500" autoRev="1" fill="hold"/>
                                        <p:tgtEl>
                                          <p:spTgt spid="58535"/>
                                        </p:tgtEl>
                                      </p:cBhvr>
                                      <p:by x="105000" y="105000"/>
                                    </p:animScale>
                                  </p:childTnLst>
                                </p:cTn>
                              </p:par>
                              <p:par>
                                <p:cTn id="85" presetID="3" presetClass="emph" presetSubtype="2" fill="hold" grpId="1" nodeType="withEffect">
                                  <p:stCondLst>
                                    <p:cond delay="0"/>
                                  </p:stCondLst>
                                  <p:childTnLst>
                                    <p:animClr clrSpc="rgb" dir="cw">
                                      <p:cBhvr override="childStyle">
                                        <p:cTn id="86" dur="1000" fill="hold"/>
                                        <p:tgtEl>
                                          <p:spTgt spid="58478"/>
                                        </p:tgtEl>
                                        <p:attrNameLst>
                                          <p:attrName>style.color</p:attrName>
                                        </p:attrNameLst>
                                      </p:cBhvr>
                                      <p:to>
                                        <a:srgbClr val="FF3300"/>
                                      </p:to>
                                    </p:animClr>
                                  </p:childTnLst>
                                </p:cTn>
                              </p:par>
                              <p:par>
                                <p:cTn id="87" presetID="1" presetClass="entr" presetSubtype="0" fill="hold" nodeType="withEffect">
                                  <p:stCondLst>
                                    <p:cond delay="0"/>
                                  </p:stCondLst>
                                  <p:childTnLst>
                                    <p:set>
                                      <p:cBhvr>
                                        <p:cTn id="88" dur="1" fill="hold">
                                          <p:stCondLst>
                                            <p:cond delay="0"/>
                                          </p:stCondLst>
                                        </p:cTn>
                                        <p:tgtEl>
                                          <p:spTgt spid="58553"/>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58569"/>
                                        </p:tgtEl>
                                        <p:attrNameLst>
                                          <p:attrName>style.visibility</p:attrName>
                                        </p:attrNameLst>
                                      </p:cBhvr>
                                      <p:to>
                                        <p:strVal val="visible"/>
                                      </p:to>
                                    </p:set>
                                  </p:childTnLst>
                                </p:cTn>
                              </p:par>
                              <p:par>
                                <p:cTn id="91" presetID="1" presetClass="exit" presetSubtype="0" fill="hold" nodeType="withEffect">
                                  <p:stCondLst>
                                    <p:cond delay="0"/>
                                  </p:stCondLst>
                                  <p:childTnLst>
                                    <p:set>
                                      <p:cBhvr>
                                        <p:cTn id="92" dur="1" fill="hold">
                                          <p:stCondLst>
                                            <p:cond delay="0"/>
                                          </p:stCondLst>
                                        </p:cTn>
                                        <p:tgtEl>
                                          <p:spTgt spid="58556"/>
                                        </p:tgtEl>
                                        <p:attrNameLst>
                                          <p:attrName>style.visibility</p:attrName>
                                        </p:attrNameLst>
                                      </p:cBhvr>
                                      <p:to>
                                        <p:strVal val="hidden"/>
                                      </p:to>
                                    </p:set>
                                  </p:childTnLst>
                                </p:cTn>
                              </p:par>
                              <p:par>
                                <p:cTn id="93" presetID="1" presetClass="entr" presetSubtype="0" fill="hold" grpId="0" nodeType="withEffect">
                                  <p:stCondLst>
                                    <p:cond delay="0"/>
                                  </p:stCondLst>
                                  <p:childTnLst>
                                    <p:set>
                                      <p:cBhvr>
                                        <p:cTn id="94" dur="1" fill="hold">
                                          <p:stCondLst>
                                            <p:cond delay="0"/>
                                          </p:stCondLst>
                                        </p:cTn>
                                        <p:tgtEl>
                                          <p:spTgt spid="58568"/>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26" presetClass="emph" presetSubtype="0" fill="hold" nodeType="clickEffect">
                                  <p:stCondLst>
                                    <p:cond delay="0"/>
                                  </p:stCondLst>
                                  <p:childTnLst>
                                    <p:animEffect transition="out" filter="fade">
                                      <p:cBhvr>
                                        <p:cTn id="98" dur="1000" tmFilter="0, 0; .2, .5; .8, .5; 1, 0"/>
                                        <p:tgtEl>
                                          <p:spTgt spid="58546"/>
                                        </p:tgtEl>
                                      </p:cBhvr>
                                    </p:animEffect>
                                    <p:animScale>
                                      <p:cBhvr>
                                        <p:cTn id="99" dur="500" autoRev="1" fill="hold"/>
                                        <p:tgtEl>
                                          <p:spTgt spid="58546"/>
                                        </p:tgtEl>
                                      </p:cBhvr>
                                      <p:by x="105000" y="105000"/>
                                    </p:animScale>
                                  </p:childTnLst>
                                </p:cTn>
                              </p:par>
                              <p:par>
                                <p:cTn id="100" presetID="3" presetClass="emph" presetSubtype="2" fill="hold" grpId="1" nodeType="withEffect">
                                  <p:stCondLst>
                                    <p:cond delay="0"/>
                                  </p:stCondLst>
                                  <p:childTnLst>
                                    <p:animClr clrSpc="rgb" dir="cw">
                                      <p:cBhvr override="childStyle">
                                        <p:cTn id="101" dur="1000" fill="hold"/>
                                        <p:tgtEl>
                                          <p:spTgt spid="58410"/>
                                        </p:tgtEl>
                                        <p:attrNameLst>
                                          <p:attrName>style.color</p:attrName>
                                        </p:attrNameLst>
                                      </p:cBhvr>
                                      <p:to>
                                        <a:srgbClr val="FF3300"/>
                                      </p:to>
                                    </p:animClr>
                                  </p:childTnLst>
                                </p:cTn>
                              </p:par>
                              <p:par>
                                <p:cTn id="102" presetID="1" presetClass="exit" presetSubtype="0" fill="hold" nodeType="withEffect">
                                  <p:stCondLst>
                                    <p:cond delay="0"/>
                                  </p:stCondLst>
                                  <p:childTnLst>
                                    <p:set>
                                      <p:cBhvr>
                                        <p:cTn id="103" dur="1" fill="hold">
                                          <p:stCondLst>
                                            <p:cond delay="0"/>
                                          </p:stCondLst>
                                        </p:cTn>
                                        <p:tgtEl>
                                          <p:spTgt spid="58553"/>
                                        </p:tgtEl>
                                        <p:attrNameLst>
                                          <p:attrName>style.visibility</p:attrName>
                                        </p:attrNameLst>
                                      </p:cBhvr>
                                      <p:to>
                                        <p:strVal val="hidden"/>
                                      </p:to>
                                    </p:set>
                                  </p:childTnLst>
                                </p:cTn>
                              </p:par>
                              <p:par>
                                <p:cTn id="104" presetID="1" presetClass="entr" presetSubtype="0" fill="hold" nodeType="withEffect">
                                  <p:stCondLst>
                                    <p:cond delay="0"/>
                                  </p:stCondLst>
                                  <p:childTnLst>
                                    <p:set>
                                      <p:cBhvr>
                                        <p:cTn id="105" dur="1" fill="hold">
                                          <p:stCondLst>
                                            <p:cond delay="0"/>
                                          </p:stCondLst>
                                        </p:cTn>
                                        <p:tgtEl>
                                          <p:spTgt spid="58557"/>
                                        </p:tgtEl>
                                        <p:attrNameLst>
                                          <p:attrName>style.visibility</p:attrName>
                                        </p:attrNameLst>
                                      </p:cBhvr>
                                      <p:to>
                                        <p:strVal val="visible"/>
                                      </p:to>
                                    </p:set>
                                  </p:childTnLst>
                                </p:cTn>
                              </p:par>
                              <p:par>
                                <p:cTn id="106" presetID="1" presetClass="exit" presetSubtype="0" fill="hold" grpId="1" nodeType="withEffect">
                                  <p:stCondLst>
                                    <p:cond delay="0"/>
                                  </p:stCondLst>
                                  <p:childTnLst>
                                    <p:set>
                                      <p:cBhvr>
                                        <p:cTn id="107" dur="1" fill="hold">
                                          <p:stCondLst>
                                            <p:cond delay="0"/>
                                          </p:stCondLst>
                                        </p:cTn>
                                        <p:tgtEl>
                                          <p:spTgt spid="58568"/>
                                        </p:tgtEl>
                                        <p:attrNameLst>
                                          <p:attrName>style.visibility</p:attrName>
                                        </p:attrNameLst>
                                      </p:cBhvr>
                                      <p:to>
                                        <p:strVal val="hidden"/>
                                      </p:to>
                                    </p:se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 presetClass="entr" presetSubtype="0" fill="hold" grpId="1" nodeType="clickEffect">
                                  <p:stCondLst>
                                    <p:cond delay="0"/>
                                  </p:stCondLst>
                                  <p:childTnLst>
                                    <p:set>
                                      <p:cBhvr>
                                        <p:cTn id="111" dur="1" fill="hold">
                                          <p:stCondLst>
                                            <p:cond delay="0"/>
                                          </p:stCondLst>
                                        </p:cTn>
                                        <p:tgtEl>
                                          <p:spTgt spid="58567"/>
                                        </p:tgtEl>
                                        <p:attrNameLst>
                                          <p:attrName>style.visibility</p:attrName>
                                        </p:attrNameLst>
                                      </p:cBhvr>
                                      <p:to>
                                        <p:strVal val="visible"/>
                                      </p:to>
                                    </p:set>
                                  </p:childTnLst>
                                </p:cTn>
                              </p:par>
                              <p:par>
                                <p:cTn id="112" presetID="3" presetClass="emph" presetSubtype="2" fill="hold" grpId="1" nodeType="withEffect">
                                  <p:stCondLst>
                                    <p:cond delay="0"/>
                                  </p:stCondLst>
                                  <p:childTnLst>
                                    <p:animClr clrSpc="rgb" dir="cw">
                                      <p:cBhvr override="childStyle">
                                        <p:cTn id="113" dur="1000" fill="hold"/>
                                        <p:tgtEl>
                                          <p:spTgt spid="58479"/>
                                        </p:tgtEl>
                                        <p:attrNameLst>
                                          <p:attrName>style.color</p:attrName>
                                        </p:attrNameLst>
                                      </p:cBhvr>
                                      <p:to>
                                        <a:srgbClr val="FF3300"/>
                                      </p:to>
                                    </p:animClr>
                                  </p:childTnLst>
                                </p:cTn>
                              </p:par>
                              <p:par>
                                <p:cTn id="114" presetID="26" presetClass="emph" presetSubtype="0" fill="hold" grpId="1" nodeType="withEffect">
                                  <p:stCondLst>
                                    <p:cond delay="0"/>
                                  </p:stCondLst>
                                  <p:childTnLst>
                                    <p:animEffect transition="out" filter="fade">
                                      <p:cBhvr>
                                        <p:cTn id="115" dur="1000" tmFilter="0, 0; .2, .5; .8, .5; 1, 0"/>
                                        <p:tgtEl>
                                          <p:spTgt spid="58532"/>
                                        </p:tgtEl>
                                      </p:cBhvr>
                                    </p:animEffect>
                                    <p:animScale>
                                      <p:cBhvr>
                                        <p:cTn id="116" dur="500" autoRev="1" fill="hold"/>
                                        <p:tgtEl>
                                          <p:spTgt spid="58532"/>
                                        </p:tgtEl>
                                      </p:cBhvr>
                                      <p:by x="105000" y="105000"/>
                                    </p:animScale>
                                  </p:childTnLst>
                                </p:cTn>
                              </p:par>
                            </p:childTnLst>
                          </p:cTn>
                        </p:par>
                      </p:childTnLst>
                    </p:cTn>
                  </p:par>
                  <p:par>
                    <p:cTn id="117" fill="hold" nodeType="clickPar">
                      <p:stCondLst>
                        <p:cond delay="indefinite"/>
                      </p:stCondLst>
                      <p:childTnLst>
                        <p:par>
                          <p:cTn id="118" fill="hold" nodeType="withGroup">
                            <p:stCondLst>
                              <p:cond delay="0"/>
                            </p:stCondLst>
                            <p:childTnLst>
                              <p:par>
                                <p:cTn id="119" presetID="3" presetClass="emph" presetSubtype="2" fill="hold" grpId="1" nodeType="clickEffect">
                                  <p:stCondLst>
                                    <p:cond delay="0"/>
                                  </p:stCondLst>
                                  <p:childTnLst>
                                    <p:animClr clrSpc="rgb" dir="cw">
                                      <p:cBhvr override="childStyle">
                                        <p:cTn id="120" dur="1000" fill="hold"/>
                                        <p:tgtEl>
                                          <p:spTgt spid="58480"/>
                                        </p:tgtEl>
                                        <p:attrNameLst>
                                          <p:attrName>style.color</p:attrName>
                                        </p:attrNameLst>
                                      </p:cBhvr>
                                      <p:to>
                                        <a:srgbClr val="FF3300"/>
                                      </p:to>
                                    </p:animClr>
                                  </p:childTnLst>
                                </p:cTn>
                              </p:par>
                              <p:par>
                                <p:cTn id="121" presetID="26" presetClass="emph" presetSubtype="0" fill="hold" grpId="0" nodeType="withEffect">
                                  <p:stCondLst>
                                    <p:cond delay="0"/>
                                  </p:stCondLst>
                                  <p:childTnLst>
                                    <p:animEffect transition="out" filter="fade">
                                      <p:cBhvr>
                                        <p:cTn id="122" dur="1000" tmFilter="0, 0; .2, .5; .8, .5; 1, 0"/>
                                        <p:tgtEl>
                                          <p:spTgt spid="58528"/>
                                        </p:tgtEl>
                                      </p:cBhvr>
                                    </p:animEffect>
                                    <p:animScale>
                                      <p:cBhvr>
                                        <p:cTn id="123" dur="500" autoRev="1" fill="hold"/>
                                        <p:tgtEl>
                                          <p:spTgt spid="58528"/>
                                        </p:tgtEl>
                                      </p:cBhvr>
                                      <p:by x="105000" y="105000"/>
                                    </p:animScale>
                                  </p:childTnLst>
                                </p:cTn>
                              </p:par>
                              <p:par>
                                <p:cTn id="124" presetID="1" presetClass="exit" presetSubtype="0" fill="hold" nodeType="withEffect">
                                  <p:stCondLst>
                                    <p:cond delay="0"/>
                                  </p:stCondLst>
                                  <p:childTnLst>
                                    <p:set>
                                      <p:cBhvr>
                                        <p:cTn id="125" dur="1" fill="hold">
                                          <p:stCondLst>
                                            <p:cond delay="0"/>
                                          </p:stCondLst>
                                        </p:cTn>
                                        <p:tgtEl>
                                          <p:spTgt spid="58557"/>
                                        </p:tgtEl>
                                        <p:attrNameLst>
                                          <p:attrName>style.visibility</p:attrName>
                                        </p:attrNameLst>
                                      </p:cBhvr>
                                      <p:to>
                                        <p:strVal val="hidden"/>
                                      </p:to>
                                    </p:set>
                                  </p:childTnLst>
                                </p:cTn>
                              </p:par>
                              <p:par>
                                <p:cTn id="126" presetID="1" presetClass="entr" presetSubtype="0" fill="hold" nodeType="withEffect">
                                  <p:stCondLst>
                                    <p:cond delay="0"/>
                                  </p:stCondLst>
                                  <p:childTnLst>
                                    <p:set>
                                      <p:cBhvr>
                                        <p:cTn id="127" dur="1" fill="hold">
                                          <p:stCondLst>
                                            <p:cond delay="0"/>
                                          </p:stCondLst>
                                        </p:cTn>
                                        <p:tgtEl>
                                          <p:spTgt spid="58550"/>
                                        </p:tgtEl>
                                        <p:attrNameLst>
                                          <p:attrName>style.visibility</p:attrName>
                                        </p:attrNameLst>
                                      </p:cBhvr>
                                      <p:to>
                                        <p:strVal val="visible"/>
                                      </p:to>
                                    </p:se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1" presetClass="entr" presetSubtype="0" fill="hold" nodeType="clickEffect">
                                  <p:stCondLst>
                                    <p:cond delay="0"/>
                                  </p:stCondLst>
                                  <p:childTnLst>
                                    <p:set>
                                      <p:cBhvr>
                                        <p:cTn id="131" dur="1" fill="hold">
                                          <p:stCondLst>
                                            <p:cond delay="0"/>
                                          </p:stCondLst>
                                        </p:cTn>
                                        <p:tgtEl>
                                          <p:spTgt spid="58561"/>
                                        </p:tgtEl>
                                        <p:attrNameLst>
                                          <p:attrName>style.visibility</p:attrName>
                                        </p:attrNameLst>
                                      </p:cBhvr>
                                      <p:to>
                                        <p:strVal val="visible"/>
                                      </p:to>
                                    </p:set>
                                  </p:childTnLst>
                                </p:cTn>
                              </p:par>
                              <p:par>
                                <p:cTn id="132" presetID="3" presetClass="emph" presetSubtype="2" fill="hold" grpId="1" nodeType="withEffect">
                                  <p:stCondLst>
                                    <p:cond delay="0"/>
                                  </p:stCondLst>
                                  <p:childTnLst>
                                    <p:animClr clrSpc="rgb" dir="cw">
                                      <p:cBhvr override="childStyle">
                                        <p:cTn id="133" dur="1000" fill="hold"/>
                                        <p:tgtEl>
                                          <p:spTgt spid="58481"/>
                                        </p:tgtEl>
                                        <p:attrNameLst>
                                          <p:attrName>style.color</p:attrName>
                                        </p:attrNameLst>
                                      </p:cBhvr>
                                      <p:to>
                                        <a:srgbClr val="FF3300"/>
                                      </p:to>
                                    </p:animClr>
                                  </p:childTnLst>
                                </p:cTn>
                              </p:par>
                              <p:par>
                                <p:cTn id="134" presetID="26" presetClass="emph" presetSubtype="0" fill="hold" grpId="0" nodeType="withEffect">
                                  <p:stCondLst>
                                    <p:cond delay="0"/>
                                  </p:stCondLst>
                                  <p:childTnLst>
                                    <p:animEffect transition="out" filter="fade">
                                      <p:cBhvr>
                                        <p:cTn id="135" dur="1000" tmFilter="0, 0; .2, .5; .8, .5; 1, 0"/>
                                        <p:tgtEl>
                                          <p:spTgt spid="58535"/>
                                        </p:tgtEl>
                                      </p:cBhvr>
                                    </p:animEffect>
                                    <p:animScale>
                                      <p:cBhvr>
                                        <p:cTn id="136" dur="500" autoRev="1" fill="hold"/>
                                        <p:tgtEl>
                                          <p:spTgt spid="58535"/>
                                        </p:tgtEl>
                                      </p:cBhvr>
                                      <p:by x="105000" y="105000"/>
                                    </p:animScale>
                                  </p:childTnLst>
                                </p:cTn>
                              </p:par>
                              <p:par>
                                <p:cTn id="137" presetID="1" presetClass="entr" presetSubtype="0" fill="hold" grpId="3" nodeType="withEffect">
                                  <p:stCondLst>
                                    <p:cond delay="0"/>
                                  </p:stCondLst>
                                  <p:childTnLst>
                                    <p:set>
                                      <p:cBhvr>
                                        <p:cTn id="138" dur="1" fill="hold">
                                          <p:stCondLst>
                                            <p:cond delay="0"/>
                                          </p:stCondLst>
                                        </p:cTn>
                                        <p:tgtEl>
                                          <p:spTgt spid="58568"/>
                                        </p:tgtEl>
                                        <p:attrNameLst>
                                          <p:attrName>style.visibility</p:attrName>
                                        </p:attrNameLst>
                                      </p:cBhvr>
                                      <p:to>
                                        <p:strVal val="visible"/>
                                      </p:to>
                                    </p:set>
                                  </p:childTnLst>
                                </p:cTn>
                              </p:par>
                              <p:par>
                                <p:cTn id="139" presetID="1" presetClass="exit" presetSubtype="0" fill="hold" grpId="3" nodeType="withEffect">
                                  <p:stCondLst>
                                    <p:cond delay="0"/>
                                  </p:stCondLst>
                                  <p:childTnLst>
                                    <p:set>
                                      <p:cBhvr>
                                        <p:cTn id="140" dur="1" fill="hold">
                                          <p:stCondLst>
                                            <p:cond delay="0"/>
                                          </p:stCondLst>
                                        </p:cTn>
                                        <p:tgtEl>
                                          <p:spTgt spid="58567"/>
                                        </p:tgtEl>
                                        <p:attrNameLst>
                                          <p:attrName>style.visibility</p:attrName>
                                        </p:attrNameLst>
                                      </p:cBhvr>
                                      <p:to>
                                        <p:strVal val="hidden"/>
                                      </p:to>
                                    </p:set>
                                  </p:childTnLst>
                                </p:cTn>
                              </p:par>
                              <p:par>
                                <p:cTn id="141" presetID="1" presetClass="exit" presetSubtype="0" fill="hold" nodeType="withEffect">
                                  <p:stCondLst>
                                    <p:cond delay="0"/>
                                  </p:stCondLst>
                                  <p:childTnLst>
                                    <p:set>
                                      <p:cBhvr>
                                        <p:cTn id="142" dur="1" fill="hold">
                                          <p:stCondLst>
                                            <p:cond delay="0"/>
                                          </p:stCondLst>
                                        </p:cTn>
                                        <p:tgtEl>
                                          <p:spTgt spid="58550"/>
                                        </p:tgtEl>
                                        <p:attrNameLst>
                                          <p:attrName>style.visibility</p:attrName>
                                        </p:attrNameLst>
                                      </p:cBhvr>
                                      <p:to>
                                        <p:strVal val="hidden"/>
                                      </p:to>
                                    </p:se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1" presetClass="exit" presetSubtype="0" fill="hold" nodeType="clickEffect">
                                  <p:stCondLst>
                                    <p:cond delay="0"/>
                                  </p:stCondLst>
                                  <p:childTnLst>
                                    <p:set>
                                      <p:cBhvr>
                                        <p:cTn id="146" dur="1" fill="hold">
                                          <p:stCondLst>
                                            <p:cond delay="0"/>
                                          </p:stCondLst>
                                        </p:cTn>
                                        <p:tgtEl>
                                          <p:spTgt spid="58561"/>
                                        </p:tgtEl>
                                        <p:attrNameLst>
                                          <p:attrName>style.visibility</p:attrName>
                                        </p:attrNameLst>
                                      </p:cBhvr>
                                      <p:to>
                                        <p:strVal val="hidden"/>
                                      </p:to>
                                    </p:set>
                                  </p:childTnLst>
                                </p:cTn>
                              </p:par>
                              <p:par>
                                <p:cTn id="147" presetID="3" presetClass="emph" presetSubtype="2" fill="hold" grpId="1" nodeType="withEffect">
                                  <p:stCondLst>
                                    <p:cond delay="0"/>
                                  </p:stCondLst>
                                  <p:childTnLst>
                                    <p:animClr clrSpc="rgb" dir="cw">
                                      <p:cBhvr override="childStyle">
                                        <p:cTn id="148" dur="1000" fill="hold"/>
                                        <p:tgtEl>
                                          <p:spTgt spid="58483"/>
                                        </p:tgtEl>
                                        <p:attrNameLst>
                                          <p:attrName>style.color</p:attrName>
                                        </p:attrNameLst>
                                      </p:cBhvr>
                                      <p:to>
                                        <a:srgbClr val="FF3300"/>
                                      </p:to>
                                    </p:animClr>
                                  </p:childTnLst>
                                </p:cTn>
                              </p:par>
                              <p:par>
                                <p:cTn id="149" presetID="26" presetClass="emph" presetSubtype="0" fill="hold" grpId="0" nodeType="withEffect">
                                  <p:stCondLst>
                                    <p:cond delay="0"/>
                                  </p:stCondLst>
                                  <p:childTnLst>
                                    <p:animEffect transition="out" filter="fade">
                                      <p:cBhvr>
                                        <p:cTn id="150" dur="1000" tmFilter="0, 0; .2, .5; .8, .5; 1, 0"/>
                                        <p:tgtEl>
                                          <p:spTgt spid="58527"/>
                                        </p:tgtEl>
                                      </p:cBhvr>
                                    </p:animEffect>
                                    <p:animScale>
                                      <p:cBhvr>
                                        <p:cTn id="151" dur="500" autoRev="1" fill="hold"/>
                                        <p:tgtEl>
                                          <p:spTgt spid="58527"/>
                                        </p:tgtEl>
                                      </p:cBhvr>
                                      <p:by x="105000" y="105000"/>
                                    </p:animScale>
                                  </p:childTnLst>
                                </p:cTn>
                              </p:par>
                              <p:par>
                                <p:cTn id="152" presetID="1" presetClass="entr" presetSubtype="0" fill="hold" nodeType="withEffect">
                                  <p:stCondLst>
                                    <p:cond delay="0"/>
                                  </p:stCondLst>
                                  <p:childTnLst>
                                    <p:set>
                                      <p:cBhvr>
                                        <p:cTn id="153" dur="1" fill="hold">
                                          <p:stCondLst>
                                            <p:cond delay="0"/>
                                          </p:stCondLst>
                                        </p:cTn>
                                        <p:tgtEl>
                                          <p:spTgt spid="58552"/>
                                        </p:tgtEl>
                                        <p:attrNameLst>
                                          <p:attrName>style.visibility</p:attrName>
                                        </p:attrNameLst>
                                      </p:cBhvr>
                                      <p:to>
                                        <p:strVal val="visible"/>
                                      </p:to>
                                    </p:set>
                                  </p:childTnLst>
                                </p:cTn>
                              </p:par>
                              <p:par>
                                <p:cTn id="154" presetID="1" presetClass="exit" presetSubtype="0" fill="hold" grpId="4" nodeType="withEffect">
                                  <p:stCondLst>
                                    <p:cond delay="0"/>
                                  </p:stCondLst>
                                  <p:childTnLst>
                                    <p:set>
                                      <p:cBhvr>
                                        <p:cTn id="155" dur="1" fill="hold">
                                          <p:stCondLst>
                                            <p:cond delay="0"/>
                                          </p:stCondLst>
                                        </p:cTn>
                                        <p:tgtEl>
                                          <p:spTgt spid="58568"/>
                                        </p:tgtEl>
                                        <p:attrNameLst>
                                          <p:attrName>style.visibility</p:attrName>
                                        </p:attrNameLst>
                                      </p:cBhvr>
                                      <p:to>
                                        <p:strVal val="hidden"/>
                                      </p:to>
                                    </p:se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26" presetClass="emph" presetSubtype="0" fill="hold" grpId="2" nodeType="clickEffect">
                                  <p:stCondLst>
                                    <p:cond delay="0"/>
                                  </p:stCondLst>
                                  <p:childTnLst>
                                    <p:animEffect transition="out" filter="fade">
                                      <p:cBhvr>
                                        <p:cTn id="159" dur="1000" tmFilter="0, 0; .2, .5; .8, .5; 1, 0"/>
                                        <p:tgtEl>
                                          <p:spTgt spid="58532"/>
                                        </p:tgtEl>
                                      </p:cBhvr>
                                    </p:animEffect>
                                    <p:animScale>
                                      <p:cBhvr>
                                        <p:cTn id="160" dur="500" autoRev="1" fill="hold"/>
                                        <p:tgtEl>
                                          <p:spTgt spid="58532"/>
                                        </p:tgtEl>
                                      </p:cBhvr>
                                      <p:by x="105000" y="105000"/>
                                    </p:animScale>
                                  </p:childTnLst>
                                </p:cTn>
                              </p:par>
                              <p:par>
                                <p:cTn id="161" presetID="3" presetClass="emph" presetSubtype="2" fill="hold" grpId="1" nodeType="withEffect">
                                  <p:stCondLst>
                                    <p:cond delay="0"/>
                                  </p:stCondLst>
                                  <p:childTnLst>
                                    <p:animClr clrSpc="rgb" dir="cw">
                                      <p:cBhvr override="childStyle">
                                        <p:cTn id="162" dur="1000" fill="hold"/>
                                        <p:tgtEl>
                                          <p:spTgt spid="58484"/>
                                        </p:tgtEl>
                                        <p:attrNameLst>
                                          <p:attrName>style.color</p:attrName>
                                        </p:attrNameLst>
                                      </p:cBhvr>
                                      <p:to>
                                        <a:srgbClr val="FF3300"/>
                                      </p:to>
                                    </p:animClr>
                                  </p:childTnLst>
                                </p:cTn>
                              </p:par>
                              <p:par>
                                <p:cTn id="163" presetID="1" presetClass="entr" presetSubtype="0" fill="hold" grpId="2" nodeType="withEffect">
                                  <p:stCondLst>
                                    <p:cond delay="0"/>
                                  </p:stCondLst>
                                  <p:childTnLst>
                                    <p:set>
                                      <p:cBhvr>
                                        <p:cTn id="164" dur="1" fill="hold">
                                          <p:stCondLst>
                                            <p:cond delay="0"/>
                                          </p:stCondLst>
                                        </p:cTn>
                                        <p:tgtEl>
                                          <p:spTgt spid="58567"/>
                                        </p:tgtEl>
                                        <p:attrNameLst>
                                          <p:attrName>style.visibility</p:attrName>
                                        </p:attrNameLst>
                                      </p:cBhvr>
                                      <p:to>
                                        <p:strVal val="visible"/>
                                      </p:to>
                                    </p:se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6" presetClass="emph" presetSubtype="0" fill="hold" grpId="0" nodeType="clickEffect">
                                  <p:stCondLst>
                                    <p:cond delay="0"/>
                                  </p:stCondLst>
                                  <p:childTnLst>
                                    <p:animEffect transition="out" filter="fade">
                                      <p:cBhvr>
                                        <p:cTn id="168" dur="1000" tmFilter="0, 0; .2, .5; .8, .5; 1, 0"/>
                                        <p:tgtEl>
                                          <p:spTgt spid="58522"/>
                                        </p:tgtEl>
                                      </p:cBhvr>
                                    </p:animEffect>
                                    <p:animScale>
                                      <p:cBhvr>
                                        <p:cTn id="169" dur="500" autoRev="1" fill="hold"/>
                                        <p:tgtEl>
                                          <p:spTgt spid="58522"/>
                                        </p:tgtEl>
                                      </p:cBhvr>
                                      <p:by x="105000" y="105000"/>
                                    </p:animScale>
                                  </p:childTnLst>
                                </p:cTn>
                              </p:par>
                              <p:par>
                                <p:cTn id="170" presetID="3" presetClass="emph" presetSubtype="2" fill="hold" grpId="0" nodeType="withEffect">
                                  <p:stCondLst>
                                    <p:cond delay="0"/>
                                  </p:stCondLst>
                                  <p:childTnLst>
                                    <p:animClr clrSpc="rgb" dir="cw">
                                      <p:cBhvr override="childStyle">
                                        <p:cTn id="171" dur="1000" fill="hold"/>
                                        <p:tgtEl>
                                          <p:spTgt spid="58482"/>
                                        </p:tgtEl>
                                        <p:attrNameLst>
                                          <p:attrName>style.color</p:attrName>
                                        </p:attrNameLst>
                                      </p:cBhvr>
                                      <p:to>
                                        <a:srgbClr val="FF3300"/>
                                      </p:to>
                                    </p:animClr>
                                  </p:childTnLst>
                                </p:cTn>
                              </p:par>
                              <p:par>
                                <p:cTn id="172" presetID="1" presetClass="exit" presetSubtype="0" fill="hold" nodeType="withEffect">
                                  <p:stCondLst>
                                    <p:cond delay="0"/>
                                  </p:stCondLst>
                                  <p:childTnLst>
                                    <p:set>
                                      <p:cBhvr>
                                        <p:cTn id="173" dur="1" fill="hold">
                                          <p:stCondLst>
                                            <p:cond delay="0"/>
                                          </p:stCondLst>
                                        </p:cTn>
                                        <p:tgtEl>
                                          <p:spTgt spid="58552"/>
                                        </p:tgtEl>
                                        <p:attrNameLst>
                                          <p:attrName>style.visibility</p:attrName>
                                        </p:attrNameLst>
                                      </p:cBhvr>
                                      <p:to>
                                        <p:strVal val="hidden"/>
                                      </p:to>
                                    </p:set>
                                  </p:childTnLst>
                                </p:cTn>
                              </p:par>
                              <p:par>
                                <p:cTn id="174" presetID="1" presetClass="entr" presetSubtype="0" fill="hold" nodeType="withEffect">
                                  <p:stCondLst>
                                    <p:cond delay="0"/>
                                  </p:stCondLst>
                                  <p:childTnLst>
                                    <p:set>
                                      <p:cBhvr>
                                        <p:cTn id="175" dur="1" fill="hold">
                                          <p:stCondLst>
                                            <p:cond delay="0"/>
                                          </p:stCondLst>
                                        </p:cTn>
                                        <p:tgtEl>
                                          <p:spTgt spid="58551"/>
                                        </p:tgtEl>
                                        <p:attrNameLst>
                                          <p:attrName>style.visibility</p:attrName>
                                        </p:attrNameLst>
                                      </p:cBhvr>
                                      <p:to>
                                        <p:strVal val="visible"/>
                                      </p:to>
                                    </p:set>
                                  </p:childTnLst>
                                </p:cTn>
                              </p:par>
                            </p:childTnLst>
                          </p:cTn>
                        </p:par>
                      </p:childTnLst>
                    </p:cTn>
                  </p:par>
                  <p:par>
                    <p:cTn id="176" fill="hold" nodeType="clickPar">
                      <p:stCondLst>
                        <p:cond delay="indefinite"/>
                      </p:stCondLst>
                      <p:childTnLst>
                        <p:par>
                          <p:cTn id="177" fill="hold" nodeType="withGroup">
                            <p:stCondLst>
                              <p:cond delay="0"/>
                            </p:stCondLst>
                            <p:childTnLst>
                              <p:par>
                                <p:cTn id="178" presetID="26" presetClass="emph" presetSubtype="0" fill="hold" grpId="2" nodeType="clickEffect">
                                  <p:stCondLst>
                                    <p:cond delay="0"/>
                                  </p:stCondLst>
                                  <p:childTnLst>
                                    <p:animEffect transition="out" filter="fade">
                                      <p:cBhvr>
                                        <p:cTn id="179" dur="1000" tmFilter="0, 0; .2, .5; .8, .5; 1, 0"/>
                                        <p:tgtEl>
                                          <p:spTgt spid="58535"/>
                                        </p:tgtEl>
                                      </p:cBhvr>
                                    </p:animEffect>
                                    <p:animScale>
                                      <p:cBhvr>
                                        <p:cTn id="180" dur="500" autoRev="1" fill="hold"/>
                                        <p:tgtEl>
                                          <p:spTgt spid="58535"/>
                                        </p:tgtEl>
                                      </p:cBhvr>
                                      <p:by x="105000" y="105000"/>
                                    </p:animScale>
                                  </p:childTnLst>
                                </p:cTn>
                              </p:par>
                              <p:par>
                                <p:cTn id="181" presetID="3" presetClass="emph" presetSubtype="2" fill="hold" grpId="1" nodeType="withEffect">
                                  <p:stCondLst>
                                    <p:cond delay="0"/>
                                  </p:stCondLst>
                                  <p:childTnLst>
                                    <p:animClr clrSpc="rgb" dir="cw">
                                      <p:cBhvr override="childStyle">
                                        <p:cTn id="182" dur="1000" fill="hold"/>
                                        <p:tgtEl>
                                          <p:spTgt spid="58485"/>
                                        </p:tgtEl>
                                        <p:attrNameLst>
                                          <p:attrName>style.color</p:attrName>
                                        </p:attrNameLst>
                                      </p:cBhvr>
                                      <p:to>
                                        <a:srgbClr val="FF3300"/>
                                      </p:to>
                                    </p:animClr>
                                  </p:childTnLst>
                                </p:cTn>
                              </p:par>
                              <p:par>
                                <p:cTn id="183" presetID="1" presetClass="entr" presetSubtype="0" fill="hold" grpId="2" nodeType="withEffect">
                                  <p:stCondLst>
                                    <p:cond delay="0"/>
                                  </p:stCondLst>
                                  <p:childTnLst>
                                    <p:set>
                                      <p:cBhvr>
                                        <p:cTn id="184" dur="1" fill="hold">
                                          <p:stCondLst>
                                            <p:cond delay="0"/>
                                          </p:stCondLst>
                                        </p:cTn>
                                        <p:tgtEl>
                                          <p:spTgt spid="58568"/>
                                        </p:tgtEl>
                                        <p:attrNameLst>
                                          <p:attrName>style.visibility</p:attrName>
                                        </p:attrNameLst>
                                      </p:cBhvr>
                                      <p:to>
                                        <p:strVal val="visible"/>
                                      </p:to>
                                    </p:set>
                                  </p:childTnLst>
                                </p:cTn>
                              </p:par>
                              <p:par>
                                <p:cTn id="185" presetID="1" presetClass="exit" presetSubtype="0" fill="hold" nodeType="withEffect">
                                  <p:stCondLst>
                                    <p:cond delay="0"/>
                                  </p:stCondLst>
                                  <p:childTnLst>
                                    <p:set>
                                      <p:cBhvr>
                                        <p:cTn id="186" dur="1" fill="hold">
                                          <p:stCondLst>
                                            <p:cond delay="0"/>
                                          </p:stCondLst>
                                        </p:cTn>
                                        <p:tgtEl>
                                          <p:spTgt spid="58551"/>
                                        </p:tgtEl>
                                        <p:attrNameLst>
                                          <p:attrName>style.visibility</p:attrName>
                                        </p:attrNameLst>
                                      </p:cBhvr>
                                      <p:to>
                                        <p:strVal val="hidden"/>
                                      </p:to>
                                    </p:set>
                                  </p:childTnLst>
                                </p:cTn>
                              </p:par>
                              <p:par>
                                <p:cTn id="187" presetID="1" presetClass="entr" presetSubtype="0" fill="hold" nodeType="withEffect">
                                  <p:stCondLst>
                                    <p:cond delay="0"/>
                                  </p:stCondLst>
                                  <p:childTnLst>
                                    <p:set>
                                      <p:cBhvr>
                                        <p:cTn id="188" dur="1" fill="hold">
                                          <p:stCondLst>
                                            <p:cond delay="0"/>
                                          </p:stCondLst>
                                        </p:cTn>
                                        <p:tgtEl>
                                          <p:spTgt spid="58564"/>
                                        </p:tgtEl>
                                        <p:attrNameLst>
                                          <p:attrName>style.visibility</p:attrName>
                                        </p:attrNameLst>
                                      </p:cBhvr>
                                      <p:to>
                                        <p:strVal val="visible"/>
                                      </p:to>
                                    </p:set>
                                  </p:childTnLst>
                                </p:cTn>
                              </p:par>
                              <p:par>
                                <p:cTn id="189" presetID="1" presetClass="exit" presetSubtype="0" fill="hold" grpId="5" nodeType="withEffect">
                                  <p:stCondLst>
                                    <p:cond delay="0"/>
                                  </p:stCondLst>
                                  <p:childTnLst>
                                    <p:set>
                                      <p:cBhvr>
                                        <p:cTn id="190" dur="1" fill="hold">
                                          <p:stCondLst>
                                            <p:cond delay="0"/>
                                          </p:stCondLst>
                                        </p:cTn>
                                        <p:tgtEl>
                                          <p:spTgt spid="58567"/>
                                        </p:tgtEl>
                                        <p:attrNameLst>
                                          <p:attrName>style.visibility</p:attrName>
                                        </p:attrNameLst>
                                      </p:cBhvr>
                                      <p:to>
                                        <p:strVal val="hidden"/>
                                      </p:to>
                                    </p:set>
                                  </p:childTnLst>
                                </p:cTn>
                              </p:par>
                            </p:childTnLst>
                          </p:cTn>
                        </p:par>
                      </p:childTnLst>
                    </p:cTn>
                  </p:par>
                  <p:par>
                    <p:cTn id="191" fill="hold" nodeType="clickPar">
                      <p:stCondLst>
                        <p:cond delay="indefinite"/>
                      </p:stCondLst>
                      <p:childTnLst>
                        <p:par>
                          <p:cTn id="192" fill="hold" nodeType="withGroup">
                            <p:stCondLst>
                              <p:cond delay="0"/>
                            </p:stCondLst>
                            <p:childTnLst>
                              <p:par>
                                <p:cTn id="193" presetID="26" presetClass="emph" presetSubtype="0" fill="hold" grpId="2" nodeType="clickEffect">
                                  <p:stCondLst>
                                    <p:cond delay="0"/>
                                  </p:stCondLst>
                                  <p:childTnLst>
                                    <p:animEffect transition="out" filter="fade">
                                      <p:cBhvr>
                                        <p:cTn id="194" dur="1000" tmFilter="0, 0; .2, .5; .8, .5; 1, 0"/>
                                        <p:tgtEl>
                                          <p:spTgt spid="58540"/>
                                        </p:tgtEl>
                                      </p:cBhvr>
                                    </p:animEffect>
                                    <p:animScale>
                                      <p:cBhvr>
                                        <p:cTn id="195" dur="500" autoRev="1" fill="hold"/>
                                        <p:tgtEl>
                                          <p:spTgt spid="58540"/>
                                        </p:tgtEl>
                                      </p:cBhvr>
                                      <p:by x="105000" y="105000"/>
                                    </p:animScale>
                                  </p:childTnLst>
                                </p:cTn>
                              </p:par>
                              <p:par>
                                <p:cTn id="196" presetID="3" presetClass="emph" presetSubtype="2" fill="hold" grpId="1" nodeType="withEffect">
                                  <p:stCondLst>
                                    <p:cond delay="0"/>
                                  </p:stCondLst>
                                  <p:childTnLst>
                                    <p:animClr clrSpc="rgb" dir="cw">
                                      <p:cBhvr override="childStyle">
                                        <p:cTn id="197" dur="1000" fill="hold"/>
                                        <p:tgtEl>
                                          <p:spTgt spid="58486"/>
                                        </p:tgtEl>
                                        <p:attrNameLst>
                                          <p:attrName>style.color</p:attrName>
                                        </p:attrNameLst>
                                      </p:cBhvr>
                                      <p:to>
                                        <a:srgbClr val="FF3300"/>
                                      </p:to>
                                    </p:animClr>
                                  </p:childTnLst>
                                </p:cTn>
                              </p:par>
                              <p:par>
                                <p:cTn id="198" presetID="1" presetClass="exit" presetSubtype="0" fill="hold" nodeType="withEffect">
                                  <p:stCondLst>
                                    <p:cond delay="0"/>
                                  </p:stCondLst>
                                  <p:childTnLst>
                                    <p:set>
                                      <p:cBhvr>
                                        <p:cTn id="199" dur="1" fill="hold">
                                          <p:stCondLst>
                                            <p:cond delay="0"/>
                                          </p:stCondLst>
                                        </p:cTn>
                                        <p:tgtEl>
                                          <p:spTgt spid="58564"/>
                                        </p:tgtEl>
                                        <p:attrNameLst>
                                          <p:attrName>style.visibility</p:attrName>
                                        </p:attrNameLst>
                                      </p:cBhvr>
                                      <p:to>
                                        <p:strVal val="hidden"/>
                                      </p:to>
                                    </p:set>
                                  </p:childTnLst>
                                </p:cTn>
                              </p:par>
                              <p:par>
                                <p:cTn id="200" presetID="1" presetClass="entr" presetSubtype="0" fill="hold" nodeType="withEffect">
                                  <p:stCondLst>
                                    <p:cond delay="0"/>
                                  </p:stCondLst>
                                  <p:childTnLst>
                                    <p:set>
                                      <p:cBhvr>
                                        <p:cTn id="201" dur="1" fill="hold">
                                          <p:stCondLst>
                                            <p:cond delay="0"/>
                                          </p:stCondLst>
                                        </p:cTn>
                                        <p:tgtEl>
                                          <p:spTgt spid="58558"/>
                                        </p:tgtEl>
                                        <p:attrNameLst>
                                          <p:attrName>style.visibility</p:attrName>
                                        </p:attrNameLst>
                                      </p:cBhvr>
                                      <p:to>
                                        <p:strVal val="visible"/>
                                      </p:to>
                                    </p:set>
                                  </p:childTnLst>
                                </p:cTn>
                              </p:par>
                              <p:par>
                                <p:cTn id="202" presetID="1" presetClass="entr" presetSubtype="0" fill="hold" grpId="0" nodeType="withEffect">
                                  <p:stCondLst>
                                    <p:cond delay="0"/>
                                  </p:stCondLst>
                                  <p:childTnLst>
                                    <p:set>
                                      <p:cBhvr>
                                        <p:cTn id="203" dur="1" fill="hold">
                                          <p:stCondLst>
                                            <p:cond delay="0"/>
                                          </p:stCondLst>
                                        </p:cTn>
                                        <p:tgtEl>
                                          <p:spTgt spid="585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522" grpId="0" animBg="1"/>
      <p:bldP spid="58524" grpId="0" animBg="1"/>
      <p:bldP spid="58525" grpId="0" animBg="1"/>
      <p:bldP spid="58527" grpId="0" animBg="1"/>
      <p:bldP spid="58528" grpId="0" animBg="1"/>
      <p:bldP spid="58532" grpId="0" animBg="1"/>
      <p:bldP spid="58532" grpId="1" animBg="1"/>
      <p:bldP spid="58532" grpId="2" animBg="1"/>
      <p:bldP spid="58535" grpId="0" animBg="1"/>
      <p:bldP spid="58535" grpId="1" animBg="1"/>
      <p:bldP spid="58535" grpId="2" animBg="1"/>
      <p:bldP spid="58540" grpId="2" animBg="1"/>
      <p:bldP spid="58567" grpId="0" animBg="1"/>
      <p:bldP spid="58567" grpId="1" animBg="1"/>
      <p:bldP spid="58567" grpId="2" animBg="1"/>
      <p:bldP spid="58567" grpId="3" animBg="1"/>
      <p:bldP spid="58567" grpId="4" animBg="1"/>
      <p:bldP spid="58567" grpId="5" animBg="1"/>
      <p:bldP spid="58568" grpId="0" animBg="1"/>
      <p:bldP spid="58568" grpId="1" animBg="1"/>
      <p:bldP spid="58568" grpId="2" animBg="1"/>
      <p:bldP spid="58568" grpId="3" animBg="1"/>
      <p:bldP spid="58568" grpId="4" animBg="1"/>
      <p:bldP spid="58569" grpId="0" animBg="1"/>
      <p:bldP spid="58570" grpId="0" animBg="1"/>
      <p:bldP spid="58578" grpId="0" animBg="1"/>
      <p:bldP spid="58578" grpId="1" animBg="1"/>
      <p:bldP spid="58580" grpId="0" animBg="1"/>
      <p:bldP spid="58581" grpId="0"/>
      <p:bldP spid="58410" grpId="1" animBg="1"/>
      <p:bldP spid="58410" grpId="2" animBg="1"/>
      <p:bldP spid="58427" grpId="1" animBg="1"/>
      <p:bldP spid="58427" grpId="2" animBg="1"/>
      <p:bldP spid="58476" grpId="0" animBg="1"/>
      <p:bldP spid="58476" grpId="1" animBg="1"/>
      <p:bldP spid="58477" grpId="1" animBg="1"/>
      <p:bldP spid="58477" grpId="2" animBg="1"/>
      <p:bldP spid="58478" grpId="1" animBg="1"/>
      <p:bldP spid="58478" grpId="2" animBg="1"/>
      <p:bldP spid="58479" grpId="1" animBg="1"/>
      <p:bldP spid="58479" grpId="2" animBg="1"/>
      <p:bldP spid="58480" grpId="1" animBg="1"/>
      <p:bldP spid="58480" grpId="2" animBg="1"/>
      <p:bldP spid="58481" grpId="1" animBg="1"/>
      <p:bldP spid="58481" grpId="2" animBg="1"/>
      <p:bldP spid="58482" grpId="0" animBg="1"/>
      <p:bldP spid="58482" grpId="1" animBg="1"/>
      <p:bldP spid="58483" grpId="1" animBg="1"/>
      <p:bldP spid="58483" grpId="2" animBg="1"/>
      <p:bldP spid="58484" grpId="1" animBg="1"/>
      <p:bldP spid="58484" grpId="2" animBg="1"/>
      <p:bldP spid="58485" grpId="1" animBg="1"/>
      <p:bldP spid="58485" grpId="2" animBg="1"/>
      <p:bldP spid="58486" grpId="1" animBg="1"/>
      <p:bldP spid="58486" grpId="2"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8" name="Text Box 28"/>
          <p:cNvSpPr txBox="1">
            <a:spLocks noChangeArrowheads="1"/>
          </p:cNvSpPr>
          <p:nvPr/>
        </p:nvSpPr>
        <p:spPr bwMode="auto">
          <a:xfrm>
            <a:off x="395288" y="260350"/>
            <a:ext cx="489743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4400" b="0">
                <a:solidFill>
                  <a:srgbClr val="FF9900"/>
                </a:solidFill>
                <a:effectLst>
                  <a:outerShdw blurRad="38100" dist="38100" dir="2700000" algn="tl">
                    <a:srgbClr val="000000"/>
                  </a:outerShdw>
                </a:effectLst>
              </a:rPr>
              <a:t>（</a:t>
            </a:r>
            <a:r>
              <a:rPr lang="en-US" altLang="ja-JP" sz="4400" b="0">
                <a:solidFill>
                  <a:srgbClr val="FF9900"/>
                </a:solidFill>
                <a:effectLst>
                  <a:outerShdw blurRad="38100" dist="38100" dir="2700000" algn="tl">
                    <a:srgbClr val="000000"/>
                  </a:outerShdw>
                </a:effectLst>
              </a:rPr>
              <a:t>8</a:t>
            </a:r>
            <a:r>
              <a:rPr lang="ja-JP" altLang="en-US" sz="4400" b="0">
                <a:solidFill>
                  <a:srgbClr val="FF9900"/>
                </a:solidFill>
                <a:effectLst>
                  <a:outerShdw blurRad="38100" dist="38100" dir="2700000" algn="tl">
                    <a:srgbClr val="000000"/>
                  </a:outerShdw>
                </a:effectLst>
              </a:rPr>
              <a:t>）パーセントキー</a:t>
            </a:r>
          </a:p>
        </p:txBody>
      </p:sp>
      <p:sp>
        <p:nvSpPr>
          <p:cNvPr id="61544" name="Rectangle 104"/>
          <p:cNvSpPr>
            <a:spLocks noChangeArrowheads="1"/>
          </p:cNvSpPr>
          <p:nvPr/>
        </p:nvSpPr>
        <p:spPr bwMode="auto">
          <a:xfrm>
            <a:off x="395288" y="1268413"/>
            <a:ext cx="3600450" cy="5111750"/>
          </a:xfrm>
          <a:prstGeom prst="rect">
            <a:avLst/>
          </a:prstGeom>
          <a:solidFill>
            <a:schemeClr val="hlink"/>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545" name="Rectangle 105"/>
          <p:cNvSpPr>
            <a:spLocks noChangeArrowheads="1"/>
          </p:cNvSpPr>
          <p:nvPr/>
        </p:nvSpPr>
        <p:spPr bwMode="auto">
          <a:xfrm>
            <a:off x="611188" y="1555750"/>
            <a:ext cx="3225800" cy="604838"/>
          </a:xfrm>
          <a:prstGeom prst="rect">
            <a:avLst/>
          </a:prstGeom>
          <a:solidFill>
            <a:srgbClr val="00000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61546" name="AutoShape 106"/>
          <p:cNvSpPr>
            <a:spLocks noChangeArrowheads="1"/>
          </p:cNvSpPr>
          <p:nvPr/>
        </p:nvSpPr>
        <p:spPr bwMode="auto">
          <a:xfrm>
            <a:off x="12588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200" b="0"/>
              <a:t>00</a:t>
            </a:r>
          </a:p>
        </p:txBody>
      </p:sp>
      <p:sp>
        <p:nvSpPr>
          <p:cNvPr id="61547" name="AutoShape 107"/>
          <p:cNvSpPr>
            <a:spLocks noChangeArrowheads="1"/>
          </p:cNvSpPr>
          <p:nvPr/>
        </p:nvSpPr>
        <p:spPr bwMode="auto">
          <a:xfrm>
            <a:off x="574675" y="5661025"/>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０</a:t>
            </a:r>
          </a:p>
        </p:txBody>
      </p:sp>
      <p:sp>
        <p:nvSpPr>
          <p:cNvPr id="61548" name="AutoShape 108"/>
          <p:cNvSpPr>
            <a:spLocks noChangeArrowheads="1"/>
          </p:cNvSpPr>
          <p:nvPr/>
        </p:nvSpPr>
        <p:spPr bwMode="auto">
          <a:xfrm>
            <a:off x="12588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１</a:t>
            </a:r>
          </a:p>
        </p:txBody>
      </p:sp>
      <p:sp>
        <p:nvSpPr>
          <p:cNvPr id="61549" name="AutoShape 109"/>
          <p:cNvSpPr>
            <a:spLocks noChangeArrowheads="1"/>
          </p:cNvSpPr>
          <p:nvPr/>
        </p:nvSpPr>
        <p:spPr bwMode="auto">
          <a:xfrm>
            <a:off x="19065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２</a:t>
            </a:r>
          </a:p>
        </p:txBody>
      </p:sp>
      <p:sp>
        <p:nvSpPr>
          <p:cNvPr id="61550" name="AutoShape 110"/>
          <p:cNvSpPr>
            <a:spLocks noChangeArrowheads="1"/>
          </p:cNvSpPr>
          <p:nvPr/>
        </p:nvSpPr>
        <p:spPr bwMode="auto">
          <a:xfrm>
            <a:off x="2555875" y="4508500"/>
            <a:ext cx="554038"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６</a:t>
            </a:r>
          </a:p>
        </p:txBody>
      </p:sp>
      <p:sp>
        <p:nvSpPr>
          <p:cNvPr id="61551" name="AutoShape 111"/>
          <p:cNvSpPr>
            <a:spLocks noChangeArrowheads="1"/>
          </p:cNvSpPr>
          <p:nvPr/>
        </p:nvSpPr>
        <p:spPr bwMode="auto">
          <a:xfrm>
            <a:off x="19065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en-US" altLang="ja-JP" sz="2300" b="0"/>
              <a:t>⑤</a:t>
            </a:r>
          </a:p>
        </p:txBody>
      </p:sp>
      <p:sp>
        <p:nvSpPr>
          <p:cNvPr id="61552" name="AutoShape 112"/>
          <p:cNvSpPr>
            <a:spLocks noChangeArrowheads="1"/>
          </p:cNvSpPr>
          <p:nvPr/>
        </p:nvSpPr>
        <p:spPr bwMode="auto">
          <a:xfrm>
            <a:off x="1258888" y="4508500"/>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４</a:t>
            </a:r>
          </a:p>
        </p:txBody>
      </p:sp>
      <p:sp>
        <p:nvSpPr>
          <p:cNvPr id="61553" name="AutoShape 113"/>
          <p:cNvSpPr>
            <a:spLocks noChangeArrowheads="1"/>
          </p:cNvSpPr>
          <p:nvPr/>
        </p:nvSpPr>
        <p:spPr bwMode="auto">
          <a:xfrm>
            <a:off x="2555875" y="3932238"/>
            <a:ext cx="554038"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９</a:t>
            </a:r>
          </a:p>
        </p:txBody>
      </p:sp>
      <p:sp>
        <p:nvSpPr>
          <p:cNvPr id="61554" name="AutoShape 114"/>
          <p:cNvSpPr>
            <a:spLocks noChangeArrowheads="1"/>
          </p:cNvSpPr>
          <p:nvPr/>
        </p:nvSpPr>
        <p:spPr bwMode="auto">
          <a:xfrm>
            <a:off x="19065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８</a:t>
            </a:r>
          </a:p>
        </p:txBody>
      </p:sp>
      <p:sp>
        <p:nvSpPr>
          <p:cNvPr id="61555" name="AutoShape 115"/>
          <p:cNvSpPr>
            <a:spLocks noChangeArrowheads="1"/>
          </p:cNvSpPr>
          <p:nvPr/>
        </p:nvSpPr>
        <p:spPr bwMode="auto">
          <a:xfrm>
            <a:off x="1258888" y="3932238"/>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７</a:t>
            </a:r>
          </a:p>
        </p:txBody>
      </p:sp>
      <p:sp>
        <p:nvSpPr>
          <p:cNvPr id="61556" name="AutoShape 116"/>
          <p:cNvSpPr>
            <a:spLocks noChangeArrowheads="1"/>
          </p:cNvSpPr>
          <p:nvPr/>
        </p:nvSpPr>
        <p:spPr bwMode="auto">
          <a:xfrm>
            <a:off x="19065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61557" name="AutoShape 117"/>
          <p:cNvSpPr>
            <a:spLocks noChangeArrowheads="1"/>
          </p:cNvSpPr>
          <p:nvPr/>
        </p:nvSpPr>
        <p:spPr bwMode="auto">
          <a:xfrm>
            <a:off x="1258888" y="3357563"/>
            <a:ext cx="554037"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MR</a:t>
            </a:r>
          </a:p>
        </p:txBody>
      </p:sp>
      <p:sp>
        <p:nvSpPr>
          <p:cNvPr id="61558" name="AutoShape 118"/>
          <p:cNvSpPr>
            <a:spLocks noChangeArrowheads="1"/>
          </p:cNvSpPr>
          <p:nvPr/>
        </p:nvSpPr>
        <p:spPr bwMode="auto">
          <a:xfrm>
            <a:off x="5746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MC</a:t>
            </a:r>
          </a:p>
        </p:txBody>
      </p:sp>
      <p:sp>
        <p:nvSpPr>
          <p:cNvPr id="61559" name="AutoShape 119"/>
          <p:cNvSpPr>
            <a:spLocks noChangeArrowheads="1"/>
          </p:cNvSpPr>
          <p:nvPr/>
        </p:nvSpPr>
        <p:spPr bwMode="auto">
          <a:xfrm>
            <a:off x="32035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61560" name="AutoShape 120"/>
          <p:cNvSpPr>
            <a:spLocks noChangeArrowheads="1"/>
          </p:cNvSpPr>
          <p:nvPr/>
        </p:nvSpPr>
        <p:spPr bwMode="auto">
          <a:xfrm>
            <a:off x="1258888" y="2852738"/>
            <a:ext cx="554037"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61561" name="AutoShape 121"/>
          <p:cNvSpPr>
            <a:spLocks noChangeArrowheads="1"/>
          </p:cNvSpPr>
          <p:nvPr/>
        </p:nvSpPr>
        <p:spPr bwMode="auto">
          <a:xfrm>
            <a:off x="2555875" y="3357563"/>
            <a:ext cx="554038" cy="503237"/>
          </a:xfrm>
          <a:prstGeom prst="roundRect">
            <a:avLst>
              <a:gd name="adj" fmla="val 16667"/>
            </a:avLst>
          </a:prstGeom>
          <a:solidFill>
            <a:srgbClr val="99CCFF"/>
          </a:solidFill>
          <a:ln>
            <a:noFill/>
          </a:ln>
          <a:effectLst/>
          <a:scene3d>
            <a:camera prst="legacyObliqueTopRight"/>
            <a:lightRig rig="legacyFlat3" dir="b"/>
          </a:scene3d>
          <a:sp3d extrusionH="100000" prstMaterial="legacyPlastic">
            <a:bevelT w="13500" h="13500" prst="angle"/>
            <a:bevelB w="13500" h="13500" prst="angle"/>
            <a:extrusionClr>
              <a:srgbClr val="99CCFF"/>
            </a:extrusionClr>
            <a:contourClr>
              <a:srgbClr val="99CC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CCFF">
                      <a:gamma/>
                      <a:shade val="60000"/>
                      <a:invGamma/>
                    </a:srgbClr>
                  </a:outerShdw>
                </a:effectLst>
              </a14:hiddenEffects>
            </a:ext>
          </a:extLst>
        </p:spPr>
        <p:txBody>
          <a:bodyPr wrap="none" bIns="82800" anchor="ctr" anchorCtr="1">
            <a:flatTx/>
          </a:bodyPr>
          <a:lstStyle/>
          <a:p>
            <a:r>
              <a:rPr lang="en-US" altLang="ja-JP" sz="2200" b="0"/>
              <a:t>M+</a:t>
            </a:r>
          </a:p>
        </p:txBody>
      </p:sp>
      <p:sp>
        <p:nvSpPr>
          <p:cNvPr id="61562" name="AutoShape 122"/>
          <p:cNvSpPr>
            <a:spLocks noChangeArrowheads="1"/>
          </p:cNvSpPr>
          <p:nvPr/>
        </p:nvSpPr>
        <p:spPr bwMode="auto">
          <a:xfrm>
            <a:off x="2555875" y="5661025"/>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61563" name="AutoShape 123"/>
          <p:cNvSpPr>
            <a:spLocks noChangeArrowheads="1"/>
          </p:cNvSpPr>
          <p:nvPr/>
        </p:nvSpPr>
        <p:spPr bwMode="auto">
          <a:xfrm>
            <a:off x="3203575" y="3357563"/>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61564" name="AutoShape 124"/>
          <p:cNvSpPr>
            <a:spLocks noChangeArrowheads="1"/>
          </p:cNvSpPr>
          <p:nvPr/>
        </p:nvSpPr>
        <p:spPr bwMode="auto">
          <a:xfrm>
            <a:off x="574675" y="5084763"/>
            <a:ext cx="554038" cy="503237"/>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C</a:t>
            </a:r>
          </a:p>
        </p:txBody>
      </p:sp>
      <p:sp>
        <p:nvSpPr>
          <p:cNvPr id="61565" name="AutoShape 125"/>
          <p:cNvSpPr>
            <a:spLocks noChangeArrowheads="1"/>
          </p:cNvSpPr>
          <p:nvPr/>
        </p:nvSpPr>
        <p:spPr bwMode="auto">
          <a:xfrm>
            <a:off x="25558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61566" name="AutoShape 126"/>
          <p:cNvSpPr>
            <a:spLocks noChangeArrowheads="1"/>
          </p:cNvSpPr>
          <p:nvPr/>
        </p:nvSpPr>
        <p:spPr bwMode="auto">
          <a:xfrm>
            <a:off x="574675" y="3932238"/>
            <a:ext cx="554038" cy="5032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a:t>
            </a:r>
          </a:p>
        </p:txBody>
      </p:sp>
      <p:sp>
        <p:nvSpPr>
          <p:cNvPr id="61567" name="AutoShape 127"/>
          <p:cNvSpPr>
            <a:spLocks noChangeArrowheads="1"/>
          </p:cNvSpPr>
          <p:nvPr/>
        </p:nvSpPr>
        <p:spPr bwMode="auto">
          <a:xfrm>
            <a:off x="3203575" y="2852738"/>
            <a:ext cx="554038" cy="4016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t>GT</a:t>
            </a:r>
          </a:p>
        </p:txBody>
      </p:sp>
      <p:sp>
        <p:nvSpPr>
          <p:cNvPr id="61568" name="AutoShape 128"/>
          <p:cNvSpPr>
            <a:spLocks noChangeArrowheads="1"/>
          </p:cNvSpPr>
          <p:nvPr/>
        </p:nvSpPr>
        <p:spPr bwMode="auto">
          <a:xfrm rot="5400000">
            <a:off x="1981994" y="2777332"/>
            <a:ext cx="403225" cy="554037"/>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en-US" altLang="ja-JP" sz="2200" b="0">
                <a:ea typeface="@ＭＳ Ｐゴシック" panose="020B0600070205080204" pitchFamily="50" charset="-128"/>
                <a:cs typeface="@ＭＳ Ｐゴシック" panose="020B0600070205080204" pitchFamily="50" charset="-128"/>
              </a:rPr>
              <a:t>▲</a:t>
            </a:r>
          </a:p>
        </p:txBody>
      </p:sp>
      <p:sp>
        <p:nvSpPr>
          <p:cNvPr id="61569" name="AutoShape 129"/>
          <p:cNvSpPr>
            <a:spLocks noChangeArrowheads="1"/>
          </p:cNvSpPr>
          <p:nvPr/>
        </p:nvSpPr>
        <p:spPr bwMode="auto">
          <a:xfrm>
            <a:off x="574675" y="4508500"/>
            <a:ext cx="554038" cy="503238"/>
          </a:xfrm>
          <a:prstGeom prst="roundRect">
            <a:avLst>
              <a:gd name="adj" fmla="val 16667"/>
            </a:avLst>
          </a:prstGeom>
          <a:solidFill>
            <a:srgbClr val="FF3300"/>
          </a:solidFill>
          <a:ln>
            <a:noFill/>
          </a:ln>
          <a:effectLst/>
          <a:scene3d>
            <a:camera prst="legacyObliqueTopRight"/>
            <a:lightRig rig="legacyFlat3" dir="b"/>
          </a:scene3d>
          <a:sp3d extrusionH="100000" prstMaterial="legacyPlastic">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FF3300">
                      <a:gamma/>
                      <a:shade val="60000"/>
                      <a:invGamma/>
                    </a:srgbClr>
                  </a:outerShdw>
                </a:effectLst>
              </a14:hiddenEffects>
            </a:ext>
          </a:extLst>
        </p:spPr>
        <p:txBody>
          <a:bodyPr wrap="none" bIns="82800" anchor="ctr" anchorCtr="1">
            <a:flatTx/>
          </a:bodyPr>
          <a:lstStyle/>
          <a:p>
            <a:r>
              <a:rPr lang="en-US" altLang="ja-JP" sz="2200" b="0"/>
              <a:t>AC</a:t>
            </a:r>
          </a:p>
        </p:txBody>
      </p:sp>
      <p:sp>
        <p:nvSpPr>
          <p:cNvPr id="61570" name="AutoShape 130"/>
          <p:cNvSpPr>
            <a:spLocks noChangeArrowheads="1"/>
          </p:cNvSpPr>
          <p:nvPr/>
        </p:nvSpPr>
        <p:spPr bwMode="auto">
          <a:xfrm>
            <a:off x="1906588" y="5661025"/>
            <a:ext cx="554037" cy="503238"/>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a:t>
            </a:r>
          </a:p>
        </p:txBody>
      </p:sp>
      <p:pic>
        <p:nvPicPr>
          <p:cNvPr id="61571" name="Picture 131" descr="0EVA01"/>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3425" y="1628775"/>
            <a:ext cx="239713" cy="427038"/>
          </a:xfrm>
          <a:prstGeom prst="rect">
            <a:avLst/>
          </a:prstGeom>
          <a:noFill/>
          <a:extLst>
            <a:ext uri="{909E8E84-426E-40DD-AFC4-6F175D3DCCD1}">
              <a14:hiddenFill xmlns:a14="http://schemas.microsoft.com/office/drawing/2010/main">
                <a:solidFill>
                  <a:srgbClr val="FFFFFF"/>
                </a:solidFill>
              </a14:hiddenFill>
            </a:ext>
          </a:extLst>
        </p:spPr>
      </p:pic>
      <p:sp>
        <p:nvSpPr>
          <p:cNvPr id="61572" name="Rectangle 132"/>
          <p:cNvSpPr>
            <a:spLocks noChangeArrowheads="1"/>
          </p:cNvSpPr>
          <p:nvPr/>
        </p:nvSpPr>
        <p:spPr bwMode="auto">
          <a:xfrm flipH="1" flipV="1">
            <a:off x="3562350" y="1916113"/>
            <a:ext cx="69850" cy="6985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lIns="0" tIns="0" rIns="0" bIns="396000"/>
          <a:lstStyle/>
          <a:p>
            <a:r>
              <a:rPr lang="en-US" altLang="ja-JP" sz="1200">
                <a:solidFill>
                  <a:srgbClr val="FF930B"/>
                </a:solidFill>
                <a:latin typeface="Arial Black" panose="020B0A04020102020204" pitchFamily="34" charset="0"/>
                <a:ea typeface="ＭＳ ゴシック" panose="020B0609070205080204" pitchFamily="49" charset="-128"/>
              </a:rPr>
              <a:t>.</a:t>
            </a:r>
          </a:p>
        </p:txBody>
      </p:sp>
      <p:sp>
        <p:nvSpPr>
          <p:cNvPr id="61573" name="AutoShape 133"/>
          <p:cNvSpPr>
            <a:spLocks noChangeArrowheads="1"/>
          </p:cNvSpPr>
          <p:nvPr/>
        </p:nvSpPr>
        <p:spPr bwMode="auto">
          <a:xfrm>
            <a:off x="2554288" y="5084763"/>
            <a:ext cx="554037" cy="503237"/>
          </a:xfrm>
          <a:prstGeom prst="roundRect">
            <a:avLst>
              <a:gd name="adj" fmla="val 16667"/>
            </a:avLst>
          </a:pr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nchor="ctr" anchorCtr="1">
            <a:flatTx/>
          </a:bodyPr>
          <a:lstStyle/>
          <a:p>
            <a:r>
              <a:rPr lang="ja-JP" altLang="en-US" sz="2200" b="0"/>
              <a:t>３</a:t>
            </a:r>
          </a:p>
        </p:txBody>
      </p:sp>
      <p:sp>
        <p:nvSpPr>
          <p:cNvPr id="61574" name="AutoShape 134"/>
          <p:cNvSpPr>
            <a:spLocks noChangeArrowheads="1"/>
          </p:cNvSpPr>
          <p:nvPr/>
        </p:nvSpPr>
        <p:spPr bwMode="auto">
          <a:xfrm>
            <a:off x="3203575" y="5084763"/>
            <a:ext cx="554038" cy="1109662"/>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61575" name="AutoShape 135"/>
          <p:cNvSpPr>
            <a:spLocks noChangeArrowheads="1"/>
          </p:cNvSpPr>
          <p:nvPr/>
        </p:nvSpPr>
        <p:spPr bwMode="auto">
          <a:xfrm>
            <a:off x="3203575" y="4508500"/>
            <a:ext cx="554038" cy="503238"/>
          </a:xfrm>
          <a:prstGeom prst="roundRect">
            <a:avLst>
              <a:gd name="adj" fmla="val 16667"/>
            </a:avLst>
          </a:prstGeom>
          <a:solidFill>
            <a:srgbClr val="969696"/>
          </a:solidFill>
          <a:ln>
            <a:noFill/>
          </a:ln>
          <a:effectLst/>
          <a:scene3d>
            <a:camera prst="legacyObliqueTopRight"/>
            <a:lightRig rig="legacyFlat3" dir="b"/>
          </a:scene3d>
          <a:sp3d extrusionH="100000" prstMaterial="legacyPlastic">
            <a:bevelT w="13500" h="13500" prst="angle"/>
            <a:bevelB w="13500" h="13500" prst="angle"/>
            <a:extrusionClr>
              <a:srgbClr val="969696"/>
            </a:extrusionClr>
            <a:contourClr>
              <a:srgbClr val="969696"/>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69696">
                      <a:gamma/>
                      <a:shade val="60000"/>
                      <a:invGamma/>
                    </a:srgbClr>
                  </a:outerShdw>
                </a:effectLst>
              </a14:hiddenEffects>
            </a:ext>
          </a:extLst>
        </p:spPr>
        <p:txBody>
          <a:bodyPr wrap="none" bIns="82800" anchor="ctr" anchorCtr="1">
            <a:flatTx/>
          </a:bodyPr>
          <a:lstStyle/>
          <a:p>
            <a:r>
              <a:rPr lang="ja-JP" altLang="en-US" sz="2200" b="0"/>
              <a:t>－</a:t>
            </a:r>
          </a:p>
        </p:txBody>
      </p:sp>
      <p:sp>
        <p:nvSpPr>
          <p:cNvPr id="61576" name="Rectangle 136"/>
          <p:cNvSpPr>
            <a:spLocks noChangeArrowheads="1"/>
          </p:cNvSpPr>
          <p:nvPr/>
        </p:nvSpPr>
        <p:spPr bwMode="auto">
          <a:xfrm>
            <a:off x="3635375" y="1916113"/>
            <a:ext cx="179388" cy="17938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r>
              <a:rPr lang="en-US" altLang="ja-JP">
                <a:solidFill>
                  <a:srgbClr val="FF930B"/>
                </a:solidFill>
                <a:latin typeface="Impact" panose="020B0806030902050204" pitchFamily="34" charset="0"/>
                <a:ea typeface="ＭＳ ゴシック" panose="020B0609070205080204" pitchFamily="49" charset="-128"/>
              </a:rPr>
              <a:t>×</a:t>
            </a:r>
          </a:p>
        </p:txBody>
      </p:sp>
      <p:grpSp>
        <p:nvGrpSpPr>
          <p:cNvPr id="61577" name="Group 137"/>
          <p:cNvGrpSpPr>
            <a:grpSpLocks/>
          </p:cNvGrpSpPr>
          <p:nvPr/>
        </p:nvGrpSpPr>
        <p:grpSpPr bwMode="auto">
          <a:xfrm>
            <a:off x="2989263" y="1628775"/>
            <a:ext cx="528637" cy="427038"/>
            <a:chOff x="4059" y="2795"/>
            <a:chExt cx="333" cy="269"/>
          </a:xfrm>
        </p:grpSpPr>
        <p:pic>
          <p:nvPicPr>
            <p:cNvPr id="61578" name="Picture 138" descr="1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9" y="2795"/>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61579" name="Picture 139" descr="5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1" y="2795"/>
              <a:ext cx="151" cy="269"/>
            </a:xfrm>
            <a:prstGeom prst="rect">
              <a:avLst/>
            </a:prstGeom>
            <a:noFill/>
            <a:extLst>
              <a:ext uri="{909E8E84-426E-40DD-AFC4-6F175D3DCCD1}">
                <a14:hiddenFill xmlns:a14="http://schemas.microsoft.com/office/drawing/2010/main">
                  <a:solidFill>
                    <a:srgbClr val="FFFFFF"/>
                  </a:solidFill>
                </a14:hiddenFill>
              </a:ext>
            </a:extLst>
          </p:spPr>
        </p:pic>
      </p:grpSp>
      <p:pic>
        <p:nvPicPr>
          <p:cNvPr id="61580" name="Picture 140" descr="5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628775"/>
            <a:ext cx="239713"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61581" name="Group 141"/>
          <p:cNvGrpSpPr>
            <a:grpSpLocks/>
          </p:cNvGrpSpPr>
          <p:nvPr/>
        </p:nvGrpSpPr>
        <p:grpSpPr bwMode="auto">
          <a:xfrm>
            <a:off x="2700338" y="1628775"/>
            <a:ext cx="815975" cy="427038"/>
            <a:chOff x="3923" y="2160"/>
            <a:chExt cx="514" cy="269"/>
          </a:xfrm>
        </p:grpSpPr>
        <p:pic>
          <p:nvPicPr>
            <p:cNvPr id="61582" name="Picture 142" descr="3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3" y="2160"/>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61583" name="Picture 143" descr="0EVA01"/>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5" y="2160"/>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61584" name="Picture 144" descr="0EVA01"/>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 y="2160"/>
              <a:ext cx="151" cy="26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1585" name="Group 145"/>
          <p:cNvGrpSpPr>
            <a:grpSpLocks/>
          </p:cNvGrpSpPr>
          <p:nvPr/>
        </p:nvGrpSpPr>
        <p:grpSpPr bwMode="auto">
          <a:xfrm>
            <a:off x="2989263" y="1628775"/>
            <a:ext cx="528637" cy="427038"/>
            <a:chOff x="3833" y="3475"/>
            <a:chExt cx="333" cy="269"/>
          </a:xfrm>
        </p:grpSpPr>
        <p:pic>
          <p:nvPicPr>
            <p:cNvPr id="61586" name="Picture 146" descr="3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33" y="3475"/>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61587" name="Picture 147" descr="0EVA01"/>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5" y="3475"/>
              <a:ext cx="151" cy="269"/>
            </a:xfrm>
            <a:prstGeom prst="rect">
              <a:avLst/>
            </a:prstGeom>
            <a:noFill/>
            <a:extLst>
              <a:ext uri="{909E8E84-426E-40DD-AFC4-6F175D3DCCD1}">
                <a14:hiddenFill xmlns:a14="http://schemas.microsoft.com/office/drawing/2010/main">
                  <a:solidFill>
                    <a:srgbClr val="FFFFFF"/>
                  </a:solidFill>
                </a14:hiddenFill>
              </a:ext>
            </a:extLst>
          </p:spPr>
        </p:pic>
      </p:grpSp>
      <p:pic>
        <p:nvPicPr>
          <p:cNvPr id="61588" name="Picture 148" descr="3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1628775"/>
            <a:ext cx="239713" cy="427038"/>
          </a:xfrm>
          <a:prstGeom prst="rect">
            <a:avLst/>
          </a:prstGeom>
          <a:noFill/>
          <a:extLst>
            <a:ext uri="{909E8E84-426E-40DD-AFC4-6F175D3DCCD1}">
              <a14:hiddenFill xmlns:a14="http://schemas.microsoft.com/office/drawing/2010/main">
                <a:solidFill>
                  <a:srgbClr val="FFFFFF"/>
                </a:solidFill>
              </a14:hiddenFill>
            </a:ext>
          </a:extLst>
        </p:spPr>
      </p:pic>
      <p:grpSp>
        <p:nvGrpSpPr>
          <p:cNvPr id="61589" name="Group 149"/>
          <p:cNvGrpSpPr>
            <a:grpSpLocks/>
          </p:cNvGrpSpPr>
          <p:nvPr/>
        </p:nvGrpSpPr>
        <p:grpSpPr bwMode="auto">
          <a:xfrm>
            <a:off x="611188" y="2347913"/>
            <a:ext cx="3095625" cy="360362"/>
            <a:chOff x="431" y="1615"/>
            <a:chExt cx="1950" cy="227"/>
          </a:xfrm>
        </p:grpSpPr>
        <p:sp>
          <p:nvSpPr>
            <p:cNvPr id="61590" name="AutoShape 150"/>
            <p:cNvSpPr>
              <a:spLocks noChangeArrowheads="1"/>
            </p:cNvSpPr>
            <p:nvPr/>
          </p:nvSpPr>
          <p:spPr bwMode="auto">
            <a:xfrm>
              <a:off x="475" y="1615"/>
              <a:ext cx="546"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l-GR" altLang="ja-JP" sz="1200" b="0">
                  <a:cs typeface="Arial" panose="020B0604020202020204" pitchFamily="34" charset="0"/>
                </a:rPr>
                <a:t>Θ</a:t>
              </a:r>
            </a:p>
          </p:txBody>
        </p:sp>
        <p:sp>
          <p:nvSpPr>
            <p:cNvPr id="61591" name="AutoShape 151"/>
            <p:cNvSpPr>
              <a:spLocks noChangeArrowheads="1"/>
            </p:cNvSpPr>
            <p:nvPr/>
          </p:nvSpPr>
          <p:spPr bwMode="auto">
            <a:xfrm>
              <a:off x="1096" y="1615"/>
              <a:ext cx="1285" cy="91"/>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el-GR" altLang="ja-JP" sz="1200" b="0">
                  <a:cs typeface="Arial" panose="020B0604020202020204" pitchFamily="34" charset="0"/>
                </a:rPr>
                <a:t>Θ</a:t>
              </a:r>
            </a:p>
          </p:txBody>
        </p:sp>
        <p:sp>
          <p:nvSpPr>
            <p:cNvPr id="61592" name="AutoShape 152"/>
            <p:cNvSpPr>
              <a:spLocks noChangeArrowheads="1"/>
            </p:cNvSpPr>
            <p:nvPr/>
          </p:nvSpPr>
          <p:spPr bwMode="auto">
            <a:xfrm>
              <a:off x="1096" y="1706"/>
              <a:ext cx="1239" cy="46"/>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r>
                <a:rPr lang="ja-JP" altLang="en-US" sz="1200" b="0">
                  <a:cs typeface="Arial" panose="020B0604020202020204" pitchFamily="34" charset="0"/>
                </a:rPr>
                <a:t> </a:t>
              </a:r>
              <a:r>
                <a:rPr lang="ja-JP" altLang="ru-RU" sz="1200" b="0">
                  <a:cs typeface="Arial" panose="020B0604020202020204" pitchFamily="34" charset="0"/>
                </a:rPr>
                <a:t>　　・　</a:t>
              </a:r>
              <a:r>
                <a:rPr lang="ja-JP" altLang="en-US" sz="1200" b="0">
                  <a:cs typeface="Arial" panose="020B0604020202020204" pitchFamily="34" charset="0"/>
                </a:rPr>
                <a:t>    </a:t>
              </a:r>
              <a:r>
                <a:rPr lang="ja-JP" altLang="ru-RU" sz="1200" b="0">
                  <a:cs typeface="Arial" panose="020B0604020202020204" pitchFamily="34" charset="0"/>
                </a:rPr>
                <a:t>・</a:t>
              </a:r>
            </a:p>
          </p:txBody>
        </p:sp>
        <p:sp>
          <p:nvSpPr>
            <p:cNvPr id="61593" name="AutoShape 153"/>
            <p:cNvSpPr>
              <a:spLocks noChangeArrowheads="1"/>
            </p:cNvSpPr>
            <p:nvPr/>
          </p:nvSpPr>
          <p:spPr bwMode="auto">
            <a:xfrm>
              <a:off x="476" y="1706"/>
              <a:ext cx="488" cy="45"/>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b="0">
                  <a:cs typeface="Arial" panose="020B0604020202020204" pitchFamily="34" charset="0"/>
                </a:rPr>
                <a:t> </a:t>
              </a:r>
              <a:r>
                <a:rPr lang="ja-JP" altLang="ru-RU" sz="1200" b="0">
                  <a:cs typeface="Arial" panose="020B0604020202020204" pitchFamily="34" charset="0"/>
                </a:rPr>
                <a:t>・　　・　　・　</a:t>
              </a:r>
            </a:p>
          </p:txBody>
        </p:sp>
        <p:sp>
          <p:nvSpPr>
            <p:cNvPr id="61594" name="AutoShape 154"/>
            <p:cNvSpPr>
              <a:spLocks noChangeArrowheads="1"/>
            </p:cNvSpPr>
            <p:nvPr/>
          </p:nvSpPr>
          <p:spPr bwMode="auto">
            <a:xfrm>
              <a:off x="431" y="1751"/>
              <a:ext cx="488"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a:t>
              </a:r>
              <a:r>
                <a:rPr lang="ru-RU" altLang="ja-JP" sz="1200">
                  <a:cs typeface="Arial" panose="020B0604020202020204" pitchFamily="34" charset="0"/>
                </a:rPr>
                <a:t>F</a:t>
              </a:r>
              <a:r>
                <a:rPr lang="en-US" altLang="ja-JP" sz="1200">
                  <a:cs typeface="Arial" panose="020B0604020202020204" pitchFamily="34" charset="0"/>
                </a:rPr>
                <a:t> CUT  5/4</a:t>
              </a:r>
              <a:endParaRPr lang="ru-RU" altLang="ja-JP" sz="1200">
                <a:cs typeface="Arial" panose="020B0604020202020204" pitchFamily="34" charset="0"/>
              </a:endParaRPr>
            </a:p>
          </p:txBody>
        </p:sp>
        <p:sp>
          <p:nvSpPr>
            <p:cNvPr id="61595" name="AutoShape 155"/>
            <p:cNvSpPr>
              <a:spLocks noChangeArrowheads="1"/>
            </p:cNvSpPr>
            <p:nvPr/>
          </p:nvSpPr>
          <p:spPr bwMode="auto">
            <a:xfrm>
              <a:off x="1096" y="1751"/>
              <a:ext cx="1285" cy="91"/>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17961" dir="2700000" algn="ctr" rotWithShape="0">
                      <a:srgbClr val="FFFFFF">
                        <a:gamma/>
                        <a:shade val="60000"/>
                        <a:invGamma/>
                      </a:srgbClr>
                    </a:outerShdw>
                  </a:effectLst>
                </a14:hiddenEffects>
              </a:ext>
            </a:extLst>
          </p:spPr>
          <p:txBody>
            <a:bodyPr wrap="none" bIns="82800" anchor="ctr"/>
            <a:lstStyle/>
            <a:p>
              <a:pPr algn="l"/>
              <a:r>
                <a:rPr lang="en-US" altLang="ja-JP" sz="1200">
                  <a:cs typeface="Arial" panose="020B0604020202020204" pitchFamily="34" charset="0"/>
                </a:rPr>
                <a:t> 5</a:t>
              </a:r>
              <a:r>
                <a:rPr lang="ja-JP" altLang="ru-RU" sz="1200">
                  <a:cs typeface="Arial" panose="020B0604020202020204" pitchFamily="34" charset="0"/>
                </a:rPr>
                <a:t>　</a:t>
              </a:r>
              <a:r>
                <a:rPr lang="ja-JP" altLang="en-US" sz="1200">
                  <a:cs typeface="Arial" panose="020B0604020202020204" pitchFamily="34" charset="0"/>
                </a:rPr>
                <a:t>   </a:t>
              </a:r>
              <a:r>
                <a:rPr lang="en-US" altLang="ja-JP" sz="1200">
                  <a:cs typeface="Arial" panose="020B0604020202020204" pitchFamily="34" charset="0"/>
                </a:rPr>
                <a:t>4  </a:t>
              </a:r>
              <a:r>
                <a:rPr lang="ja-JP" altLang="ru-RU" sz="1200">
                  <a:cs typeface="Arial" panose="020B0604020202020204" pitchFamily="34" charset="0"/>
                </a:rPr>
                <a:t>　</a:t>
              </a:r>
              <a:r>
                <a:rPr lang="en-US" altLang="ja-JP" sz="1200">
                  <a:cs typeface="Arial" panose="020B0604020202020204" pitchFamily="34" charset="0"/>
                </a:rPr>
                <a:t>3</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2</a:t>
              </a:r>
              <a:r>
                <a:rPr lang="ja-JP" altLang="ru-RU" sz="1200">
                  <a:cs typeface="Arial" panose="020B0604020202020204" pitchFamily="34" charset="0"/>
                </a:rPr>
                <a:t>　</a:t>
              </a:r>
              <a:r>
                <a:rPr lang="ja-JP" altLang="en-US" sz="1200">
                  <a:cs typeface="Arial" panose="020B0604020202020204" pitchFamily="34" charset="0"/>
                </a:rPr>
                <a:t> </a:t>
              </a:r>
              <a:r>
                <a:rPr lang="ja-JP" altLang="ru-RU" sz="1200">
                  <a:cs typeface="Arial" panose="020B0604020202020204" pitchFamily="34" charset="0"/>
                </a:rPr>
                <a:t>　</a:t>
              </a:r>
              <a:r>
                <a:rPr lang="en-US" altLang="ja-JP" sz="1200">
                  <a:cs typeface="Arial" panose="020B0604020202020204" pitchFamily="34" charset="0"/>
                </a:rPr>
                <a:t>0   </a:t>
              </a:r>
              <a:r>
                <a:rPr lang="ru-RU" altLang="ja-JP" sz="1200">
                  <a:cs typeface="Arial" panose="020B0604020202020204" pitchFamily="34" charset="0"/>
                </a:rPr>
                <a:t>ADD2</a:t>
              </a:r>
            </a:p>
          </p:txBody>
        </p:sp>
      </p:grpSp>
      <p:sp>
        <p:nvSpPr>
          <p:cNvPr id="61596" name="AutoShape 156"/>
          <p:cNvSpPr>
            <a:spLocks noChangeArrowheads="1"/>
          </p:cNvSpPr>
          <p:nvPr/>
        </p:nvSpPr>
        <p:spPr bwMode="auto">
          <a:xfrm>
            <a:off x="1187450" y="2708275"/>
            <a:ext cx="720725" cy="647700"/>
          </a:xfrm>
          <a:prstGeom prst="roundRect">
            <a:avLst>
              <a:gd name="adj" fmla="val 16667"/>
            </a:avLst>
          </a:prstGeom>
          <a:noFill/>
          <a:ln w="38100" algn="ctr">
            <a:solidFill>
              <a:srgbClr val="FF6600"/>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17961" dir="2700000" algn="ctr" rotWithShape="0">
                    <a:srgbClr val="FF6600">
                      <a:gamma/>
                      <a:shade val="60000"/>
                      <a:invGamma/>
                    </a:srgbClr>
                  </a:outerShdw>
                </a:effectLst>
              </a14:hiddenEffects>
            </a:ext>
          </a:extLst>
        </p:spPr>
        <p:txBody>
          <a:bodyPr wrap="none" bIns="82800" anchor="ctr"/>
          <a:lstStyle/>
          <a:p>
            <a:endParaRPr lang="ja-JP" altLang="en-US"/>
          </a:p>
        </p:txBody>
      </p:sp>
      <p:sp>
        <p:nvSpPr>
          <p:cNvPr id="61597" name="Rectangle 157"/>
          <p:cNvSpPr>
            <a:spLocks noChangeArrowheads="1"/>
          </p:cNvSpPr>
          <p:nvPr/>
        </p:nvSpPr>
        <p:spPr bwMode="auto">
          <a:xfrm>
            <a:off x="4500563" y="3644900"/>
            <a:ext cx="4392612" cy="2665413"/>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pPr algn="l"/>
            <a:r>
              <a:rPr lang="ja-JP" altLang="en-US" sz="2400" b="0"/>
              <a:t>（</a:t>
            </a:r>
            <a:r>
              <a:rPr lang="en-US" altLang="ja-JP" sz="2400" b="0"/>
              <a:t>1</a:t>
            </a:r>
            <a:r>
              <a:rPr lang="ja-JP" altLang="en-US" sz="2400" b="0"/>
              <a:t>）３００の５％は？</a:t>
            </a:r>
          </a:p>
          <a:p>
            <a:pPr algn="l"/>
            <a:r>
              <a:rPr lang="ja-JP" altLang="en-US" sz="2400" b="0"/>
              <a:t>　　　→</a:t>
            </a:r>
          </a:p>
          <a:p>
            <a:pPr algn="l"/>
            <a:endParaRPr lang="ja-JP" altLang="en-US" sz="800" b="0"/>
          </a:p>
          <a:p>
            <a:pPr algn="l"/>
            <a:r>
              <a:rPr lang="ja-JP" altLang="en-US" sz="2400" b="0"/>
              <a:t>（</a:t>
            </a:r>
            <a:r>
              <a:rPr lang="en-US" altLang="ja-JP" sz="2400" b="0"/>
              <a:t>2</a:t>
            </a:r>
            <a:r>
              <a:rPr lang="ja-JP" altLang="en-US" sz="2400" b="0"/>
              <a:t>） ３００の５％増は？</a:t>
            </a:r>
          </a:p>
          <a:p>
            <a:pPr algn="l"/>
            <a:r>
              <a:rPr lang="ja-JP" altLang="en-US" sz="2400" b="0"/>
              <a:t>　　　→</a:t>
            </a:r>
          </a:p>
          <a:p>
            <a:pPr algn="l"/>
            <a:endParaRPr lang="ja-JP" altLang="en-US" sz="800" b="0"/>
          </a:p>
          <a:p>
            <a:pPr algn="l"/>
            <a:r>
              <a:rPr lang="ja-JP" altLang="en-US" sz="2400" b="0"/>
              <a:t>（</a:t>
            </a:r>
            <a:r>
              <a:rPr lang="en-US" altLang="ja-JP" sz="2400" b="0"/>
              <a:t>3</a:t>
            </a:r>
            <a:r>
              <a:rPr lang="ja-JP" altLang="en-US" sz="2400" b="0"/>
              <a:t>） ３００の５％引きは？</a:t>
            </a:r>
          </a:p>
          <a:p>
            <a:pPr algn="l"/>
            <a:r>
              <a:rPr lang="ja-JP" altLang="en-US" sz="2400" b="0"/>
              <a:t>　　　→　　　　　　　　</a:t>
            </a:r>
          </a:p>
        </p:txBody>
      </p:sp>
      <p:sp>
        <p:nvSpPr>
          <p:cNvPr id="61598" name="Rectangle 158"/>
          <p:cNvSpPr>
            <a:spLocks noChangeArrowheads="1"/>
          </p:cNvSpPr>
          <p:nvPr/>
        </p:nvSpPr>
        <p:spPr bwMode="auto">
          <a:xfrm>
            <a:off x="4500563" y="1700213"/>
            <a:ext cx="4392612" cy="1296987"/>
          </a:xfrm>
          <a:prstGeom prst="rect">
            <a:avLst/>
          </a:prstGeom>
          <a:solidFill>
            <a:schemeClr val="tx1"/>
          </a:solidFill>
          <a:ln w="12700" algn="ctr">
            <a:solidFill>
              <a:srgbClr val="000000"/>
            </a:solidFill>
            <a:miter lim="800000"/>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lstStyle/>
          <a:p>
            <a:pPr algn="l"/>
            <a:r>
              <a:rPr lang="ja-JP" altLang="en-US" sz="2400" b="0"/>
              <a:t>割合計算、割引割増計算などの</a:t>
            </a:r>
          </a:p>
          <a:p>
            <a:pPr algn="l"/>
            <a:r>
              <a:rPr lang="ja-JP" altLang="en-US" sz="2400" b="0"/>
              <a:t>百分率計算の時に計算命令キー</a:t>
            </a:r>
          </a:p>
          <a:p>
            <a:pPr algn="l"/>
            <a:r>
              <a:rPr lang="ja-JP" altLang="en-US" sz="2400" b="0"/>
              <a:t>を合わせて使用</a:t>
            </a:r>
          </a:p>
        </p:txBody>
      </p:sp>
      <p:sp>
        <p:nvSpPr>
          <p:cNvPr id="61599" name="Rectangle 159"/>
          <p:cNvSpPr>
            <a:spLocks noChangeArrowheads="1"/>
          </p:cNvSpPr>
          <p:nvPr/>
        </p:nvSpPr>
        <p:spPr bwMode="auto">
          <a:xfrm>
            <a:off x="4500563" y="1268413"/>
            <a:ext cx="4319587" cy="3603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キーの説明</a:t>
            </a:r>
          </a:p>
        </p:txBody>
      </p:sp>
      <p:sp>
        <p:nvSpPr>
          <p:cNvPr id="61600" name="Rectangle 160"/>
          <p:cNvSpPr>
            <a:spLocks noChangeArrowheads="1"/>
          </p:cNvSpPr>
          <p:nvPr/>
        </p:nvSpPr>
        <p:spPr bwMode="auto">
          <a:xfrm>
            <a:off x="4500563" y="3213100"/>
            <a:ext cx="4392612" cy="3603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bIns="82800"/>
          <a:lstStyle/>
          <a:p>
            <a:pPr algn="l"/>
            <a:r>
              <a:rPr lang="ja-JP" altLang="en-US" sz="2400" b="0">
                <a:solidFill>
                  <a:schemeClr val="tx1"/>
                </a:solidFill>
              </a:rPr>
              <a:t>操作例</a:t>
            </a:r>
          </a:p>
        </p:txBody>
      </p:sp>
      <p:sp>
        <p:nvSpPr>
          <p:cNvPr id="61482" name="AutoShape 42"/>
          <p:cNvSpPr>
            <a:spLocks noChangeAspect="1" noChangeArrowheads="1"/>
          </p:cNvSpPr>
          <p:nvPr/>
        </p:nvSpPr>
        <p:spPr bwMode="auto">
          <a:xfrm>
            <a:off x="5653088" y="4076700"/>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３</a:t>
            </a:r>
          </a:p>
        </p:txBody>
      </p:sp>
      <p:sp>
        <p:nvSpPr>
          <p:cNvPr id="61490" name="AutoShape 50"/>
          <p:cNvSpPr>
            <a:spLocks noChangeArrowheads="1"/>
          </p:cNvSpPr>
          <p:nvPr/>
        </p:nvSpPr>
        <p:spPr bwMode="auto">
          <a:xfrm>
            <a:off x="6950075" y="4076700"/>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en-US" altLang="ja-JP"/>
              <a:t>×</a:t>
            </a:r>
          </a:p>
        </p:txBody>
      </p:sp>
      <p:sp>
        <p:nvSpPr>
          <p:cNvPr id="61519" name="AutoShape 79"/>
          <p:cNvSpPr>
            <a:spLocks noChangeArrowheads="1"/>
          </p:cNvSpPr>
          <p:nvPr/>
        </p:nvSpPr>
        <p:spPr bwMode="auto">
          <a:xfrm>
            <a:off x="6084888" y="4076700"/>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０</a:t>
            </a:r>
          </a:p>
        </p:txBody>
      </p:sp>
      <p:sp>
        <p:nvSpPr>
          <p:cNvPr id="61520" name="AutoShape 80"/>
          <p:cNvSpPr>
            <a:spLocks noChangeArrowheads="1"/>
          </p:cNvSpPr>
          <p:nvPr/>
        </p:nvSpPr>
        <p:spPr bwMode="auto">
          <a:xfrm>
            <a:off x="6516688" y="4076700"/>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０</a:t>
            </a:r>
          </a:p>
        </p:txBody>
      </p:sp>
      <p:sp>
        <p:nvSpPr>
          <p:cNvPr id="61521" name="AutoShape 81"/>
          <p:cNvSpPr>
            <a:spLocks noChangeArrowheads="1"/>
          </p:cNvSpPr>
          <p:nvPr/>
        </p:nvSpPr>
        <p:spPr bwMode="auto">
          <a:xfrm>
            <a:off x="7381875" y="4076700"/>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５</a:t>
            </a:r>
          </a:p>
        </p:txBody>
      </p:sp>
      <p:sp>
        <p:nvSpPr>
          <p:cNvPr id="61522" name="AutoShape 82"/>
          <p:cNvSpPr>
            <a:spLocks noChangeArrowheads="1"/>
          </p:cNvSpPr>
          <p:nvPr/>
        </p:nvSpPr>
        <p:spPr bwMode="auto">
          <a:xfrm>
            <a:off x="7813675" y="4076700"/>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61682" name="AutoShape 242"/>
          <p:cNvSpPr>
            <a:spLocks noChangeAspect="1" noChangeArrowheads="1"/>
          </p:cNvSpPr>
          <p:nvPr/>
        </p:nvSpPr>
        <p:spPr bwMode="auto">
          <a:xfrm>
            <a:off x="5651500" y="58054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３</a:t>
            </a:r>
          </a:p>
        </p:txBody>
      </p:sp>
      <p:sp>
        <p:nvSpPr>
          <p:cNvPr id="61683" name="AutoShape 243"/>
          <p:cNvSpPr>
            <a:spLocks noChangeArrowheads="1"/>
          </p:cNvSpPr>
          <p:nvPr/>
        </p:nvSpPr>
        <p:spPr bwMode="auto">
          <a:xfrm>
            <a:off x="6948488" y="58054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en-US" altLang="ja-JP"/>
              <a:t>×</a:t>
            </a:r>
          </a:p>
        </p:txBody>
      </p:sp>
      <p:sp>
        <p:nvSpPr>
          <p:cNvPr id="61684" name="AutoShape 244"/>
          <p:cNvSpPr>
            <a:spLocks noChangeArrowheads="1"/>
          </p:cNvSpPr>
          <p:nvPr/>
        </p:nvSpPr>
        <p:spPr bwMode="auto">
          <a:xfrm>
            <a:off x="6083300" y="58054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０</a:t>
            </a:r>
          </a:p>
        </p:txBody>
      </p:sp>
      <p:sp>
        <p:nvSpPr>
          <p:cNvPr id="61685" name="AutoShape 245"/>
          <p:cNvSpPr>
            <a:spLocks noChangeArrowheads="1"/>
          </p:cNvSpPr>
          <p:nvPr/>
        </p:nvSpPr>
        <p:spPr bwMode="auto">
          <a:xfrm>
            <a:off x="6515100" y="58054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０</a:t>
            </a:r>
          </a:p>
        </p:txBody>
      </p:sp>
      <p:sp>
        <p:nvSpPr>
          <p:cNvPr id="61686" name="AutoShape 246"/>
          <p:cNvSpPr>
            <a:spLocks noChangeArrowheads="1"/>
          </p:cNvSpPr>
          <p:nvPr/>
        </p:nvSpPr>
        <p:spPr bwMode="auto">
          <a:xfrm>
            <a:off x="7380288" y="58054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５</a:t>
            </a:r>
          </a:p>
        </p:txBody>
      </p:sp>
      <p:sp>
        <p:nvSpPr>
          <p:cNvPr id="61687" name="AutoShape 247"/>
          <p:cNvSpPr>
            <a:spLocks noChangeArrowheads="1"/>
          </p:cNvSpPr>
          <p:nvPr/>
        </p:nvSpPr>
        <p:spPr bwMode="auto">
          <a:xfrm>
            <a:off x="7812088" y="58054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61688" name="AutoShape 248"/>
          <p:cNvSpPr>
            <a:spLocks noChangeArrowheads="1"/>
          </p:cNvSpPr>
          <p:nvPr/>
        </p:nvSpPr>
        <p:spPr bwMode="auto">
          <a:xfrm>
            <a:off x="8243888" y="5805488"/>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grpSp>
        <p:nvGrpSpPr>
          <p:cNvPr id="61689" name="Group 249"/>
          <p:cNvGrpSpPr>
            <a:grpSpLocks/>
          </p:cNvGrpSpPr>
          <p:nvPr/>
        </p:nvGrpSpPr>
        <p:grpSpPr bwMode="auto">
          <a:xfrm>
            <a:off x="2700338" y="1628775"/>
            <a:ext cx="815975" cy="427038"/>
            <a:chOff x="5012" y="391"/>
            <a:chExt cx="514" cy="269"/>
          </a:xfrm>
        </p:grpSpPr>
        <p:grpSp>
          <p:nvGrpSpPr>
            <p:cNvPr id="61690" name="Group 250"/>
            <p:cNvGrpSpPr>
              <a:grpSpLocks/>
            </p:cNvGrpSpPr>
            <p:nvPr/>
          </p:nvGrpSpPr>
          <p:grpSpPr bwMode="auto">
            <a:xfrm>
              <a:off x="5012" y="391"/>
              <a:ext cx="514" cy="269"/>
              <a:chOff x="3923" y="2160"/>
              <a:chExt cx="514" cy="269"/>
            </a:xfrm>
          </p:grpSpPr>
          <p:pic>
            <p:nvPicPr>
              <p:cNvPr id="61691" name="Picture 251" descr="3EVA01"/>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3" y="2160"/>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61692" name="Picture 252" descr="0EVA01"/>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5" y="2160"/>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61693" name="Picture 253" descr="0EVA01"/>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 y="2160"/>
                <a:ext cx="151" cy="26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1694" name="Group 254"/>
            <p:cNvGrpSpPr>
              <a:grpSpLocks/>
            </p:cNvGrpSpPr>
            <p:nvPr/>
          </p:nvGrpSpPr>
          <p:grpSpPr bwMode="auto">
            <a:xfrm>
              <a:off x="5193" y="391"/>
              <a:ext cx="333" cy="269"/>
              <a:chOff x="4059" y="2795"/>
              <a:chExt cx="333" cy="269"/>
            </a:xfrm>
          </p:grpSpPr>
          <p:pic>
            <p:nvPicPr>
              <p:cNvPr id="61695" name="Picture 255" descr="1EVA0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9" y="2795"/>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61696" name="Picture 256" descr="5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1" y="2795"/>
                <a:ext cx="151" cy="269"/>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61697" name="Group 257"/>
          <p:cNvGrpSpPr>
            <a:grpSpLocks/>
          </p:cNvGrpSpPr>
          <p:nvPr/>
        </p:nvGrpSpPr>
        <p:grpSpPr bwMode="auto">
          <a:xfrm>
            <a:off x="2700338" y="1628775"/>
            <a:ext cx="815975" cy="427038"/>
            <a:chOff x="1837" y="2795"/>
            <a:chExt cx="514" cy="269"/>
          </a:xfrm>
        </p:grpSpPr>
        <p:pic>
          <p:nvPicPr>
            <p:cNvPr id="61698" name="Picture 258" descr="8EVA01"/>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8" y="2795"/>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61699" name="Picture 259" descr="2EVA01"/>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37" y="2795"/>
              <a:ext cx="151" cy="269"/>
            </a:xfrm>
            <a:prstGeom prst="rect">
              <a:avLst/>
            </a:prstGeom>
            <a:noFill/>
            <a:extLst>
              <a:ext uri="{909E8E84-426E-40DD-AFC4-6F175D3DCCD1}">
                <a14:hiddenFill xmlns:a14="http://schemas.microsoft.com/office/drawing/2010/main">
                  <a:solidFill>
                    <a:srgbClr val="FFFFFF"/>
                  </a:solidFill>
                </a14:hiddenFill>
              </a:ext>
            </a:extLst>
          </p:spPr>
        </p:pic>
        <p:pic>
          <p:nvPicPr>
            <p:cNvPr id="61700" name="Picture 260" descr="5EVA0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0" y="2795"/>
              <a:ext cx="151" cy="269"/>
            </a:xfrm>
            <a:prstGeom prst="rect">
              <a:avLst/>
            </a:prstGeom>
            <a:noFill/>
            <a:extLst>
              <a:ext uri="{909E8E84-426E-40DD-AFC4-6F175D3DCCD1}">
                <a14:hiddenFill xmlns:a14="http://schemas.microsoft.com/office/drawing/2010/main">
                  <a:solidFill>
                    <a:srgbClr val="FFFFFF"/>
                  </a:solidFill>
                </a14:hiddenFill>
              </a:ext>
            </a:extLst>
          </p:spPr>
        </p:pic>
      </p:grpSp>
      <p:sp>
        <p:nvSpPr>
          <p:cNvPr id="61615" name="AutoShape 175"/>
          <p:cNvSpPr>
            <a:spLocks noChangeAspect="1" noChangeArrowheads="1"/>
          </p:cNvSpPr>
          <p:nvPr/>
        </p:nvSpPr>
        <p:spPr bwMode="auto">
          <a:xfrm>
            <a:off x="5651500" y="50133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３</a:t>
            </a:r>
          </a:p>
        </p:txBody>
      </p:sp>
      <p:sp>
        <p:nvSpPr>
          <p:cNvPr id="61616" name="AutoShape 176"/>
          <p:cNvSpPr>
            <a:spLocks noChangeArrowheads="1"/>
          </p:cNvSpPr>
          <p:nvPr/>
        </p:nvSpPr>
        <p:spPr bwMode="auto">
          <a:xfrm>
            <a:off x="6948488" y="50133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en-US" altLang="ja-JP"/>
              <a:t>×</a:t>
            </a:r>
          </a:p>
        </p:txBody>
      </p:sp>
      <p:sp>
        <p:nvSpPr>
          <p:cNvPr id="61617" name="AutoShape 177"/>
          <p:cNvSpPr>
            <a:spLocks noChangeArrowheads="1"/>
          </p:cNvSpPr>
          <p:nvPr/>
        </p:nvSpPr>
        <p:spPr bwMode="auto">
          <a:xfrm>
            <a:off x="6084888" y="50133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０</a:t>
            </a:r>
          </a:p>
        </p:txBody>
      </p:sp>
      <p:sp>
        <p:nvSpPr>
          <p:cNvPr id="61618" name="AutoShape 178"/>
          <p:cNvSpPr>
            <a:spLocks noChangeArrowheads="1"/>
          </p:cNvSpPr>
          <p:nvPr/>
        </p:nvSpPr>
        <p:spPr bwMode="auto">
          <a:xfrm>
            <a:off x="6515100" y="50133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０</a:t>
            </a:r>
          </a:p>
        </p:txBody>
      </p:sp>
      <p:sp>
        <p:nvSpPr>
          <p:cNvPr id="61619" name="AutoShape 179"/>
          <p:cNvSpPr>
            <a:spLocks noChangeArrowheads="1"/>
          </p:cNvSpPr>
          <p:nvPr/>
        </p:nvSpPr>
        <p:spPr bwMode="auto">
          <a:xfrm>
            <a:off x="7380288" y="50133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５</a:t>
            </a:r>
          </a:p>
        </p:txBody>
      </p:sp>
      <p:sp>
        <p:nvSpPr>
          <p:cNvPr id="61620" name="AutoShape 180"/>
          <p:cNvSpPr>
            <a:spLocks noChangeArrowheads="1"/>
          </p:cNvSpPr>
          <p:nvPr/>
        </p:nvSpPr>
        <p:spPr bwMode="auto">
          <a:xfrm>
            <a:off x="7812088" y="50133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
        <p:nvSpPr>
          <p:cNvPr id="61621" name="AutoShape 181"/>
          <p:cNvSpPr>
            <a:spLocks noChangeArrowheads="1"/>
          </p:cNvSpPr>
          <p:nvPr/>
        </p:nvSpPr>
        <p:spPr bwMode="auto">
          <a:xfrm>
            <a:off x="8243888" y="5013325"/>
            <a:ext cx="346075" cy="346075"/>
          </a:xfrm>
          <a:prstGeom prst="roundRect">
            <a:avLst>
              <a:gd name="adj" fmla="val 16667"/>
            </a:avLst>
          </a:prstGeom>
          <a:solidFill>
            <a:schemeClr val="tx1"/>
          </a:solidFill>
          <a:ln w="9525">
            <a:solidFill>
              <a:srgbClr val="000000"/>
            </a:solidFill>
            <a:round/>
            <a:headEnd/>
            <a:tailEnd/>
          </a:ln>
          <a:effectLst/>
          <a:extLst>
            <a:ext uri="{AF507438-7753-43E0-B8FC-AC1667EBCBE1}">
              <a14:hiddenEffects xmlns:a14="http://schemas.microsoft.com/office/drawing/2010/main">
                <a:effectLst>
                  <a:outerShdw dist="17961" dir="2700000" algn="ctr" rotWithShape="0">
                    <a:srgbClr val="000000">
                      <a:gamma/>
                      <a:shade val="60000"/>
                      <a:invGamma/>
                    </a:srgbClr>
                  </a:outerShdw>
                </a:effectLst>
              </a14:hiddenEffects>
            </a:ext>
          </a:extLst>
        </p:spPr>
        <p:txBody>
          <a:bodyPr wrap="none" bIns="82800" anchor="ctr" anchorCtr="1"/>
          <a:lstStyle/>
          <a:p>
            <a:r>
              <a:rPr lang="ja-JP" altLang="en-US"/>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59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59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59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61596"/>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159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1600"/>
                                        </p:tgtEl>
                                        <p:attrNameLst>
                                          <p:attrName>style.visibility</p:attrName>
                                        </p:attrNameLst>
                                      </p:cBhvr>
                                      <p:to>
                                        <p:strVal val="visible"/>
                                      </p:to>
                                    </p:set>
                                  </p:childTnLst>
                                </p:cTn>
                              </p:par>
                              <p:par>
                                <p:cTn id="21" presetID="1" presetClass="entr" presetSubtype="0" fill="hold" grpId="2" nodeType="withEffect">
                                  <p:stCondLst>
                                    <p:cond delay="0"/>
                                  </p:stCondLst>
                                  <p:childTnLst>
                                    <p:set>
                                      <p:cBhvr>
                                        <p:cTn id="22" dur="1" fill="hold">
                                          <p:stCondLst>
                                            <p:cond delay="0"/>
                                          </p:stCondLst>
                                        </p:cTn>
                                        <p:tgtEl>
                                          <p:spTgt spid="61482"/>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61490"/>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61519"/>
                                        </p:tgtEl>
                                        <p:attrNameLst>
                                          <p:attrName>style.visibility</p:attrName>
                                        </p:attrNameLst>
                                      </p:cBhvr>
                                      <p:to>
                                        <p:strVal val="visible"/>
                                      </p:to>
                                    </p:set>
                                  </p:childTnLst>
                                </p:cTn>
                              </p:par>
                              <p:par>
                                <p:cTn id="27" presetID="1" presetClass="entr" presetSubtype="0" fill="hold" grpId="2" nodeType="withEffect">
                                  <p:stCondLst>
                                    <p:cond delay="0"/>
                                  </p:stCondLst>
                                  <p:childTnLst>
                                    <p:set>
                                      <p:cBhvr>
                                        <p:cTn id="28" dur="1" fill="hold">
                                          <p:stCondLst>
                                            <p:cond delay="0"/>
                                          </p:stCondLst>
                                        </p:cTn>
                                        <p:tgtEl>
                                          <p:spTgt spid="61520"/>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61521"/>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61522"/>
                                        </p:tgtEl>
                                        <p:attrNameLst>
                                          <p:attrName>style.visibility</p:attrName>
                                        </p:attrNameLst>
                                      </p:cBhvr>
                                      <p:to>
                                        <p:strVal val="visible"/>
                                      </p:to>
                                    </p:set>
                                  </p:childTnLst>
                                </p:cTn>
                              </p:par>
                              <p:par>
                                <p:cTn id="33" presetID="1" presetClass="entr" presetSubtype="0" fill="hold" grpId="2" nodeType="withEffect">
                                  <p:stCondLst>
                                    <p:cond delay="0"/>
                                  </p:stCondLst>
                                  <p:childTnLst>
                                    <p:set>
                                      <p:cBhvr>
                                        <p:cTn id="34" dur="1" fill="hold">
                                          <p:stCondLst>
                                            <p:cond delay="0"/>
                                          </p:stCondLst>
                                        </p:cTn>
                                        <p:tgtEl>
                                          <p:spTgt spid="61615"/>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61617"/>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61618"/>
                                        </p:tgtEl>
                                        <p:attrNameLst>
                                          <p:attrName>style.visibility</p:attrName>
                                        </p:attrNameLst>
                                      </p:cBhvr>
                                      <p:to>
                                        <p:strVal val="visible"/>
                                      </p:to>
                                    </p:set>
                                  </p:childTnLst>
                                </p:cTn>
                              </p:par>
                              <p:par>
                                <p:cTn id="39" presetID="1" presetClass="entr" presetSubtype="0" fill="hold" grpId="2" nodeType="withEffect">
                                  <p:stCondLst>
                                    <p:cond delay="0"/>
                                  </p:stCondLst>
                                  <p:childTnLst>
                                    <p:set>
                                      <p:cBhvr>
                                        <p:cTn id="40" dur="1" fill="hold">
                                          <p:stCondLst>
                                            <p:cond delay="0"/>
                                          </p:stCondLst>
                                        </p:cTn>
                                        <p:tgtEl>
                                          <p:spTgt spid="61616"/>
                                        </p:tgtEl>
                                        <p:attrNameLst>
                                          <p:attrName>style.visibility</p:attrName>
                                        </p:attrNameLst>
                                      </p:cBhvr>
                                      <p:to>
                                        <p:strVal val="visible"/>
                                      </p:to>
                                    </p:set>
                                  </p:childTnLst>
                                </p:cTn>
                              </p:par>
                              <p:par>
                                <p:cTn id="41" presetID="1" presetClass="entr" presetSubtype="0" fill="hold" grpId="2" nodeType="withEffect">
                                  <p:stCondLst>
                                    <p:cond delay="0"/>
                                  </p:stCondLst>
                                  <p:childTnLst>
                                    <p:set>
                                      <p:cBhvr>
                                        <p:cTn id="42" dur="1" fill="hold">
                                          <p:stCondLst>
                                            <p:cond delay="0"/>
                                          </p:stCondLst>
                                        </p:cTn>
                                        <p:tgtEl>
                                          <p:spTgt spid="61619"/>
                                        </p:tgtEl>
                                        <p:attrNameLst>
                                          <p:attrName>style.visibility</p:attrName>
                                        </p:attrNameLst>
                                      </p:cBhvr>
                                      <p:to>
                                        <p:strVal val="visible"/>
                                      </p:to>
                                    </p:set>
                                  </p:childTnLst>
                                </p:cTn>
                              </p:par>
                              <p:par>
                                <p:cTn id="43" presetID="1" presetClass="entr" presetSubtype="0" fill="hold" grpId="2" nodeType="withEffect">
                                  <p:stCondLst>
                                    <p:cond delay="0"/>
                                  </p:stCondLst>
                                  <p:childTnLst>
                                    <p:set>
                                      <p:cBhvr>
                                        <p:cTn id="44" dur="1" fill="hold">
                                          <p:stCondLst>
                                            <p:cond delay="0"/>
                                          </p:stCondLst>
                                        </p:cTn>
                                        <p:tgtEl>
                                          <p:spTgt spid="61620"/>
                                        </p:tgtEl>
                                        <p:attrNameLst>
                                          <p:attrName>style.visibility</p:attrName>
                                        </p:attrNameLst>
                                      </p:cBhvr>
                                      <p:to>
                                        <p:strVal val="visible"/>
                                      </p:to>
                                    </p:set>
                                  </p:childTnLst>
                                </p:cTn>
                              </p:par>
                              <p:par>
                                <p:cTn id="45" presetID="1" presetClass="entr" presetSubtype="0" fill="hold" grpId="2" nodeType="withEffect">
                                  <p:stCondLst>
                                    <p:cond delay="0"/>
                                  </p:stCondLst>
                                  <p:childTnLst>
                                    <p:set>
                                      <p:cBhvr>
                                        <p:cTn id="46" dur="1" fill="hold">
                                          <p:stCondLst>
                                            <p:cond delay="0"/>
                                          </p:stCondLst>
                                        </p:cTn>
                                        <p:tgtEl>
                                          <p:spTgt spid="61621"/>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61682"/>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61683"/>
                                        </p:tgtEl>
                                        <p:attrNameLst>
                                          <p:attrName>style.visibility</p:attrName>
                                        </p:attrNameLst>
                                      </p:cBhvr>
                                      <p:to>
                                        <p:strVal val="visible"/>
                                      </p:to>
                                    </p:set>
                                  </p:childTnLst>
                                </p:cTn>
                              </p:par>
                              <p:par>
                                <p:cTn id="51" presetID="1" presetClass="entr" presetSubtype="0" fill="hold" grpId="1" nodeType="withEffect">
                                  <p:stCondLst>
                                    <p:cond delay="0"/>
                                  </p:stCondLst>
                                  <p:childTnLst>
                                    <p:set>
                                      <p:cBhvr>
                                        <p:cTn id="52" dur="1" fill="hold">
                                          <p:stCondLst>
                                            <p:cond delay="0"/>
                                          </p:stCondLst>
                                        </p:cTn>
                                        <p:tgtEl>
                                          <p:spTgt spid="61684"/>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61685"/>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61686"/>
                                        </p:tgtEl>
                                        <p:attrNameLst>
                                          <p:attrName>style.visibility</p:attrName>
                                        </p:attrNameLst>
                                      </p:cBhvr>
                                      <p:to>
                                        <p:strVal val="visible"/>
                                      </p:to>
                                    </p:set>
                                  </p:childTnLst>
                                </p:cTn>
                              </p:par>
                              <p:par>
                                <p:cTn id="57" presetID="1" presetClass="entr" presetSubtype="0" fill="hold" grpId="1" nodeType="withEffect">
                                  <p:stCondLst>
                                    <p:cond delay="0"/>
                                  </p:stCondLst>
                                  <p:childTnLst>
                                    <p:set>
                                      <p:cBhvr>
                                        <p:cTn id="58" dur="1" fill="hold">
                                          <p:stCondLst>
                                            <p:cond delay="0"/>
                                          </p:stCondLst>
                                        </p:cTn>
                                        <p:tgtEl>
                                          <p:spTgt spid="61687"/>
                                        </p:tgtEl>
                                        <p:attrNameLst>
                                          <p:attrName>style.visibility</p:attrName>
                                        </p:attrNameLst>
                                      </p:cBhvr>
                                      <p:to>
                                        <p:strVal val="visible"/>
                                      </p:to>
                                    </p:set>
                                  </p:childTnLst>
                                </p:cTn>
                              </p:par>
                              <p:par>
                                <p:cTn id="59" presetID="1" presetClass="entr" presetSubtype="0" fill="hold" grpId="1" nodeType="withEffect">
                                  <p:stCondLst>
                                    <p:cond delay="0"/>
                                  </p:stCondLst>
                                  <p:childTnLst>
                                    <p:set>
                                      <p:cBhvr>
                                        <p:cTn id="60" dur="1" fill="hold">
                                          <p:stCondLst>
                                            <p:cond delay="0"/>
                                          </p:stCondLst>
                                        </p:cTn>
                                        <p:tgtEl>
                                          <p:spTgt spid="61688"/>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26" presetClass="emph" presetSubtype="0" fill="hold" nodeType="clickEffect">
                                  <p:stCondLst>
                                    <p:cond delay="0"/>
                                  </p:stCondLst>
                                  <p:childTnLst>
                                    <p:animEffect transition="out" filter="fade">
                                      <p:cBhvr>
                                        <p:cTn id="64" dur="1000" tmFilter="0, 0; .2, .5; .8, .5; 1, 0"/>
                                        <p:tgtEl>
                                          <p:spTgt spid="61573"/>
                                        </p:tgtEl>
                                      </p:cBhvr>
                                    </p:animEffect>
                                    <p:animScale>
                                      <p:cBhvr>
                                        <p:cTn id="65" dur="500" autoRev="1" fill="hold"/>
                                        <p:tgtEl>
                                          <p:spTgt spid="61573"/>
                                        </p:tgtEl>
                                      </p:cBhvr>
                                      <p:by x="105000" y="105000"/>
                                    </p:animScale>
                                  </p:childTnLst>
                                </p:cTn>
                              </p:par>
                              <p:par>
                                <p:cTn id="66" presetID="3" presetClass="emph" presetSubtype="2" fill="hold" grpId="1" nodeType="withEffect">
                                  <p:stCondLst>
                                    <p:cond delay="0"/>
                                  </p:stCondLst>
                                  <p:childTnLst>
                                    <p:animClr clrSpc="rgb" dir="cw">
                                      <p:cBhvr override="childStyle">
                                        <p:cTn id="67" dur="1000" fill="hold"/>
                                        <p:tgtEl>
                                          <p:spTgt spid="61482"/>
                                        </p:tgtEl>
                                        <p:attrNameLst>
                                          <p:attrName>style.color</p:attrName>
                                        </p:attrNameLst>
                                      </p:cBhvr>
                                      <p:to>
                                        <a:srgbClr val="FF3300"/>
                                      </p:to>
                                    </p:animClr>
                                  </p:childTnLst>
                                </p:cTn>
                              </p:par>
                              <p:par>
                                <p:cTn id="68" presetID="1" presetClass="exit" presetSubtype="0" fill="hold" nodeType="withEffect">
                                  <p:stCondLst>
                                    <p:cond delay="0"/>
                                  </p:stCondLst>
                                  <p:childTnLst>
                                    <p:set>
                                      <p:cBhvr>
                                        <p:cTn id="69" dur="1" fill="hold">
                                          <p:stCondLst>
                                            <p:cond delay="0"/>
                                          </p:stCondLst>
                                        </p:cTn>
                                        <p:tgtEl>
                                          <p:spTgt spid="61571"/>
                                        </p:tgtEl>
                                        <p:attrNameLst>
                                          <p:attrName>style.visibility</p:attrName>
                                        </p:attrNameLst>
                                      </p:cBhvr>
                                      <p:to>
                                        <p:strVal val="hidden"/>
                                      </p:to>
                                    </p:set>
                                  </p:childTnLst>
                                </p:cTn>
                              </p:par>
                              <p:par>
                                <p:cTn id="70" presetID="1" presetClass="entr" presetSubtype="0" fill="hold" nodeType="withEffect">
                                  <p:stCondLst>
                                    <p:cond delay="0"/>
                                  </p:stCondLst>
                                  <p:childTnLst>
                                    <p:set>
                                      <p:cBhvr>
                                        <p:cTn id="71" dur="1" fill="hold">
                                          <p:stCondLst>
                                            <p:cond delay="499"/>
                                          </p:stCondLst>
                                        </p:cTn>
                                        <p:tgtEl>
                                          <p:spTgt spid="61588"/>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3" presetClass="emph" presetSubtype="2" fill="hold" grpId="1" nodeType="clickEffect">
                                  <p:stCondLst>
                                    <p:cond delay="0"/>
                                  </p:stCondLst>
                                  <p:childTnLst>
                                    <p:animClr clrSpc="rgb" dir="cw">
                                      <p:cBhvr override="childStyle">
                                        <p:cTn id="75" dur="1000" fill="hold"/>
                                        <p:tgtEl>
                                          <p:spTgt spid="61519"/>
                                        </p:tgtEl>
                                        <p:attrNameLst>
                                          <p:attrName>style.color</p:attrName>
                                        </p:attrNameLst>
                                      </p:cBhvr>
                                      <p:to>
                                        <a:srgbClr val="FF3300"/>
                                      </p:to>
                                    </p:animClr>
                                  </p:childTnLst>
                                </p:cTn>
                              </p:par>
                              <p:par>
                                <p:cTn id="76" presetID="1" presetClass="entr" presetSubtype="0" fill="hold" nodeType="withEffect">
                                  <p:stCondLst>
                                    <p:cond delay="0"/>
                                  </p:stCondLst>
                                  <p:childTnLst>
                                    <p:set>
                                      <p:cBhvr>
                                        <p:cTn id="77" dur="1" fill="hold">
                                          <p:stCondLst>
                                            <p:cond delay="0"/>
                                          </p:stCondLst>
                                        </p:cTn>
                                        <p:tgtEl>
                                          <p:spTgt spid="61585"/>
                                        </p:tgtEl>
                                        <p:attrNameLst>
                                          <p:attrName>style.visibility</p:attrName>
                                        </p:attrNameLst>
                                      </p:cBhvr>
                                      <p:to>
                                        <p:strVal val="visible"/>
                                      </p:to>
                                    </p:set>
                                  </p:childTnLst>
                                </p:cTn>
                              </p:par>
                              <p:par>
                                <p:cTn id="78" presetID="26" presetClass="emph" presetSubtype="0" fill="hold" grpId="0" nodeType="withEffect">
                                  <p:stCondLst>
                                    <p:cond delay="0"/>
                                  </p:stCondLst>
                                  <p:childTnLst>
                                    <p:animEffect transition="out" filter="fade">
                                      <p:cBhvr>
                                        <p:cTn id="79" dur="1000" tmFilter="0, 0; .2, .5; .8, .5; 1, 0"/>
                                        <p:tgtEl>
                                          <p:spTgt spid="61547"/>
                                        </p:tgtEl>
                                      </p:cBhvr>
                                    </p:animEffect>
                                    <p:animScale>
                                      <p:cBhvr>
                                        <p:cTn id="80" dur="500" autoRev="1" fill="hold"/>
                                        <p:tgtEl>
                                          <p:spTgt spid="61547"/>
                                        </p:tgtEl>
                                      </p:cBhvr>
                                      <p:by x="105000" y="105000"/>
                                    </p:animScale>
                                  </p:childTnLst>
                                </p:cTn>
                              </p:par>
                              <p:par>
                                <p:cTn id="81" presetID="1" presetClass="exit" presetSubtype="0" fill="hold" nodeType="withEffect">
                                  <p:stCondLst>
                                    <p:cond delay="0"/>
                                  </p:stCondLst>
                                  <p:childTnLst>
                                    <p:set>
                                      <p:cBhvr>
                                        <p:cTn id="82" dur="1" fill="hold">
                                          <p:stCondLst>
                                            <p:cond delay="0"/>
                                          </p:stCondLst>
                                        </p:cTn>
                                        <p:tgtEl>
                                          <p:spTgt spid="61588"/>
                                        </p:tgtEl>
                                        <p:attrNameLst>
                                          <p:attrName>style.visibility</p:attrName>
                                        </p:attrNameLst>
                                      </p:cBhvr>
                                      <p:to>
                                        <p:strVal val="hidden"/>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26" presetClass="emph" presetSubtype="0" fill="hold" grpId="1" nodeType="clickEffect">
                                  <p:stCondLst>
                                    <p:cond delay="0"/>
                                  </p:stCondLst>
                                  <p:childTnLst>
                                    <p:animEffect transition="out" filter="fade">
                                      <p:cBhvr>
                                        <p:cTn id="86" dur="1000" tmFilter="0, 0; .2, .5; .8, .5; 1, 0"/>
                                        <p:tgtEl>
                                          <p:spTgt spid="61547"/>
                                        </p:tgtEl>
                                      </p:cBhvr>
                                    </p:animEffect>
                                    <p:animScale>
                                      <p:cBhvr>
                                        <p:cTn id="87" dur="500" autoRev="1" fill="hold"/>
                                        <p:tgtEl>
                                          <p:spTgt spid="61547"/>
                                        </p:tgtEl>
                                      </p:cBhvr>
                                      <p:by x="105000" y="105000"/>
                                    </p:animScale>
                                  </p:childTnLst>
                                </p:cTn>
                              </p:par>
                              <p:par>
                                <p:cTn id="88" presetID="3" presetClass="emph" presetSubtype="2" fill="hold" grpId="1" nodeType="withEffect">
                                  <p:stCondLst>
                                    <p:cond delay="0"/>
                                  </p:stCondLst>
                                  <p:childTnLst>
                                    <p:animClr clrSpc="rgb" dir="cw">
                                      <p:cBhvr override="childStyle">
                                        <p:cTn id="89" dur="1000" fill="hold"/>
                                        <p:tgtEl>
                                          <p:spTgt spid="61520"/>
                                        </p:tgtEl>
                                        <p:attrNameLst>
                                          <p:attrName>style.color</p:attrName>
                                        </p:attrNameLst>
                                      </p:cBhvr>
                                      <p:to>
                                        <a:srgbClr val="FF3300"/>
                                      </p:to>
                                    </p:animClr>
                                  </p:childTnLst>
                                </p:cTn>
                              </p:par>
                              <p:par>
                                <p:cTn id="90" presetID="1" presetClass="exit" presetSubtype="0" fill="hold" nodeType="withEffect">
                                  <p:stCondLst>
                                    <p:cond delay="0"/>
                                  </p:stCondLst>
                                  <p:childTnLst>
                                    <p:set>
                                      <p:cBhvr>
                                        <p:cTn id="91" dur="1" fill="hold">
                                          <p:stCondLst>
                                            <p:cond delay="0"/>
                                          </p:stCondLst>
                                        </p:cTn>
                                        <p:tgtEl>
                                          <p:spTgt spid="61585"/>
                                        </p:tgtEl>
                                        <p:attrNameLst>
                                          <p:attrName>style.visibility</p:attrName>
                                        </p:attrNameLst>
                                      </p:cBhvr>
                                      <p:to>
                                        <p:strVal val="hidden"/>
                                      </p:to>
                                    </p:set>
                                  </p:childTnLst>
                                </p:cTn>
                              </p:par>
                              <p:par>
                                <p:cTn id="92" presetID="1" presetClass="entr" presetSubtype="0" fill="hold" nodeType="withEffect">
                                  <p:stCondLst>
                                    <p:cond delay="0"/>
                                  </p:stCondLst>
                                  <p:childTnLst>
                                    <p:set>
                                      <p:cBhvr>
                                        <p:cTn id="93" dur="1" fill="hold">
                                          <p:stCondLst>
                                            <p:cond delay="0"/>
                                          </p:stCondLst>
                                        </p:cTn>
                                        <p:tgtEl>
                                          <p:spTgt spid="61581"/>
                                        </p:tgtEl>
                                        <p:attrNameLst>
                                          <p:attrName>style.visibility</p:attrName>
                                        </p:attrNameLst>
                                      </p:cBhvr>
                                      <p:to>
                                        <p:strVal val="visible"/>
                                      </p:to>
                                    </p:set>
                                  </p:childTnLst>
                                </p:cTn>
                              </p:par>
                            </p:childTnLst>
                          </p:cTn>
                        </p:par>
                      </p:childTnLst>
                    </p:cTn>
                  </p:par>
                  <p:par>
                    <p:cTn id="94" fill="hold" nodeType="clickPar">
                      <p:stCondLst>
                        <p:cond delay="indefinite"/>
                      </p:stCondLst>
                      <p:childTnLst>
                        <p:par>
                          <p:cTn id="95" fill="hold" nodeType="withGroup">
                            <p:stCondLst>
                              <p:cond delay="0"/>
                            </p:stCondLst>
                            <p:childTnLst>
                              <p:par>
                                <p:cTn id="96" presetID="1" presetClass="entr" presetSubtype="0" fill="hold" grpId="1" nodeType="clickEffect">
                                  <p:stCondLst>
                                    <p:cond delay="0"/>
                                  </p:stCondLst>
                                  <p:childTnLst>
                                    <p:set>
                                      <p:cBhvr>
                                        <p:cTn id="97" dur="1" fill="hold">
                                          <p:stCondLst>
                                            <p:cond delay="0"/>
                                          </p:stCondLst>
                                        </p:cTn>
                                        <p:tgtEl>
                                          <p:spTgt spid="61576"/>
                                        </p:tgtEl>
                                        <p:attrNameLst>
                                          <p:attrName>style.visibility</p:attrName>
                                        </p:attrNameLst>
                                      </p:cBhvr>
                                      <p:to>
                                        <p:strVal val="visible"/>
                                      </p:to>
                                    </p:set>
                                  </p:childTnLst>
                                </p:cTn>
                              </p:par>
                              <p:par>
                                <p:cTn id="98" presetID="3" presetClass="emph" presetSubtype="2" fill="hold" grpId="1" nodeType="withEffect">
                                  <p:stCondLst>
                                    <p:cond delay="0"/>
                                  </p:stCondLst>
                                  <p:childTnLst>
                                    <p:animClr clrSpc="rgb" dir="cw">
                                      <p:cBhvr override="childStyle">
                                        <p:cTn id="99" dur="1000" fill="hold"/>
                                        <p:tgtEl>
                                          <p:spTgt spid="61490"/>
                                        </p:tgtEl>
                                        <p:attrNameLst>
                                          <p:attrName>style.color</p:attrName>
                                        </p:attrNameLst>
                                      </p:cBhvr>
                                      <p:to>
                                        <a:srgbClr val="FF3300"/>
                                      </p:to>
                                    </p:animClr>
                                  </p:childTnLst>
                                </p:cTn>
                              </p:par>
                              <p:par>
                                <p:cTn id="100" presetID="26" presetClass="emph" presetSubtype="0" fill="hold" grpId="0" nodeType="withEffect">
                                  <p:stCondLst>
                                    <p:cond delay="0"/>
                                  </p:stCondLst>
                                  <p:childTnLst>
                                    <p:animEffect transition="out" filter="fade">
                                      <p:cBhvr>
                                        <p:cTn id="101" dur="1000" tmFilter="0, 0; .2, .5; .8, .5; 1, 0"/>
                                        <p:tgtEl>
                                          <p:spTgt spid="61559"/>
                                        </p:tgtEl>
                                      </p:cBhvr>
                                    </p:animEffect>
                                    <p:animScale>
                                      <p:cBhvr>
                                        <p:cTn id="102" dur="500" autoRev="1" fill="hold"/>
                                        <p:tgtEl>
                                          <p:spTgt spid="61559"/>
                                        </p:tgtEl>
                                      </p:cBhvr>
                                      <p:by x="105000" y="105000"/>
                                    </p:animScale>
                                  </p:childTnLst>
                                </p:cTn>
                              </p:par>
                              <p:par>
                                <p:cTn id="103" presetID="1" presetClass="entr" presetSubtype="0" fill="hold" grpId="0" nodeType="withEffect">
                                  <p:stCondLst>
                                    <p:cond delay="0"/>
                                  </p:stCondLst>
                                  <p:childTnLst>
                                    <p:set>
                                      <p:cBhvr>
                                        <p:cTn id="104" dur="1" fill="hold">
                                          <p:stCondLst>
                                            <p:cond delay="0"/>
                                          </p:stCondLst>
                                        </p:cTn>
                                        <p:tgtEl>
                                          <p:spTgt spid="61576"/>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6" presetClass="emph" presetSubtype="0" fill="hold" grpId="0" nodeType="clickEffect">
                                  <p:stCondLst>
                                    <p:cond delay="0"/>
                                  </p:stCondLst>
                                  <p:childTnLst>
                                    <p:animEffect transition="out" filter="fade">
                                      <p:cBhvr>
                                        <p:cTn id="108" dur="1000" tmFilter="0, 0; .2, .5; .8, .5; 1, 0"/>
                                        <p:tgtEl>
                                          <p:spTgt spid="61551"/>
                                        </p:tgtEl>
                                      </p:cBhvr>
                                    </p:animEffect>
                                    <p:animScale>
                                      <p:cBhvr>
                                        <p:cTn id="109" dur="500" autoRev="1" fill="hold"/>
                                        <p:tgtEl>
                                          <p:spTgt spid="61551"/>
                                        </p:tgtEl>
                                      </p:cBhvr>
                                      <p:by x="105000" y="105000"/>
                                    </p:animScale>
                                  </p:childTnLst>
                                </p:cTn>
                              </p:par>
                              <p:par>
                                <p:cTn id="110" presetID="3" presetClass="emph" presetSubtype="2" fill="hold" grpId="0" nodeType="withEffect">
                                  <p:stCondLst>
                                    <p:cond delay="0"/>
                                  </p:stCondLst>
                                  <p:childTnLst>
                                    <p:animClr clrSpc="rgb" dir="cw">
                                      <p:cBhvr override="childStyle">
                                        <p:cTn id="111" dur="1000" fill="hold"/>
                                        <p:tgtEl>
                                          <p:spTgt spid="61521"/>
                                        </p:tgtEl>
                                        <p:attrNameLst>
                                          <p:attrName>style.color</p:attrName>
                                        </p:attrNameLst>
                                      </p:cBhvr>
                                      <p:to>
                                        <a:srgbClr val="FF3300"/>
                                      </p:to>
                                    </p:animClr>
                                  </p:childTnLst>
                                </p:cTn>
                              </p:par>
                              <p:par>
                                <p:cTn id="112" presetID="1" presetClass="entr" presetSubtype="0" fill="hold" nodeType="withEffect">
                                  <p:stCondLst>
                                    <p:cond delay="0"/>
                                  </p:stCondLst>
                                  <p:childTnLst>
                                    <p:set>
                                      <p:cBhvr>
                                        <p:cTn id="113" dur="1" fill="hold">
                                          <p:stCondLst>
                                            <p:cond delay="499"/>
                                          </p:stCondLst>
                                        </p:cTn>
                                        <p:tgtEl>
                                          <p:spTgt spid="61580"/>
                                        </p:tgtEl>
                                        <p:attrNameLst>
                                          <p:attrName>style.visibility</p:attrName>
                                        </p:attrNameLst>
                                      </p:cBhvr>
                                      <p:to>
                                        <p:strVal val="visible"/>
                                      </p:to>
                                    </p:set>
                                  </p:childTnLst>
                                </p:cTn>
                              </p:par>
                              <p:par>
                                <p:cTn id="114" presetID="1" presetClass="exit" presetSubtype="0" fill="hold" nodeType="withEffect">
                                  <p:stCondLst>
                                    <p:cond delay="0"/>
                                  </p:stCondLst>
                                  <p:childTnLst>
                                    <p:set>
                                      <p:cBhvr>
                                        <p:cTn id="115" dur="1" fill="hold">
                                          <p:stCondLst>
                                            <p:cond delay="0"/>
                                          </p:stCondLst>
                                        </p:cTn>
                                        <p:tgtEl>
                                          <p:spTgt spid="61581"/>
                                        </p:tgtEl>
                                        <p:attrNameLst>
                                          <p:attrName>style.visibility</p:attrName>
                                        </p:attrNameLst>
                                      </p:cBhvr>
                                      <p:to>
                                        <p:strVal val="hidden"/>
                                      </p:to>
                                    </p:se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3" presetClass="emph" presetSubtype="2" fill="hold" grpId="0" nodeType="clickEffect">
                                  <p:stCondLst>
                                    <p:cond delay="0"/>
                                  </p:stCondLst>
                                  <p:childTnLst>
                                    <p:animClr clrSpc="rgb" dir="cw">
                                      <p:cBhvr override="childStyle">
                                        <p:cTn id="119" dur="1000" fill="hold"/>
                                        <p:tgtEl>
                                          <p:spTgt spid="61522"/>
                                        </p:tgtEl>
                                        <p:attrNameLst>
                                          <p:attrName>style.color</p:attrName>
                                        </p:attrNameLst>
                                      </p:cBhvr>
                                      <p:to>
                                        <a:srgbClr val="FF3300"/>
                                      </p:to>
                                    </p:animClr>
                                  </p:childTnLst>
                                </p:cTn>
                              </p:par>
                              <p:par>
                                <p:cTn id="120" presetID="26" presetClass="emph" presetSubtype="0" fill="hold" grpId="2" nodeType="withEffect">
                                  <p:stCondLst>
                                    <p:cond delay="0"/>
                                  </p:stCondLst>
                                  <p:childTnLst>
                                    <p:animEffect transition="out" filter="fade">
                                      <p:cBhvr>
                                        <p:cTn id="121" dur="1000" tmFilter="0, 0; .2, .5; .8, .5; 1, 0"/>
                                        <p:tgtEl>
                                          <p:spTgt spid="61560"/>
                                        </p:tgtEl>
                                      </p:cBhvr>
                                    </p:animEffect>
                                    <p:animScale>
                                      <p:cBhvr>
                                        <p:cTn id="122" dur="500" autoRev="1" fill="hold"/>
                                        <p:tgtEl>
                                          <p:spTgt spid="61560"/>
                                        </p:tgtEl>
                                      </p:cBhvr>
                                      <p:by x="105000" y="105000"/>
                                    </p:animScale>
                                  </p:childTnLst>
                                </p:cTn>
                              </p:par>
                              <p:par>
                                <p:cTn id="123" presetID="1" presetClass="exit" presetSubtype="0" fill="hold" grpId="2" nodeType="withEffect">
                                  <p:stCondLst>
                                    <p:cond delay="0"/>
                                  </p:stCondLst>
                                  <p:childTnLst>
                                    <p:set>
                                      <p:cBhvr>
                                        <p:cTn id="124" dur="1" fill="hold">
                                          <p:stCondLst>
                                            <p:cond delay="0"/>
                                          </p:stCondLst>
                                        </p:cTn>
                                        <p:tgtEl>
                                          <p:spTgt spid="61576"/>
                                        </p:tgtEl>
                                        <p:attrNameLst>
                                          <p:attrName>style.visibility</p:attrName>
                                        </p:attrNameLst>
                                      </p:cBhvr>
                                      <p:to>
                                        <p:strVal val="hidden"/>
                                      </p:to>
                                    </p:set>
                                  </p:childTnLst>
                                </p:cTn>
                              </p:par>
                              <p:par>
                                <p:cTn id="125" presetID="1" presetClass="entr" presetSubtype="0" fill="hold" nodeType="withEffect">
                                  <p:stCondLst>
                                    <p:cond delay="0"/>
                                  </p:stCondLst>
                                  <p:childTnLst>
                                    <p:set>
                                      <p:cBhvr>
                                        <p:cTn id="126" dur="1" fill="hold">
                                          <p:stCondLst>
                                            <p:cond delay="0"/>
                                          </p:stCondLst>
                                        </p:cTn>
                                        <p:tgtEl>
                                          <p:spTgt spid="61577"/>
                                        </p:tgtEl>
                                        <p:attrNameLst>
                                          <p:attrName>style.visibility</p:attrName>
                                        </p:attrNameLst>
                                      </p:cBhvr>
                                      <p:to>
                                        <p:strVal val="visible"/>
                                      </p:to>
                                    </p:set>
                                  </p:childTnLst>
                                </p:cTn>
                              </p:par>
                              <p:par>
                                <p:cTn id="127" presetID="1" presetClass="exit" presetSubtype="0" fill="hold" nodeType="withEffect">
                                  <p:stCondLst>
                                    <p:cond delay="0"/>
                                  </p:stCondLst>
                                  <p:childTnLst>
                                    <p:set>
                                      <p:cBhvr>
                                        <p:cTn id="128" dur="1" fill="hold">
                                          <p:stCondLst>
                                            <p:cond delay="0"/>
                                          </p:stCondLst>
                                        </p:cTn>
                                        <p:tgtEl>
                                          <p:spTgt spid="61580"/>
                                        </p:tgtEl>
                                        <p:attrNameLst>
                                          <p:attrName>style.visibility</p:attrName>
                                        </p:attrNameLst>
                                      </p:cBhvr>
                                      <p:to>
                                        <p:strVal val="hidden"/>
                                      </p:to>
                                    </p:se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 presetClass="exit" presetSubtype="0" fill="hold" nodeType="clickEffect">
                                  <p:stCondLst>
                                    <p:cond delay="0"/>
                                  </p:stCondLst>
                                  <p:childTnLst>
                                    <p:set>
                                      <p:cBhvr>
                                        <p:cTn id="132" dur="1" fill="hold">
                                          <p:stCondLst>
                                            <p:cond delay="0"/>
                                          </p:stCondLst>
                                        </p:cTn>
                                        <p:tgtEl>
                                          <p:spTgt spid="61577"/>
                                        </p:tgtEl>
                                        <p:attrNameLst>
                                          <p:attrName>style.visibility</p:attrName>
                                        </p:attrNameLst>
                                      </p:cBhvr>
                                      <p:to>
                                        <p:strVal val="hidden"/>
                                      </p:to>
                                    </p:set>
                                  </p:childTnLst>
                                </p:cTn>
                              </p:par>
                              <p:par>
                                <p:cTn id="133" presetID="1" presetClass="entr" presetSubtype="0" fill="hold" nodeType="withEffect">
                                  <p:stCondLst>
                                    <p:cond delay="0"/>
                                  </p:stCondLst>
                                  <p:childTnLst>
                                    <p:set>
                                      <p:cBhvr>
                                        <p:cTn id="134" dur="1" fill="hold">
                                          <p:stCondLst>
                                            <p:cond delay="0"/>
                                          </p:stCondLst>
                                        </p:cTn>
                                        <p:tgtEl>
                                          <p:spTgt spid="61571"/>
                                        </p:tgtEl>
                                        <p:attrNameLst>
                                          <p:attrName>style.visibility</p:attrName>
                                        </p:attrNameLst>
                                      </p:cBhvr>
                                      <p:to>
                                        <p:strVal val="visible"/>
                                      </p:to>
                                    </p:se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6" presetClass="emph" presetSubtype="0" fill="hold" grpId="0" nodeType="clickEffect">
                                  <p:stCondLst>
                                    <p:cond delay="0"/>
                                  </p:stCondLst>
                                  <p:childTnLst>
                                    <p:animEffect transition="out" filter="fade">
                                      <p:cBhvr>
                                        <p:cTn id="138" dur="1000" tmFilter="0, 0; .2, .5; .8, .5; 1, 0"/>
                                        <p:tgtEl>
                                          <p:spTgt spid="61573"/>
                                        </p:tgtEl>
                                      </p:cBhvr>
                                    </p:animEffect>
                                    <p:animScale>
                                      <p:cBhvr>
                                        <p:cTn id="139" dur="500" autoRev="1" fill="hold"/>
                                        <p:tgtEl>
                                          <p:spTgt spid="61573"/>
                                        </p:tgtEl>
                                      </p:cBhvr>
                                      <p:by x="105000" y="105000"/>
                                    </p:animScale>
                                  </p:childTnLst>
                                </p:cTn>
                              </p:par>
                              <p:par>
                                <p:cTn id="140" presetID="3" presetClass="emph" presetSubtype="2" fill="hold" grpId="1" nodeType="withEffect">
                                  <p:stCondLst>
                                    <p:cond delay="0"/>
                                  </p:stCondLst>
                                  <p:childTnLst>
                                    <p:animClr clrSpc="rgb" dir="cw">
                                      <p:cBhvr override="childStyle">
                                        <p:cTn id="141" dur="1000" fill="hold"/>
                                        <p:tgtEl>
                                          <p:spTgt spid="61615">
                                            <p:txEl>
                                              <p:charRg st="4294967295" end="4294967295"/>
                                            </p:txEl>
                                          </p:spTgt>
                                        </p:tgtEl>
                                        <p:attrNameLst>
                                          <p:attrName>style.color</p:attrName>
                                        </p:attrNameLst>
                                      </p:cBhvr>
                                      <p:to>
                                        <a:srgbClr val="FF3300"/>
                                      </p:to>
                                    </p:animClr>
                                  </p:childTnLst>
                                </p:cTn>
                              </p:par>
                              <p:par>
                                <p:cTn id="142" presetID="1" presetClass="entr" presetSubtype="0" fill="hold" nodeType="withEffect">
                                  <p:stCondLst>
                                    <p:cond delay="0"/>
                                  </p:stCondLst>
                                  <p:childTnLst>
                                    <p:set>
                                      <p:cBhvr>
                                        <p:cTn id="143" dur="1" fill="hold">
                                          <p:stCondLst>
                                            <p:cond delay="0"/>
                                          </p:stCondLst>
                                        </p:cTn>
                                        <p:tgtEl>
                                          <p:spTgt spid="61588"/>
                                        </p:tgtEl>
                                        <p:attrNameLst>
                                          <p:attrName>style.visibility</p:attrName>
                                        </p:attrNameLst>
                                      </p:cBhvr>
                                      <p:to>
                                        <p:strVal val="visible"/>
                                      </p:to>
                                    </p:set>
                                  </p:childTnLst>
                                </p:cTn>
                              </p:par>
                              <p:par>
                                <p:cTn id="144" presetID="1" presetClass="exit" presetSubtype="0" fill="hold" nodeType="withEffect">
                                  <p:stCondLst>
                                    <p:cond delay="0"/>
                                  </p:stCondLst>
                                  <p:childTnLst>
                                    <p:set>
                                      <p:cBhvr>
                                        <p:cTn id="145" dur="1" fill="hold">
                                          <p:stCondLst>
                                            <p:cond delay="0"/>
                                          </p:stCondLst>
                                        </p:cTn>
                                        <p:tgtEl>
                                          <p:spTgt spid="61571"/>
                                        </p:tgtEl>
                                        <p:attrNameLst>
                                          <p:attrName>style.visibility</p:attrName>
                                        </p:attrNameLst>
                                      </p:cBhvr>
                                      <p:to>
                                        <p:strVal val="hidden"/>
                                      </p:to>
                                    </p:se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26" presetClass="emph" presetSubtype="0" fill="hold" grpId="2" nodeType="clickEffect">
                                  <p:stCondLst>
                                    <p:cond delay="0"/>
                                  </p:stCondLst>
                                  <p:childTnLst>
                                    <p:animEffect transition="out" filter="fade">
                                      <p:cBhvr>
                                        <p:cTn id="149" dur="1000" tmFilter="0, 0; .2, .5; .8, .5; 1, 0"/>
                                        <p:tgtEl>
                                          <p:spTgt spid="61547"/>
                                        </p:tgtEl>
                                      </p:cBhvr>
                                    </p:animEffect>
                                    <p:animScale>
                                      <p:cBhvr>
                                        <p:cTn id="150" dur="500" autoRev="1" fill="hold"/>
                                        <p:tgtEl>
                                          <p:spTgt spid="61547"/>
                                        </p:tgtEl>
                                      </p:cBhvr>
                                      <p:by x="105000" y="105000"/>
                                    </p:animScale>
                                  </p:childTnLst>
                                </p:cTn>
                              </p:par>
                              <p:par>
                                <p:cTn id="151" presetID="3" presetClass="emph" presetSubtype="2" fill="hold" grpId="1" nodeType="withEffect">
                                  <p:stCondLst>
                                    <p:cond delay="0"/>
                                  </p:stCondLst>
                                  <p:childTnLst>
                                    <p:animClr clrSpc="rgb" dir="cw">
                                      <p:cBhvr override="childStyle">
                                        <p:cTn id="152" dur="1000" fill="hold"/>
                                        <p:tgtEl>
                                          <p:spTgt spid="61617">
                                            <p:txEl>
                                              <p:charRg st="4294967295" end="4294967295"/>
                                            </p:txEl>
                                          </p:spTgt>
                                        </p:tgtEl>
                                        <p:attrNameLst>
                                          <p:attrName>style.color</p:attrName>
                                        </p:attrNameLst>
                                      </p:cBhvr>
                                      <p:to>
                                        <a:srgbClr val="FF3300"/>
                                      </p:to>
                                    </p:animClr>
                                  </p:childTnLst>
                                </p:cTn>
                              </p:par>
                              <p:par>
                                <p:cTn id="153" presetID="1" presetClass="entr" presetSubtype="0" fill="hold" nodeType="withEffect">
                                  <p:stCondLst>
                                    <p:cond delay="0"/>
                                  </p:stCondLst>
                                  <p:childTnLst>
                                    <p:set>
                                      <p:cBhvr>
                                        <p:cTn id="154" dur="1" fill="hold">
                                          <p:stCondLst>
                                            <p:cond delay="0"/>
                                          </p:stCondLst>
                                        </p:cTn>
                                        <p:tgtEl>
                                          <p:spTgt spid="61585"/>
                                        </p:tgtEl>
                                        <p:attrNameLst>
                                          <p:attrName>style.visibility</p:attrName>
                                        </p:attrNameLst>
                                      </p:cBhvr>
                                      <p:to>
                                        <p:strVal val="visible"/>
                                      </p:to>
                                    </p:set>
                                  </p:childTnLst>
                                </p:cTn>
                              </p:par>
                              <p:par>
                                <p:cTn id="155" presetID="1" presetClass="exit" presetSubtype="0" fill="hold" nodeType="withEffect">
                                  <p:stCondLst>
                                    <p:cond delay="0"/>
                                  </p:stCondLst>
                                  <p:childTnLst>
                                    <p:set>
                                      <p:cBhvr>
                                        <p:cTn id="156" dur="1" fill="hold">
                                          <p:stCondLst>
                                            <p:cond delay="0"/>
                                          </p:stCondLst>
                                        </p:cTn>
                                        <p:tgtEl>
                                          <p:spTgt spid="61588"/>
                                        </p:tgtEl>
                                        <p:attrNameLst>
                                          <p:attrName>style.visibility</p:attrName>
                                        </p:attrNameLst>
                                      </p:cBhvr>
                                      <p:to>
                                        <p:strVal val="hidden"/>
                                      </p:to>
                                    </p:se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26" presetClass="emph" presetSubtype="0" fill="hold" grpId="3" nodeType="clickEffect">
                                  <p:stCondLst>
                                    <p:cond delay="0"/>
                                  </p:stCondLst>
                                  <p:childTnLst>
                                    <p:animEffect transition="out" filter="fade">
                                      <p:cBhvr>
                                        <p:cTn id="160" dur="1000" tmFilter="0, 0; .2, .5; .8, .5; 1, 0"/>
                                        <p:tgtEl>
                                          <p:spTgt spid="61547"/>
                                        </p:tgtEl>
                                      </p:cBhvr>
                                    </p:animEffect>
                                    <p:animScale>
                                      <p:cBhvr>
                                        <p:cTn id="161" dur="500" autoRev="1" fill="hold"/>
                                        <p:tgtEl>
                                          <p:spTgt spid="61547"/>
                                        </p:tgtEl>
                                      </p:cBhvr>
                                      <p:by x="105000" y="105000"/>
                                    </p:animScale>
                                  </p:childTnLst>
                                </p:cTn>
                              </p:par>
                              <p:par>
                                <p:cTn id="162" presetID="3" presetClass="emph" presetSubtype="2" fill="hold" grpId="1" nodeType="withEffect">
                                  <p:stCondLst>
                                    <p:cond delay="0"/>
                                  </p:stCondLst>
                                  <p:childTnLst>
                                    <p:animClr clrSpc="rgb" dir="cw">
                                      <p:cBhvr override="childStyle">
                                        <p:cTn id="163" dur="1000" fill="hold"/>
                                        <p:tgtEl>
                                          <p:spTgt spid="61618">
                                            <p:txEl>
                                              <p:charRg st="4294967295" end="4294967295"/>
                                            </p:txEl>
                                          </p:spTgt>
                                        </p:tgtEl>
                                        <p:attrNameLst>
                                          <p:attrName>style.color</p:attrName>
                                        </p:attrNameLst>
                                      </p:cBhvr>
                                      <p:to>
                                        <a:srgbClr val="FF3300"/>
                                      </p:to>
                                    </p:animClr>
                                  </p:childTnLst>
                                </p:cTn>
                              </p:par>
                              <p:par>
                                <p:cTn id="164" presetID="1" presetClass="entr" presetSubtype="0" fill="hold" nodeType="withEffect">
                                  <p:stCondLst>
                                    <p:cond delay="0"/>
                                  </p:stCondLst>
                                  <p:childTnLst>
                                    <p:set>
                                      <p:cBhvr>
                                        <p:cTn id="165" dur="1" fill="hold">
                                          <p:stCondLst>
                                            <p:cond delay="0"/>
                                          </p:stCondLst>
                                        </p:cTn>
                                        <p:tgtEl>
                                          <p:spTgt spid="61581"/>
                                        </p:tgtEl>
                                        <p:attrNameLst>
                                          <p:attrName>style.visibility</p:attrName>
                                        </p:attrNameLst>
                                      </p:cBhvr>
                                      <p:to>
                                        <p:strVal val="visible"/>
                                      </p:to>
                                    </p:set>
                                  </p:childTnLst>
                                </p:cTn>
                              </p:par>
                              <p:par>
                                <p:cTn id="166" presetID="1" presetClass="exit" presetSubtype="0" fill="hold" nodeType="withEffect">
                                  <p:stCondLst>
                                    <p:cond delay="0"/>
                                  </p:stCondLst>
                                  <p:childTnLst>
                                    <p:set>
                                      <p:cBhvr>
                                        <p:cTn id="167" dur="1" fill="hold">
                                          <p:stCondLst>
                                            <p:cond delay="0"/>
                                          </p:stCondLst>
                                        </p:cTn>
                                        <p:tgtEl>
                                          <p:spTgt spid="61585"/>
                                        </p:tgtEl>
                                        <p:attrNameLst>
                                          <p:attrName>style.visibility</p:attrName>
                                        </p:attrNameLst>
                                      </p:cBhvr>
                                      <p:to>
                                        <p:strVal val="hidden"/>
                                      </p:to>
                                    </p:set>
                                  </p:childTnLst>
                                </p:cTn>
                              </p:par>
                            </p:childTnLst>
                          </p:cTn>
                        </p:par>
                      </p:childTnLst>
                    </p:cTn>
                  </p:par>
                  <p:par>
                    <p:cTn id="168" fill="hold" nodeType="clickPar">
                      <p:stCondLst>
                        <p:cond delay="indefinite"/>
                      </p:stCondLst>
                      <p:childTnLst>
                        <p:par>
                          <p:cTn id="169" fill="hold" nodeType="withGroup">
                            <p:stCondLst>
                              <p:cond delay="0"/>
                            </p:stCondLst>
                            <p:childTnLst>
                              <p:par>
                                <p:cTn id="170" presetID="26" presetClass="emph" presetSubtype="0" fill="hold" grpId="1" nodeType="clickEffect">
                                  <p:stCondLst>
                                    <p:cond delay="0"/>
                                  </p:stCondLst>
                                  <p:childTnLst>
                                    <p:animEffect transition="out" filter="fade">
                                      <p:cBhvr>
                                        <p:cTn id="171" dur="1000" tmFilter="0, 0; .2, .5; .8, .5; 1, 0"/>
                                        <p:tgtEl>
                                          <p:spTgt spid="61559"/>
                                        </p:tgtEl>
                                      </p:cBhvr>
                                    </p:animEffect>
                                    <p:animScale>
                                      <p:cBhvr>
                                        <p:cTn id="172" dur="500" autoRev="1" fill="hold"/>
                                        <p:tgtEl>
                                          <p:spTgt spid="61559"/>
                                        </p:tgtEl>
                                      </p:cBhvr>
                                      <p:by x="105000" y="105000"/>
                                    </p:animScale>
                                  </p:childTnLst>
                                </p:cTn>
                              </p:par>
                              <p:par>
                                <p:cTn id="173" presetID="3" presetClass="emph" presetSubtype="2" fill="hold" grpId="1" nodeType="withEffect">
                                  <p:stCondLst>
                                    <p:cond delay="0"/>
                                  </p:stCondLst>
                                  <p:childTnLst>
                                    <p:animClr clrSpc="rgb" dir="cw">
                                      <p:cBhvr override="childStyle">
                                        <p:cTn id="174" dur="1000" fill="hold"/>
                                        <p:tgtEl>
                                          <p:spTgt spid="61616">
                                            <p:txEl>
                                              <p:charRg st="4294967295" end="4294967295"/>
                                            </p:txEl>
                                          </p:spTgt>
                                        </p:tgtEl>
                                        <p:attrNameLst>
                                          <p:attrName>style.color</p:attrName>
                                        </p:attrNameLst>
                                      </p:cBhvr>
                                      <p:to>
                                        <a:srgbClr val="FF3300"/>
                                      </p:to>
                                    </p:animClr>
                                  </p:childTnLst>
                                </p:cTn>
                              </p:par>
                              <p:par>
                                <p:cTn id="175" presetID="1" presetClass="entr" presetSubtype="0" fill="hold" grpId="3" nodeType="withEffect">
                                  <p:stCondLst>
                                    <p:cond delay="0"/>
                                  </p:stCondLst>
                                  <p:childTnLst>
                                    <p:set>
                                      <p:cBhvr>
                                        <p:cTn id="176" dur="1" fill="hold">
                                          <p:stCondLst>
                                            <p:cond delay="0"/>
                                          </p:stCondLst>
                                        </p:cTn>
                                        <p:tgtEl>
                                          <p:spTgt spid="61576"/>
                                        </p:tgtEl>
                                        <p:attrNameLst>
                                          <p:attrName>style.visibility</p:attrName>
                                        </p:attrNameLst>
                                      </p:cBhvr>
                                      <p:to>
                                        <p:strVal val="visible"/>
                                      </p:to>
                                    </p:set>
                                  </p:childTnLst>
                                </p:cTn>
                              </p:par>
                            </p:childTnLst>
                          </p:cTn>
                        </p:par>
                      </p:childTnLst>
                    </p:cTn>
                  </p:par>
                  <p:par>
                    <p:cTn id="177" fill="hold" nodeType="clickPar">
                      <p:stCondLst>
                        <p:cond delay="indefinite"/>
                      </p:stCondLst>
                      <p:childTnLst>
                        <p:par>
                          <p:cTn id="178" fill="hold" nodeType="withGroup">
                            <p:stCondLst>
                              <p:cond delay="0"/>
                            </p:stCondLst>
                            <p:childTnLst>
                              <p:par>
                                <p:cTn id="179" presetID="26" presetClass="emph" presetSubtype="0" fill="hold" grpId="1" nodeType="clickEffect">
                                  <p:stCondLst>
                                    <p:cond delay="0"/>
                                  </p:stCondLst>
                                  <p:childTnLst>
                                    <p:animEffect transition="out" filter="fade">
                                      <p:cBhvr>
                                        <p:cTn id="180" dur="1000" tmFilter="0, 0; .2, .5; .8, .5; 1, 0"/>
                                        <p:tgtEl>
                                          <p:spTgt spid="61551"/>
                                        </p:tgtEl>
                                      </p:cBhvr>
                                    </p:animEffect>
                                    <p:animScale>
                                      <p:cBhvr>
                                        <p:cTn id="181" dur="500" autoRev="1" fill="hold"/>
                                        <p:tgtEl>
                                          <p:spTgt spid="61551"/>
                                        </p:tgtEl>
                                      </p:cBhvr>
                                      <p:by x="105000" y="105000"/>
                                    </p:animScale>
                                  </p:childTnLst>
                                </p:cTn>
                              </p:par>
                              <p:par>
                                <p:cTn id="182" presetID="3" presetClass="emph" presetSubtype="2" fill="hold" grpId="1" nodeType="withEffect">
                                  <p:stCondLst>
                                    <p:cond delay="0"/>
                                  </p:stCondLst>
                                  <p:childTnLst>
                                    <p:animClr clrSpc="rgb" dir="cw">
                                      <p:cBhvr override="childStyle">
                                        <p:cTn id="183" dur="1000" fill="hold"/>
                                        <p:tgtEl>
                                          <p:spTgt spid="61619">
                                            <p:txEl>
                                              <p:charRg st="4294967295" end="4294967295"/>
                                            </p:txEl>
                                          </p:spTgt>
                                        </p:tgtEl>
                                        <p:attrNameLst>
                                          <p:attrName>style.color</p:attrName>
                                        </p:attrNameLst>
                                      </p:cBhvr>
                                      <p:to>
                                        <a:srgbClr val="FF3300"/>
                                      </p:to>
                                    </p:animClr>
                                  </p:childTnLst>
                                </p:cTn>
                              </p:par>
                              <p:par>
                                <p:cTn id="184" presetID="1" presetClass="entr" presetSubtype="0" fill="hold" nodeType="withEffect">
                                  <p:stCondLst>
                                    <p:cond delay="0"/>
                                  </p:stCondLst>
                                  <p:childTnLst>
                                    <p:set>
                                      <p:cBhvr>
                                        <p:cTn id="185" dur="1" fill="hold">
                                          <p:stCondLst>
                                            <p:cond delay="0"/>
                                          </p:stCondLst>
                                        </p:cTn>
                                        <p:tgtEl>
                                          <p:spTgt spid="61580"/>
                                        </p:tgtEl>
                                        <p:attrNameLst>
                                          <p:attrName>style.visibility</p:attrName>
                                        </p:attrNameLst>
                                      </p:cBhvr>
                                      <p:to>
                                        <p:strVal val="visible"/>
                                      </p:to>
                                    </p:set>
                                  </p:childTnLst>
                                </p:cTn>
                              </p:par>
                              <p:par>
                                <p:cTn id="186" presetID="1" presetClass="exit" presetSubtype="0" fill="hold" nodeType="withEffect">
                                  <p:stCondLst>
                                    <p:cond delay="0"/>
                                  </p:stCondLst>
                                  <p:childTnLst>
                                    <p:set>
                                      <p:cBhvr>
                                        <p:cTn id="187" dur="1" fill="hold">
                                          <p:stCondLst>
                                            <p:cond delay="0"/>
                                          </p:stCondLst>
                                        </p:cTn>
                                        <p:tgtEl>
                                          <p:spTgt spid="61581"/>
                                        </p:tgtEl>
                                        <p:attrNameLst>
                                          <p:attrName>style.visibility</p:attrName>
                                        </p:attrNameLst>
                                      </p:cBhvr>
                                      <p:to>
                                        <p:strVal val="hidden"/>
                                      </p:to>
                                    </p:set>
                                  </p:childTnLst>
                                </p:cTn>
                              </p:par>
                            </p:childTnLst>
                          </p:cTn>
                        </p:par>
                      </p:childTnLst>
                    </p:cTn>
                  </p:par>
                  <p:par>
                    <p:cTn id="188" fill="hold" nodeType="clickPar">
                      <p:stCondLst>
                        <p:cond delay="indefinite"/>
                      </p:stCondLst>
                      <p:childTnLst>
                        <p:par>
                          <p:cTn id="189" fill="hold" nodeType="withGroup">
                            <p:stCondLst>
                              <p:cond delay="0"/>
                            </p:stCondLst>
                            <p:childTnLst>
                              <p:par>
                                <p:cTn id="190" presetID="26" presetClass="emph" presetSubtype="0" fill="hold" grpId="3" nodeType="clickEffect">
                                  <p:stCondLst>
                                    <p:cond delay="0"/>
                                  </p:stCondLst>
                                  <p:childTnLst>
                                    <p:animEffect transition="out" filter="fade">
                                      <p:cBhvr>
                                        <p:cTn id="191" dur="1000" tmFilter="0, 0; .2, .5; .8, .5; 1, 0"/>
                                        <p:tgtEl>
                                          <p:spTgt spid="61560"/>
                                        </p:tgtEl>
                                      </p:cBhvr>
                                    </p:animEffect>
                                    <p:animScale>
                                      <p:cBhvr>
                                        <p:cTn id="192" dur="500" autoRev="1" fill="hold"/>
                                        <p:tgtEl>
                                          <p:spTgt spid="61560"/>
                                        </p:tgtEl>
                                      </p:cBhvr>
                                      <p:by x="105000" y="105000"/>
                                    </p:animScale>
                                  </p:childTnLst>
                                </p:cTn>
                              </p:par>
                              <p:par>
                                <p:cTn id="193" presetID="3" presetClass="emph" presetSubtype="2" fill="hold" grpId="1" nodeType="withEffect">
                                  <p:stCondLst>
                                    <p:cond delay="0"/>
                                  </p:stCondLst>
                                  <p:childTnLst>
                                    <p:animClr clrSpc="rgb" dir="cw">
                                      <p:cBhvr override="childStyle">
                                        <p:cTn id="194" dur="1000" fill="hold"/>
                                        <p:tgtEl>
                                          <p:spTgt spid="61620">
                                            <p:txEl>
                                              <p:charRg st="4294967295" end="4294967295"/>
                                            </p:txEl>
                                          </p:spTgt>
                                        </p:tgtEl>
                                        <p:attrNameLst>
                                          <p:attrName>style.color</p:attrName>
                                        </p:attrNameLst>
                                      </p:cBhvr>
                                      <p:to>
                                        <a:srgbClr val="FF3300"/>
                                      </p:to>
                                    </p:animClr>
                                  </p:childTnLst>
                                </p:cTn>
                              </p:par>
                              <p:par>
                                <p:cTn id="195" presetID="1" presetClass="entr" presetSubtype="0" fill="hold" nodeType="withEffect">
                                  <p:stCondLst>
                                    <p:cond delay="0"/>
                                  </p:stCondLst>
                                  <p:childTnLst>
                                    <p:set>
                                      <p:cBhvr>
                                        <p:cTn id="196" dur="1" fill="hold">
                                          <p:stCondLst>
                                            <p:cond delay="0"/>
                                          </p:stCondLst>
                                        </p:cTn>
                                        <p:tgtEl>
                                          <p:spTgt spid="61577"/>
                                        </p:tgtEl>
                                        <p:attrNameLst>
                                          <p:attrName>style.visibility</p:attrName>
                                        </p:attrNameLst>
                                      </p:cBhvr>
                                      <p:to>
                                        <p:strVal val="visible"/>
                                      </p:to>
                                    </p:set>
                                  </p:childTnLst>
                                </p:cTn>
                              </p:par>
                              <p:par>
                                <p:cTn id="197" presetID="1" presetClass="exit" presetSubtype="0" fill="hold" nodeType="withEffect">
                                  <p:stCondLst>
                                    <p:cond delay="0"/>
                                  </p:stCondLst>
                                  <p:childTnLst>
                                    <p:set>
                                      <p:cBhvr>
                                        <p:cTn id="198" dur="1" fill="hold">
                                          <p:stCondLst>
                                            <p:cond delay="0"/>
                                          </p:stCondLst>
                                        </p:cTn>
                                        <p:tgtEl>
                                          <p:spTgt spid="61580"/>
                                        </p:tgtEl>
                                        <p:attrNameLst>
                                          <p:attrName>style.visibility</p:attrName>
                                        </p:attrNameLst>
                                      </p:cBhvr>
                                      <p:to>
                                        <p:strVal val="hidden"/>
                                      </p:to>
                                    </p:set>
                                  </p:childTnLst>
                                </p:cTn>
                              </p:par>
                              <p:par>
                                <p:cTn id="199" presetID="1" presetClass="exit" presetSubtype="0" fill="hold" grpId="5" nodeType="withEffect">
                                  <p:stCondLst>
                                    <p:cond delay="0"/>
                                  </p:stCondLst>
                                  <p:childTnLst>
                                    <p:set>
                                      <p:cBhvr>
                                        <p:cTn id="200" dur="1" fill="hold">
                                          <p:stCondLst>
                                            <p:cond delay="0"/>
                                          </p:stCondLst>
                                        </p:cTn>
                                        <p:tgtEl>
                                          <p:spTgt spid="61576"/>
                                        </p:tgtEl>
                                        <p:attrNameLst>
                                          <p:attrName>style.visibility</p:attrName>
                                        </p:attrNameLst>
                                      </p:cBhvr>
                                      <p:to>
                                        <p:strVal val="hidden"/>
                                      </p:to>
                                    </p:set>
                                  </p:childTnLst>
                                </p:cTn>
                              </p:par>
                            </p:childTnLst>
                          </p:cTn>
                        </p:par>
                      </p:childTnLst>
                    </p:cTn>
                  </p:par>
                  <p:par>
                    <p:cTn id="201" fill="hold" nodeType="clickPar">
                      <p:stCondLst>
                        <p:cond delay="indefinite"/>
                      </p:stCondLst>
                      <p:childTnLst>
                        <p:par>
                          <p:cTn id="202" fill="hold" nodeType="withGroup">
                            <p:stCondLst>
                              <p:cond delay="0"/>
                            </p:stCondLst>
                            <p:childTnLst>
                              <p:par>
                                <p:cTn id="203" presetID="26" presetClass="emph" presetSubtype="0" fill="hold" grpId="0" nodeType="clickEffect">
                                  <p:stCondLst>
                                    <p:cond delay="0"/>
                                  </p:stCondLst>
                                  <p:childTnLst>
                                    <p:animEffect transition="out" filter="fade">
                                      <p:cBhvr>
                                        <p:cTn id="204" dur="1000" tmFilter="0, 0; .2, .5; .8, .5; 1, 0"/>
                                        <p:tgtEl>
                                          <p:spTgt spid="61574"/>
                                        </p:tgtEl>
                                      </p:cBhvr>
                                    </p:animEffect>
                                    <p:animScale>
                                      <p:cBhvr>
                                        <p:cTn id="205" dur="500" autoRev="1" fill="hold"/>
                                        <p:tgtEl>
                                          <p:spTgt spid="61574"/>
                                        </p:tgtEl>
                                      </p:cBhvr>
                                      <p:by x="105000" y="105000"/>
                                    </p:animScale>
                                  </p:childTnLst>
                                </p:cTn>
                              </p:par>
                              <p:par>
                                <p:cTn id="206" presetID="3" presetClass="emph" presetSubtype="2" fill="hold" grpId="1" nodeType="withEffect">
                                  <p:stCondLst>
                                    <p:cond delay="0"/>
                                  </p:stCondLst>
                                  <p:childTnLst>
                                    <p:animClr clrSpc="rgb" dir="cw">
                                      <p:cBhvr override="childStyle">
                                        <p:cTn id="207" dur="1000" fill="hold"/>
                                        <p:tgtEl>
                                          <p:spTgt spid="61621">
                                            <p:txEl>
                                              <p:charRg st="4294967295" end="4294967295"/>
                                            </p:txEl>
                                          </p:spTgt>
                                        </p:tgtEl>
                                        <p:attrNameLst>
                                          <p:attrName>style.color</p:attrName>
                                        </p:attrNameLst>
                                      </p:cBhvr>
                                      <p:to>
                                        <a:srgbClr val="FF3300"/>
                                      </p:to>
                                    </p:animClr>
                                  </p:childTnLst>
                                </p:cTn>
                              </p:par>
                              <p:par>
                                <p:cTn id="208" presetID="1" presetClass="entr" presetSubtype="0" fill="hold" nodeType="withEffect">
                                  <p:stCondLst>
                                    <p:cond delay="0"/>
                                  </p:stCondLst>
                                  <p:childTnLst>
                                    <p:set>
                                      <p:cBhvr>
                                        <p:cTn id="209" dur="1" fill="hold">
                                          <p:stCondLst>
                                            <p:cond delay="0"/>
                                          </p:stCondLst>
                                        </p:cTn>
                                        <p:tgtEl>
                                          <p:spTgt spid="61689"/>
                                        </p:tgtEl>
                                        <p:attrNameLst>
                                          <p:attrName>style.visibility</p:attrName>
                                        </p:attrNameLst>
                                      </p:cBhvr>
                                      <p:to>
                                        <p:strVal val="visible"/>
                                      </p:to>
                                    </p:set>
                                  </p:childTnLst>
                                </p:cTn>
                              </p:par>
                              <p:par>
                                <p:cTn id="210" presetID="1" presetClass="exit" presetSubtype="0" fill="hold" nodeType="withEffect">
                                  <p:stCondLst>
                                    <p:cond delay="0"/>
                                  </p:stCondLst>
                                  <p:childTnLst>
                                    <p:set>
                                      <p:cBhvr>
                                        <p:cTn id="211" dur="1" fill="hold">
                                          <p:stCondLst>
                                            <p:cond delay="0"/>
                                          </p:stCondLst>
                                        </p:cTn>
                                        <p:tgtEl>
                                          <p:spTgt spid="61577"/>
                                        </p:tgtEl>
                                        <p:attrNameLst>
                                          <p:attrName>style.visibility</p:attrName>
                                        </p:attrNameLst>
                                      </p:cBhvr>
                                      <p:to>
                                        <p:strVal val="hidden"/>
                                      </p:to>
                                    </p:set>
                                  </p:childTnLst>
                                </p:cTn>
                              </p:par>
                            </p:childTnLst>
                          </p:cTn>
                        </p:par>
                      </p:childTnLst>
                    </p:cTn>
                  </p:par>
                  <p:par>
                    <p:cTn id="212" fill="hold" nodeType="clickPar">
                      <p:stCondLst>
                        <p:cond delay="indefinite"/>
                      </p:stCondLst>
                      <p:childTnLst>
                        <p:par>
                          <p:cTn id="213" fill="hold" nodeType="withGroup">
                            <p:stCondLst>
                              <p:cond delay="0"/>
                            </p:stCondLst>
                            <p:childTnLst>
                              <p:par>
                                <p:cTn id="214" presetID="1" presetClass="exit" presetSubtype="0" fill="hold" nodeType="clickEffect">
                                  <p:stCondLst>
                                    <p:cond delay="0"/>
                                  </p:stCondLst>
                                  <p:childTnLst>
                                    <p:set>
                                      <p:cBhvr>
                                        <p:cTn id="215" dur="1" fill="hold">
                                          <p:stCondLst>
                                            <p:cond delay="0"/>
                                          </p:stCondLst>
                                        </p:cTn>
                                        <p:tgtEl>
                                          <p:spTgt spid="61689"/>
                                        </p:tgtEl>
                                        <p:attrNameLst>
                                          <p:attrName>style.visibility</p:attrName>
                                        </p:attrNameLst>
                                      </p:cBhvr>
                                      <p:to>
                                        <p:strVal val="hidden"/>
                                      </p:to>
                                    </p:set>
                                  </p:childTnLst>
                                </p:cTn>
                              </p:par>
                              <p:par>
                                <p:cTn id="216" presetID="1" presetClass="entr" presetSubtype="0" fill="hold" nodeType="withEffect">
                                  <p:stCondLst>
                                    <p:cond delay="0"/>
                                  </p:stCondLst>
                                  <p:childTnLst>
                                    <p:set>
                                      <p:cBhvr>
                                        <p:cTn id="217" dur="1" fill="hold">
                                          <p:stCondLst>
                                            <p:cond delay="0"/>
                                          </p:stCondLst>
                                        </p:cTn>
                                        <p:tgtEl>
                                          <p:spTgt spid="61571"/>
                                        </p:tgtEl>
                                        <p:attrNameLst>
                                          <p:attrName>style.visibility</p:attrName>
                                        </p:attrNameLst>
                                      </p:cBhvr>
                                      <p:to>
                                        <p:strVal val="visible"/>
                                      </p:to>
                                    </p:set>
                                  </p:childTnLst>
                                </p:cTn>
                              </p:par>
                            </p:childTnLst>
                          </p:cTn>
                        </p:par>
                      </p:childTnLst>
                    </p:cTn>
                  </p:par>
                  <p:par>
                    <p:cTn id="218" fill="hold" nodeType="clickPar">
                      <p:stCondLst>
                        <p:cond delay="indefinite"/>
                      </p:stCondLst>
                      <p:childTnLst>
                        <p:par>
                          <p:cTn id="219" fill="hold" nodeType="withGroup">
                            <p:stCondLst>
                              <p:cond delay="0"/>
                            </p:stCondLst>
                            <p:childTnLst>
                              <p:par>
                                <p:cTn id="220" presetID="26" presetClass="emph" presetSubtype="0" fill="hold" grpId="1" nodeType="clickEffect">
                                  <p:stCondLst>
                                    <p:cond delay="0"/>
                                  </p:stCondLst>
                                  <p:childTnLst>
                                    <p:animEffect transition="out" filter="fade">
                                      <p:cBhvr>
                                        <p:cTn id="221" dur="1000" tmFilter="0, 0; .2, .5; .8, .5; 1, 0"/>
                                        <p:tgtEl>
                                          <p:spTgt spid="61573"/>
                                        </p:tgtEl>
                                      </p:cBhvr>
                                    </p:animEffect>
                                    <p:animScale>
                                      <p:cBhvr>
                                        <p:cTn id="222" dur="500" autoRev="1" fill="hold"/>
                                        <p:tgtEl>
                                          <p:spTgt spid="61573"/>
                                        </p:tgtEl>
                                      </p:cBhvr>
                                      <p:by x="105000" y="105000"/>
                                    </p:animScale>
                                  </p:childTnLst>
                                </p:cTn>
                              </p:par>
                              <p:par>
                                <p:cTn id="223" presetID="3" presetClass="emph" presetSubtype="2" fill="hold" grpId="0" nodeType="withEffect">
                                  <p:stCondLst>
                                    <p:cond delay="0"/>
                                  </p:stCondLst>
                                  <p:childTnLst>
                                    <p:animClr clrSpc="rgb" dir="cw">
                                      <p:cBhvr override="childStyle">
                                        <p:cTn id="224" dur="1000" fill="hold"/>
                                        <p:tgtEl>
                                          <p:spTgt spid="61682"/>
                                        </p:tgtEl>
                                        <p:attrNameLst>
                                          <p:attrName>style.color</p:attrName>
                                        </p:attrNameLst>
                                      </p:cBhvr>
                                      <p:to>
                                        <a:srgbClr val="FF3300"/>
                                      </p:to>
                                    </p:animClr>
                                  </p:childTnLst>
                                </p:cTn>
                              </p:par>
                              <p:par>
                                <p:cTn id="225" presetID="1" presetClass="entr" presetSubtype="0" fill="hold" nodeType="withEffect">
                                  <p:stCondLst>
                                    <p:cond delay="0"/>
                                  </p:stCondLst>
                                  <p:childTnLst>
                                    <p:set>
                                      <p:cBhvr>
                                        <p:cTn id="226" dur="1" fill="hold">
                                          <p:stCondLst>
                                            <p:cond delay="0"/>
                                          </p:stCondLst>
                                        </p:cTn>
                                        <p:tgtEl>
                                          <p:spTgt spid="61588"/>
                                        </p:tgtEl>
                                        <p:attrNameLst>
                                          <p:attrName>style.visibility</p:attrName>
                                        </p:attrNameLst>
                                      </p:cBhvr>
                                      <p:to>
                                        <p:strVal val="visible"/>
                                      </p:to>
                                    </p:set>
                                  </p:childTnLst>
                                </p:cTn>
                              </p:par>
                              <p:par>
                                <p:cTn id="227" presetID="1" presetClass="exit" presetSubtype="0" fill="hold" nodeType="withEffect">
                                  <p:stCondLst>
                                    <p:cond delay="0"/>
                                  </p:stCondLst>
                                  <p:childTnLst>
                                    <p:set>
                                      <p:cBhvr>
                                        <p:cTn id="228" dur="1" fill="hold">
                                          <p:stCondLst>
                                            <p:cond delay="0"/>
                                          </p:stCondLst>
                                        </p:cTn>
                                        <p:tgtEl>
                                          <p:spTgt spid="61571"/>
                                        </p:tgtEl>
                                        <p:attrNameLst>
                                          <p:attrName>style.visibility</p:attrName>
                                        </p:attrNameLst>
                                      </p:cBhvr>
                                      <p:to>
                                        <p:strVal val="hidden"/>
                                      </p:to>
                                    </p:set>
                                  </p:childTnLst>
                                </p:cTn>
                              </p:par>
                            </p:childTnLst>
                          </p:cTn>
                        </p:par>
                      </p:childTnLst>
                    </p:cTn>
                  </p:par>
                  <p:par>
                    <p:cTn id="229" fill="hold" nodeType="clickPar">
                      <p:stCondLst>
                        <p:cond delay="indefinite"/>
                      </p:stCondLst>
                      <p:childTnLst>
                        <p:par>
                          <p:cTn id="230" fill="hold" nodeType="withGroup">
                            <p:stCondLst>
                              <p:cond delay="0"/>
                            </p:stCondLst>
                            <p:childTnLst>
                              <p:par>
                                <p:cTn id="231" presetID="26" presetClass="emph" presetSubtype="0" fill="hold" grpId="4" nodeType="clickEffect">
                                  <p:stCondLst>
                                    <p:cond delay="0"/>
                                  </p:stCondLst>
                                  <p:childTnLst>
                                    <p:animEffect transition="out" filter="fade">
                                      <p:cBhvr>
                                        <p:cTn id="232" dur="1000" tmFilter="0, 0; .2, .5; .8, .5; 1, 0"/>
                                        <p:tgtEl>
                                          <p:spTgt spid="61547"/>
                                        </p:tgtEl>
                                      </p:cBhvr>
                                    </p:animEffect>
                                    <p:animScale>
                                      <p:cBhvr>
                                        <p:cTn id="233" dur="500" autoRev="1" fill="hold"/>
                                        <p:tgtEl>
                                          <p:spTgt spid="61547"/>
                                        </p:tgtEl>
                                      </p:cBhvr>
                                      <p:by x="105000" y="105000"/>
                                    </p:animScale>
                                  </p:childTnLst>
                                </p:cTn>
                              </p:par>
                              <p:par>
                                <p:cTn id="234" presetID="3" presetClass="emph" presetSubtype="2" fill="hold" grpId="0" nodeType="withEffect">
                                  <p:stCondLst>
                                    <p:cond delay="0"/>
                                  </p:stCondLst>
                                  <p:childTnLst>
                                    <p:animClr clrSpc="rgb" dir="cw">
                                      <p:cBhvr override="childStyle">
                                        <p:cTn id="235" dur="1000" fill="hold"/>
                                        <p:tgtEl>
                                          <p:spTgt spid="61684"/>
                                        </p:tgtEl>
                                        <p:attrNameLst>
                                          <p:attrName>style.color</p:attrName>
                                        </p:attrNameLst>
                                      </p:cBhvr>
                                      <p:to>
                                        <a:srgbClr val="FF3300"/>
                                      </p:to>
                                    </p:animClr>
                                  </p:childTnLst>
                                </p:cTn>
                              </p:par>
                              <p:par>
                                <p:cTn id="236" presetID="1" presetClass="entr" presetSubtype="0" fill="hold" nodeType="withEffect">
                                  <p:stCondLst>
                                    <p:cond delay="0"/>
                                  </p:stCondLst>
                                  <p:childTnLst>
                                    <p:set>
                                      <p:cBhvr>
                                        <p:cTn id="237" dur="1" fill="hold">
                                          <p:stCondLst>
                                            <p:cond delay="0"/>
                                          </p:stCondLst>
                                        </p:cTn>
                                        <p:tgtEl>
                                          <p:spTgt spid="61585"/>
                                        </p:tgtEl>
                                        <p:attrNameLst>
                                          <p:attrName>style.visibility</p:attrName>
                                        </p:attrNameLst>
                                      </p:cBhvr>
                                      <p:to>
                                        <p:strVal val="visible"/>
                                      </p:to>
                                    </p:set>
                                  </p:childTnLst>
                                </p:cTn>
                              </p:par>
                              <p:par>
                                <p:cTn id="238" presetID="1" presetClass="exit" presetSubtype="0" fill="hold" nodeType="withEffect">
                                  <p:stCondLst>
                                    <p:cond delay="0"/>
                                  </p:stCondLst>
                                  <p:childTnLst>
                                    <p:set>
                                      <p:cBhvr>
                                        <p:cTn id="239" dur="1" fill="hold">
                                          <p:stCondLst>
                                            <p:cond delay="0"/>
                                          </p:stCondLst>
                                        </p:cTn>
                                        <p:tgtEl>
                                          <p:spTgt spid="61588"/>
                                        </p:tgtEl>
                                        <p:attrNameLst>
                                          <p:attrName>style.visibility</p:attrName>
                                        </p:attrNameLst>
                                      </p:cBhvr>
                                      <p:to>
                                        <p:strVal val="hidden"/>
                                      </p:to>
                                    </p:set>
                                  </p:childTnLst>
                                </p:cTn>
                              </p:par>
                            </p:childTnLst>
                          </p:cTn>
                        </p:par>
                      </p:childTnLst>
                    </p:cTn>
                  </p:par>
                  <p:par>
                    <p:cTn id="240" fill="hold" nodeType="clickPar">
                      <p:stCondLst>
                        <p:cond delay="indefinite"/>
                      </p:stCondLst>
                      <p:childTnLst>
                        <p:par>
                          <p:cTn id="241" fill="hold" nodeType="withGroup">
                            <p:stCondLst>
                              <p:cond delay="0"/>
                            </p:stCondLst>
                            <p:childTnLst>
                              <p:par>
                                <p:cTn id="242" presetID="26" presetClass="emph" presetSubtype="0" fill="hold" grpId="5" nodeType="clickEffect">
                                  <p:stCondLst>
                                    <p:cond delay="0"/>
                                  </p:stCondLst>
                                  <p:childTnLst>
                                    <p:animEffect transition="out" filter="fade">
                                      <p:cBhvr>
                                        <p:cTn id="243" dur="1000" tmFilter="0, 0; .2, .5; .8, .5; 1, 0"/>
                                        <p:tgtEl>
                                          <p:spTgt spid="61547"/>
                                        </p:tgtEl>
                                      </p:cBhvr>
                                    </p:animEffect>
                                    <p:animScale>
                                      <p:cBhvr>
                                        <p:cTn id="244" dur="500" autoRev="1" fill="hold"/>
                                        <p:tgtEl>
                                          <p:spTgt spid="61547"/>
                                        </p:tgtEl>
                                      </p:cBhvr>
                                      <p:by x="105000" y="105000"/>
                                    </p:animScale>
                                  </p:childTnLst>
                                </p:cTn>
                              </p:par>
                              <p:par>
                                <p:cTn id="245" presetID="3" presetClass="emph" presetSubtype="2" fill="hold" grpId="0" nodeType="withEffect">
                                  <p:stCondLst>
                                    <p:cond delay="0"/>
                                  </p:stCondLst>
                                  <p:childTnLst>
                                    <p:animClr clrSpc="rgb" dir="cw">
                                      <p:cBhvr override="childStyle">
                                        <p:cTn id="246" dur="1000" fill="hold"/>
                                        <p:tgtEl>
                                          <p:spTgt spid="61685"/>
                                        </p:tgtEl>
                                        <p:attrNameLst>
                                          <p:attrName>style.color</p:attrName>
                                        </p:attrNameLst>
                                      </p:cBhvr>
                                      <p:to>
                                        <a:srgbClr val="FF3300"/>
                                      </p:to>
                                    </p:animClr>
                                  </p:childTnLst>
                                </p:cTn>
                              </p:par>
                              <p:par>
                                <p:cTn id="247" presetID="1" presetClass="entr" presetSubtype="0" fill="hold" nodeType="withEffect">
                                  <p:stCondLst>
                                    <p:cond delay="0"/>
                                  </p:stCondLst>
                                  <p:childTnLst>
                                    <p:set>
                                      <p:cBhvr>
                                        <p:cTn id="248" dur="1" fill="hold">
                                          <p:stCondLst>
                                            <p:cond delay="0"/>
                                          </p:stCondLst>
                                        </p:cTn>
                                        <p:tgtEl>
                                          <p:spTgt spid="61581"/>
                                        </p:tgtEl>
                                        <p:attrNameLst>
                                          <p:attrName>style.visibility</p:attrName>
                                        </p:attrNameLst>
                                      </p:cBhvr>
                                      <p:to>
                                        <p:strVal val="visible"/>
                                      </p:to>
                                    </p:set>
                                  </p:childTnLst>
                                </p:cTn>
                              </p:par>
                              <p:par>
                                <p:cTn id="249" presetID="1" presetClass="exit" presetSubtype="0" fill="hold" nodeType="withEffect">
                                  <p:stCondLst>
                                    <p:cond delay="0"/>
                                  </p:stCondLst>
                                  <p:childTnLst>
                                    <p:set>
                                      <p:cBhvr>
                                        <p:cTn id="250" dur="1" fill="hold">
                                          <p:stCondLst>
                                            <p:cond delay="0"/>
                                          </p:stCondLst>
                                        </p:cTn>
                                        <p:tgtEl>
                                          <p:spTgt spid="61585"/>
                                        </p:tgtEl>
                                        <p:attrNameLst>
                                          <p:attrName>style.visibility</p:attrName>
                                        </p:attrNameLst>
                                      </p:cBhvr>
                                      <p:to>
                                        <p:strVal val="hidden"/>
                                      </p:to>
                                    </p:set>
                                  </p:childTnLst>
                                </p:cTn>
                              </p:par>
                            </p:childTnLst>
                          </p:cTn>
                        </p:par>
                      </p:childTnLst>
                    </p:cTn>
                  </p:par>
                  <p:par>
                    <p:cTn id="251" fill="hold" nodeType="clickPar">
                      <p:stCondLst>
                        <p:cond delay="indefinite"/>
                      </p:stCondLst>
                      <p:childTnLst>
                        <p:par>
                          <p:cTn id="252" fill="hold" nodeType="withGroup">
                            <p:stCondLst>
                              <p:cond delay="0"/>
                            </p:stCondLst>
                            <p:childTnLst>
                              <p:par>
                                <p:cTn id="253" presetID="26" presetClass="emph" presetSubtype="0" fill="hold" grpId="2" nodeType="clickEffect">
                                  <p:stCondLst>
                                    <p:cond delay="0"/>
                                  </p:stCondLst>
                                  <p:childTnLst>
                                    <p:animEffect transition="out" filter="fade">
                                      <p:cBhvr>
                                        <p:cTn id="254" dur="1000" tmFilter="0, 0; .2, .5; .8, .5; 1, 0"/>
                                        <p:tgtEl>
                                          <p:spTgt spid="61559"/>
                                        </p:tgtEl>
                                      </p:cBhvr>
                                    </p:animEffect>
                                    <p:animScale>
                                      <p:cBhvr>
                                        <p:cTn id="255" dur="500" autoRev="1" fill="hold"/>
                                        <p:tgtEl>
                                          <p:spTgt spid="61559"/>
                                        </p:tgtEl>
                                      </p:cBhvr>
                                      <p:by x="105000" y="105000"/>
                                    </p:animScale>
                                  </p:childTnLst>
                                </p:cTn>
                              </p:par>
                              <p:par>
                                <p:cTn id="256" presetID="3" presetClass="emph" presetSubtype="2" fill="hold" grpId="0" nodeType="withEffect">
                                  <p:stCondLst>
                                    <p:cond delay="0"/>
                                  </p:stCondLst>
                                  <p:childTnLst>
                                    <p:animClr clrSpc="rgb" dir="cw">
                                      <p:cBhvr override="childStyle">
                                        <p:cTn id="257" dur="1000" fill="hold"/>
                                        <p:tgtEl>
                                          <p:spTgt spid="61683"/>
                                        </p:tgtEl>
                                        <p:attrNameLst>
                                          <p:attrName>style.color</p:attrName>
                                        </p:attrNameLst>
                                      </p:cBhvr>
                                      <p:to>
                                        <a:srgbClr val="FF3300"/>
                                      </p:to>
                                    </p:animClr>
                                  </p:childTnLst>
                                </p:cTn>
                              </p:par>
                              <p:par>
                                <p:cTn id="258" presetID="1" presetClass="entr" presetSubtype="0" fill="hold" grpId="4" nodeType="withEffect">
                                  <p:stCondLst>
                                    <p:cond delay="0"/>
                                  </p:stCondLst>
                                  <p:childTnLst>
                                    <p:set>
                                      <p:cBhvr>
                                        <p:cTn id="259" dur="1" fill="hold">
                                          <p:stCondLst>
                                            <p:cond delay="0"/>
                                          </p:stCondLst>
                                        </p:cTn>
                                        <p:tgtEl>
                                          <p:spTgt spid="61576"/>
                                        </p:tgtEl>
                                        <p:attrNameLst>
                                          <p:attrName>style.visibility</p:attrName>
                                        </p:attrNameLst>
                                      </p:cBhvr>
                                      <p:to>
                                        <p:strVal val="visible"/>
                                      </p:to>
                                    </p:set>
                                  </p:childTnLst>
                                </p:cTn>
                              </p:par>
                            </p:childTnLst>
                          </p:cTn>
                        </p:par>
                      </p:childTnLst>
                    </p:cTn>
                  </p:par>
                  <p:par>
                    <p:cTn id="260" fill="hold" nodeType="clickPar">
                      <p:stCondLst>
                        <p:cond delay="indefinite"/>
                      </p:stCondLst>
                      <p:childTnLst>
                        <p:par>
                          <p:cTn id="261" fill="hold" nodeType="withGroup">
                            <p:stCondLst>
                              <p:cond delay="0"/>
                            </p:stCondLst>
                            <p:childTnLst>
                              <p:par>
                                <p:cTn id="262" presetID="26" presetClass="emph" presetSubtype="0" fill="hold" grpId="2" nodeType="clickEffect">
                                  <p:stCondLst>
                                    <p:cond delay="0"/>
                                  </p:stCondLst>
                                  <p:childTnLst>
                                    <p:animEffect transition="out" filter="fade">
                                      <p:cBhvr>
                                        <p:cTn id="263" dur="1000" tmFilter="0, 0; .2, .5; .8, .5; 1, 0"/>
                                        <p:tgtEl>
                                          <p:spTgt spid="61551"/>
                                        </p:tgtEl>
                                      </p:cBhvr>
                                    </p:animEffect>
                                    <p:animScale>
                                      <p:cBhvr>
                                        <p:cTn id="264" dur="500" autoRev="1" fill="hold"/>
                                        <p:tgtEl>
                                          <p:spTgt spid="61551"/>
                                        </p:tgtEl>
                                      </p:cBhvr>
                                      <p:by x="105000" y="105000"/>
                                    </p:animScale>
                                  </p:childTnLst>
                                </p:cTn>
                              </p:par>
                              <p:par>
                                <p:cTn id="265" presetID="3" presetClass="emph" presetSubtype="2" fill="hold" grpId="0" nodeType="withEffect">
                                  <p:stCondLst>
                                    <p:cond delay="0"/>
                                  </p:stCondLst>
                                  <p:childTnLst>
                                    <p:animClr clrSpc="rgb" dir="cw">
                                      <p:cBhvr override="childStyle">
                                        <p:cTn id="266" dur="1000" fill="hold"/>
                                        <p:tgtEl>
                                          <p:spTgt spid="61686"/>
                                        </p:tgtEl>
                                        <p:attrNameLst>
                                          <p:attrName>style.color</p:attrName>
                                        </p:attrNameLst>
                                      </p:cBhvr>
                                      <p:to>
                                        <a:srgbClr val="FF3300"/>
                                      </p:to>
                                    </p:animClr>
                                  </p:childTnLst>
                                </p:cTn>
                              </p:par>
                              <p:par>
                                <p:cTn id="267" presetID="1" presetClass="entr" presetSubtype="0" fill="hold" nodeType="withEffect">
                                  <p:stCondLst>
                                    <p:cond delay="0"/>
                                  </p:stCondLst>
                                  <p:childTnLst>
                                    <p:set>
                                      <p:cBhvr>
                                        <p:cTn id="268" dur="1" fill="hold">
                                          <p:stCondLst>
                                            <p:cond delay="0"/>
                                          </p:stCondLst>
                                        </p:cTn>
                                        <p:tgtEl>
                                          <p:spTgt spid="61580"/>
                                        </p:tgtEl>
                                        <p:attrNameLst>
                                          <p:attrName>style.visibility</p:attrName>
                                        </p:attrNameLst>
                                      </p:cBhvr>
                                      <p:to>
                                        <p:strVal val="visible"/>
                                      </p:to>
                                    </p:set>
                                  </p:childTnLst>
                                </p:cTn>
                              </p:par>
                              <p:par>
                                <p:cTn id="269" presetID="1" presetClass="exit" presetSubtype="0" fill="hold" nodeType="withEffect">
                                  <p:stCondLst>
                                    <p:cond delay="0"/>
                                  </p:stCondLst>
                                  <p:childTnLst>
                                    <p:set>
                                      <p:cBhvr>
                                        <p:cTn id="270" dur="1" fill="hold">
                                          <p:stCondLst>
                                            <p:cond delay="0"/>
                                          </p:stCondLst>
                                        </p:cTn>
                                        <p:tgtEl>
                                          <p:spTgt spid="61581"/>
                                        </p:tgtEl>
                                        <p:attrNameLst>
                                          <p:attrName>style.visibility</p:attrName>
                                        </p:attrNameLst>
                                      </p:cBhvr>
                                      <p:to>
                                        <p:strVal val="hidden"/>
                                      </p:to>
                                    </p:set>
                                  </p:childTnLst>
                                </p:cTn>
                              </p:par>
                            </p:childTnLst>
                          </p:cTn>
                        </p:par>
                      </p:childTnLst>
                    </p:cTn>
                  </p:par>
                  <p:par>
                    <p:cTn id="271" fill="hold" nodeType="clickPar">
                      <p:stCondLst>
                        <p:cond delay="indefinite"/>
                      </p:stCondLst>
                      <p:childTnLst>
                        <p:par>
                          <p:cTn id="272" fill="hold" nodeType="withGroup">
                            <p:stCondLst>
                              <p:cond delay="0"/>
                            </p:stCondLst>
                            <p:childTnLst>
                              <p:par>
                                <p:cTn id="273" presetID="26" presetClass="emph" presetSubtype="0" fill="hold" grpId="4" nodeType="clickEffect">
                                  <p:stCondLst>
                                    <p:cond delay="0"/>
                                  </p:stCondLst>
                                  <p:childTnLst>
                                    <p:animEffect transition="out" filter="fade">
                                      <p:cBhvr>
                                        <p:cTn id="274" dur="1000" tmFilter="0, 0; .2, .5; .8, .5; 1, 0"/>
                                        <p:tgtEl>
                                          <p:spTgt spid="61560"/>
                                        </p:tgtEl>
                                      </p:cBhvr>
                                    </p:animEffect>
                                    <p:animScale>
                                      <p:cBhvr>
                                        <p:cTn id="275" dur="500" autoRev="1" fill="hold"/>
                                        <p:tgtEl>
                                          <p:spTgt spid="61560"/>
                                        </p:tgtEl>
                                      </p:cBhvr>
                                      <p:by x="105000" y="105000"/>
                                    </p:animScale>
                                  </p:childTnLst>
                                </p:cTn>
                              </p:par>
                              <p:par>
                                <p:cTn id="276" presetID="3" presetClass="emph" presetSubtype="2" fill="hold" grpId="0" nodeType="withEffect">
                                  <p:stCondLst>
                                    <p:cond delay="0"/>
                                  </p:stCondLst>
                                  <p:childTnLst>
                                    <p:animClr clrSpc="rgb" dir="cw">
                                      <p:cBhvr override="childStyle">
                                        <p:cTn id="277" dur="1000" fill="hold"/>
                                        <p:tgtEl>
                                          <p:spTgt spid="61687"/>
                                        </p:tgtEl>
                                        <p:attrNameLst>
                                          <p:attrName>style.color</p:attrName>
                                        </p:attrNameLst>
                                      </p:cBhvr>
                                      <p:to>
                                        <a:srgbClr val="FF3300"/>
                                      </p:to>
                                    </p:animClr>
                                  </p:childTnLst>
                                </p:cTn>
                              </p:par>
                              <p:par>
                                <p:cTn id="278" presetID="1" presetClass="entr" presetSubtype="0" fill="hold" nodeType="withEffect">
                                  <p:stCondLst>
                                    <p:cond delay="0"/>
                                  </p:stCondLst>
                                  <p:childTnLst>
                                    <p:set>
                                      <p:cBhvr>
                                        <p:cTn id="279" dur="1" fill="hold">
                                          <p:stCondLst>
                                            <p:cond delay="0"/>
                                          </p:stCondLst>
                                        </p:cTn>
                                        <p:tgtEl>
                                          <p:spTgt spid="61577"/>
                                        </p:tgtEl>
                                        <p:attrNameLst>
                                          <p:attrName>style.visibility</p:attrName>
                                        </p:attrNameLst>
                                      </p:cBhvr>
                                      <p:to>
                                        <p:strVal val="visible"/>
                                      </p:to>
                                    </p:set>
                                  </p:childTnLst>
                                </p:cTn>
                              </p:par>
                              <p:par>
                                <p:cTn id="280" presetID="1" presetClass="exit" presetSubtype="0" fill="hold" nodeType="withEffect">
                                  <p:stCondLst>
                                    <p:cond delay="0"/>
                                  </p:stCondLst>
                                  <p:childTnLst>
                                    <p:set>
                                      <p:cBhvr>
                                        <p:cTn id="281" dur="1" fill="hold">
                                          <p:stCondLst>
                                            <p:cond delay="0"/>
                                          </p:stCondLst>
                                        </p:cTn>
                                        <p:tgtEl>
                                          <p:spTgt spid="61580"/>
                                        </p:tgtEl>
                                        <p:attrNameLst>
                                          <p:attrName>style.visibility</p:attrName>
                                        </p:attrNameLst>
                                      </p:cBhvr>
                                      <p:to>
                                        <p:strVal val="hidden"/>
                                      </p:to>
                                    </p:set>
                                  </p:childTnLst>
                                </p:cTn>
                              </p:par>
                              <p:par>
                                <p:cTn id="282" presetID="1" presetClass="exit" presetSubtype="0" fill="hold" grpId="6" nodeType="withEffect">
                                  <p:stCondLst>
                                    <p:cond delay="0"/>
                                  </p:stCondLst>
                                  <p:childTnLst>
                                    <p:set>
                                      <p:cBhvr>
                                        <p:cTn id="283" dur="1" fill="hold">
                                          <p:stCondLst>
                                            <p:cond delay="0"/>
                                          </p:stCondLst>
                                        </p:cTn>
                                        <p:tgtEl>
                                          <p:spTgt spid="61576"/>
                                        </p:tgtEl>
                                        <p:attrNameLst>
                                          <p:attrName>style.visibility</p:attrName>
                                        </p:attrNameLst>
                                      </p:cBhvr>
                                      <p:to>
                                        <p:strVal val="hidden"/>
                                      </p:to>
                                    </p:set>
                                  </p:childTnLst>
                                </p:cTn>
                              </p:par>
                            </p:childTnLst>
                          </p:cTn>
                        </p:par>
                      </p:childTnLst>
                    </p:cTn>
                  </p:par>
                  <p:par>
                    <p:cTn id="284" fill="hold" nodeType="clickPar">
                      <p:stCondLst>
                        <p:cond delay="indefinite"/>
                      </p:stCondLst>
                      <p:childTnLst>
                        <p:par>
                          <p:cTn id="285" fill="hold" nodeType="withGroup">
                            <p:stCondLst>
                              <p:cond delay="0"/>
                            </p:stCondLst>
                            <p:childTnLst>
                              <p:par>
                                <p:cTn id="286" presetID="26" presetClass="emph" presetSubtype="0" fill="hold" grpId="0" nodeType="clickEffect">
                                  <p:stCondLst>
                                    <p:cond delay="0"/>
                                  </p:stCondLst>
                                  <p:childTnLst>
                                    <p:animEffect transition="out" filter="fade">
                                      <p:cBhvr>
                                        <p:cTn id="287" dur="1000" tmFilter="0, 0; .2, .5; .8, .5; 1, 0"/>
                                        <p:tgtEl>
                                          <p:spTgt spid="61575"/>
                                        </p:tgtEl>
                                      </p:cBhvr>
                                    </p:animEffect>
                                    <p:animScale>
                                      <p:cBhvr>
                                        <p:cTn id="288" dur="500" autoRev="1" fill="hold"/>
                                        <p:tgtEl>
                                          <p:spTgt spid="61575"/>
                                        </p:tgtEl>
                                      </p:cBhvr>
                                      <p:by x="105000" y="105000"/>
                                    </p:animScale>
                                  </p:childTnLst>
                                </p:cTn>
                              </p:par>
                              <p:par>
                                <p:cTn id="289" presetID="3" presetClass="emph" presetSubtype="2" fill="hold" grpId="0" nodeType="withEffect">
                                  <p:stCondLst>
                                    <p:cond delay="0"/>
                                  </p:stCondLst>
                                  <p:childTnLst>
                                    <p:animClr clrSpc="rgb" dir="cw">
                                      <p:cBhvr override="childStyle">
                                        <p:cTn id="290" dur="1000" fill="hold"/>
                                        <p:tgtEl>
                                          <p:spTgt spid="61688"/>
                                        </p:tgtEl>
                                        <p:attrNameLst>
                                          <p:attrName>style.color</p:attrName>
                                        </p:attrNameLst>
                                      </p:cBhvr>
                                      <p:to>
                                        <a:srgbClr val="FF3300"/>
                                      </p:to>
                                    </p:animClr>
                                  </p:childTnLst>
                                </p:cTn>
                              </p:par>
                              <p:par>
                                <p:cTn id="291" presetID="1" presetClass="entr" presetSubtype="0" fill="hold" nodeType="withEffect">
                                  <p:stCondLst>
                                    <p:cond delay="0"/>
                                  </p:stCondLst>
                                  <p:childTnLst>
                                    <p:set>
                                      <p:cBhvr>
                                        <p:cTn id="292" dur="1" fill="hold">
                                          <p:stCondLst>
                                            <p:cond delay="0"/>
                                          </p:stCondLst>
                                        </p:cTn>
                                        <p:tgtEl>
                                          <p:spTgt spid="61697"/>
                                        </p:tgtEl>
                                        <p:attrNameLst>
                                          <p:attrName>style.visibility</p:attrName>
                                        </p:attrNameLst>
                                      </p:cBhvr>
                                      <p:to>
                                        <p:strVal val="visible"/>
                                      </p:to>
                                    </p:set>
                                  </p:childTnLst>
                                </p:cTn>
                              </p:par>
                              <p:par>
                                <p:cTn id="293" presetID="1" presetClass="exit" presetSubtype="0" fill="hold" nodeType="withEffect">
                                  <p:stCondLst>
                                    <p:cond delay="0"/>
                                  </p:stCondLst>
                                  <p:childTnLst>
                                    <p:set>
                                      <p:cBhvr>
                                        <p:cTn id="294" dur="1" fill="hold">
                                          <p:stCondLst>
                                            <p:cond delay="0"/>
                                          </p:stCondLst>
                                        </p:cTn>
                                        <p:tgtEl>
                                          <p:spTgt spid="61577"/>
                                        </p:tgtEl>
                                        <p:attrNameLst>
                                          <p:attrName>style.visibility</p:attrName>
                                        </p:attrNameLst>
                                      </p:cBhvr>
                                      <p:to>
                                        <p:strVal val="hidden"/>
                                      </p:to>
                                    </p:set>
                                  </p:childTnLst>
                                </p:cTn>
                              </p:par>
                              <p:par>
                                <p:cTn id="295" presetID="1" presetClass="exit" presetSubtype="0" fill="hold" nodeType="withEffect">
                                  <p:stCondLst>
                                    <p:cond delay="0"/>
                                  </p:stCondLst>
                                  <p:childTnLst>
                                    <p:set>
                                      <p:cBhvr>
                                        <p:cTn id="296" dur="1" fill="hold">
                                          <p:stCondLst>
                                            <p:cond delay="0"/>
                                          </p:stCondLst>
                                        </p:cTn>
                                        <p:tgtEl>
                                          <p:spTgt spid="6168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47" grpId="0" animBg="1"/>
      <p:bldP spid="61547" grpId="1" animBg="1"/>
      <p:bldP spid="61547" grpId="2" animBg="1"/>
      <p:bldP spid="61547" grpId="3" animBg="1"/>
      <p:bldP spid="61547" grpId="4" animBg="1"/>
      <p:bldP spid="61547" grpId="5" animBg="1"/>
      <p:bldP spid="61551" grpId="0" animBg="1"/>
      <p:bldP spid="61551" grpId="1" animBg="1"/>
      <p:bldP spid="61551" grpId="2" animBg="1"/>
      <p:bldP spid="61559" grpId="0" animBg="1"/>
      <p:bldP spid="61559" grpId="1" animBg="1"/>
      <p:bldP spid="61559" grpId="2" animBg="1"/>
      <p:bldP spid="61560" grpId="2" animBg="1"/>
      <p:bldP spid="61560" grpId="3" animBg="1"/>
      <p:bldP spid="61560" grpId="4" animBg="1"/>
      <p:bldP spid="61573" grpId="0" animBg="1"/>
      <p:bldP spid="61573" grpId="1" animBg="1"/>
      <p:bldP spid="61574" grpId="0" animBg="1"/>
      <p:bldP spid="61575" grpId="0" animBg="1"/>
      <p:bldP spid="61576" grpId="0" animBg="1"/>
      <p:bldP spid="61576" grpId="1" animBg="1"/>
      <p:bldP spid="61576" grpId="2" animBg="1"/>
      <p:bldP spid="61576" grpId="3" animBg="1"/>
      <p:bldP spid="61576" grpId="4" animBg="1"/>
      <p:bldP spid="61576" grpId="5" animBg="1"/>
      <p:bldP spid="61576" grpId="6" animBg="1"/>
      <p:bldP spid="61596" grpId="0" animBg="1"/>
      <p:bldP spid="61596" grpId="1" animBg="1"/>
      <p:bldP spid="61598" grpId="0" animBg="1"/>
      <p:bldP spid="61599" grpId="0"/>
      <p:bldP spid="61482" grpId="1" animBg="1"/>
      <p:bldP spid="61482" grpId="2" animBg="1"/>
      <p:bldP spid="61490" grpId="1" animBg="1"/>
      <p:bldP spid="61490" grpId="2" animBg="1"/>
      <p:bldP spid="61519" grpId="1" animBg="1"/>
      <p:bldP spid="61519" grpId="2" animBg="1"/>
      <p:bldP spid="61520" grpId="1" animBg="1"/>
      <p:bldP spid="61520" grpId="2" animBg="1"/>
      <p:bldP spid="61521" grpId="0" animBg="1"/>
      <p:bldP spid="61521" grpId="1" animBg="1"/>
      <p:bldP spid="61522" grpId="0" animBg="1"/>
      <p:bldP spid="61522" grpId="1" animBg="1"/>
      <p:bldP spid="61682" grpId="0" animBg="1"/>
      <p:bldP spid="61682" grpId="1" animBg="1"/>
      <p:bldP spid="61683" grpId="0" animBg="1"/>
      <p:bldP spid="61683" grpId="1" animBg="1"/>
      <p:bldP spid="61684" grpId="0" animBg="1"/>
      <p:bldP spid="61684" grpId="1" animBg="1"/>
      <p:bldP spid="61685" grpId="0" animBg="1"/>
      <p:bldP spid="61685" grpId="1" animBg="1"/>
      <p:bldP spid="61686" grpId="0" animBg="1"/>
      <p:bldP spid="61686" grpId="1" animBg="1"/>
      <p:bldP spid="61687" grpId="0" animBg="1"/>
      <p:bldP spid="61687" grpId="1" animBg="1"/>
      <p:bldP spid="61688" grpId="0" animBg="1"/>
      <p:bldP spid="61688" grpId="1" animBg="1"/>
      <p:bldP spid="61615" grpId="1"/>
      <p:bldP spid="61615" grpId="2" animBg="1"/>
      <p:bldP spid="61616" grpId="1"/>
      <p:bldP spid="61616" grpId="2" animBg="1"/>
      <p:bldP spid="61617" grpId="1"/>
      <p:bldP spid="61617" grpId="2" animBg="1"/>
      <p:bldP spid="61618" grpId="1"/>
      <p:bldP spid="61618" grpId="2" animBg="1"/>
      <p:bldP spid="61619" grpId="1"/>
      <p:bldP spid="61619" grpId="2" animBg="1"/>
      <p:bldP spid="61620" grpId="1"/>
      <p:bldP spid="61620" grpId="2" animBg="1"/>
      <p:bldP spid="61621" grpId="1"/>
      <p:bldP spid="61621" grpId="2" animBg="1"/>
    </p:bld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cap="flat" cmpd="sng" algn="ctr">
              <a:noFill/>
              <a:prstDash val="solid"/>
              <a:round/>
              <a:headEnd type="none" w="med" len="med"/>
              <a:tailEnd type="none" w="med" len="me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a:spPr>
      <a:bodyPr vert="horz" wrap="none" lIns="91440" tIns="45720" rIns="91440" bIns="82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tx1"/>
        </a:solidFill>
        <a:ln>
          <a:noFill/>
        </a:ln>
        <a:effectLst/>
        <a:scene3d>
          <a:camera prst="legacyObliqueTopRight"/>
          <a:lightRig rig="legacyFlat3" dir="b"/>
        </a:scene3d>
        <a:sp3d extrusionH="100000" prstMaterial="legacyPlastic">
          <a:bevelT w="13500" h="13500" prst="angle"/>
          <a:bevelB w="13500" h="13500" prst="angle"/>
          <a:extrusionClr>
            <a:schemeClr val="tx1"/>
          </a:extrusionClr>
          <a:contourClr>
            <a:schemeClr val="tx1"/>
          </a:contourClr>
        </a:sp3d>
        <a:extLst>
          <a:ext uri="{91240B29-F687-4F45-9708-019B960494DF}">
            <a14:hiddenLine xmlns:a14="http://schemas.microsoft.com/office/drawing/2010/main" w="9525" cap="flat" cmpd="sng" algn="ctr">
              <a:noFill/>
              <a:prstDash val="solid"/>
              <a:round/>
              <a:headEnd type="none" w="med" len="med"/>
              <a:tailEnd type="none" w="med" len="med"/>
            </a14:hiddenLine>
          </a:ex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a:spPr>
      <a:bodyPr vert="horz" wrap="none" lIns="91440" tIns="45720" rIns="91440" bIns="82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Globe</Template>
  <TotalTime>4006</TotalTime>
  <Words>2316</Words>
  <Application>Microsoft Office PowerPoint</Application>
  <PresentationFormat>画面に合わせる (4:3)</PresentationFormat>
  <Paragraphs>936</Paragraphs>
  <Slides>16</Slides>
  <Notes>7</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16</vt:i4>
      </vt:variant>
    </vt:vector>
  </HeadingPairs>
  <TitlesOfParts>
    <vt:vector size="27" baseType="lpstr">
      <vt:lpstr>@ＭＳ Ｐゴシック</vt:lpstr>
      <vt:lpstr>ＭＳ Ｐゴシック</vt:lpstr>
      <vt:lpstr>ＭＳ Ｐ明朝</vt:lpstr>
      <vt:lpstr>ＭＳ ゴシック</vt:lpstr>
      <vt:lpstr>Arial</vt:lpstr>
      <vt:lpstr>Arial Black</vt:lpstr>
      <vt:lpstr>Impact</vt:lpstr>
      <vt:lpstr>Verdana</vt:lpstr>
      <vt:lpstr>Wingdings</vt:lpstr>
      <vt:lpstr>Globe</vt:lpstr>
      <vt:lpstr>数式</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愛知県総合教育センタ</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jy222</dc:creator>
  <cp:lastModifiedBy>jyku07</cp:lastModifiedBy>
  <cp:revision>139</cp:revision>
  <dcterms:created xsi:type="dcterms:W3CDTF">2005-06-23T05:47:49Z</dcterms:created>
  <dcterms:modified xsi:type="dcterms:W3CDTF">2015-01-29T05:59:41Z</dcterms:modified>
</cp:coreProperties>
</file>