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0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966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層別とは、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データを共通点を持つ層に分割することで、データの特徴をはっきりさせるためのもの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であることを説明する。</a:t>
            </a:r>
            <a:endParaRPr lang="en-US" altLang="ja-JP" smtClean="0"/>
          </a:p>
        </p:txBody>
      </p:sp>
      <p:sp>
        <p:nvSpPr>
          <p:cNvPr id="1126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230886-134C-41EA-BA5A-93A93EC9BBE9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531938"/>
            <a:ext cx="7897688" cy="4633912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データを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共通点を持つ層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に分割することで、データの特徴をはっきりさせる</a:t>
            </a:r>
          </a:p>
          <a:p>
            <a:pPr lvl="1">
              <a:buFont typeface="Wingdings" pitchFamily="2" charset="2"/>
              <a:buChar char="l"/>
            </a:pPr>
            <a:endParaRPr lang="ja-JP" altLang="en-US" sz="3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機械→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機・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機・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機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原材料→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社製・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社製・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社製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作業者→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班・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班・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班</a:t>
            </a:r>
          </a:p>
        </p:txBody>
      </p:sp>
      <p:sp>
        <p:nvSpPr>
          <p:cNvPr id="409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層別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34925" y="2636838"/>
          <a:ext cx="3165475" cy="3889375"/>
        </p:xfrm>
        <a:graphic>
          <a:graphicData uri="http://schemas.openxmlformats.org/presentationml/2006/ole">
            <p:oleObj spid="_x0000_s40966" name="グラフ" r:id="rId4" imgW="3933825" imgH="4057802" progId="MSGraph.Chart.8">
              <p:embed followColorScheme="full"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3022600" y="2852738"/>
          <a:ext cx="3165475" cy="3889375"/>
        </p:xfrm>
        <a:graphic>
          <a:graphicData uri="http://schemas.openxmlformats.org/presentationml/2006/ole">
            <p:oleObj spid="_x0000_s40968" name="グラフ" r:id="rId5" imgW="3933825" imgH="4057802" progId="MSGraph.Chart.8">
              <p:embed followColorScheme="full"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6013450" y="3068638"/>
          <a:ext cx="3165475" cy="3889375"/>
        </p:xfrm>
        <a:graphic>
          <a:graphicData uri="http://schemas.openxmlformats.org/presentationml/2006/ole">
            <p:oleObj spid="_x0000_s40969" name="グラフ" r:id="rId6" imgW="3933825" imgH="4057802" progId="MSGraph.Chart.8">
              <p:embed followColorScheme="full"/>
            </p:oleObj>
          </a:graphicData>
        </a:graphic>
      </p:graphicFrame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116013" y="5876925"/>
            <a:ext cx="1295400" cy="288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140200" y="6092825"/>
            <a:ext cx="1295400" cy="288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092950" y="6308725"/>
            <a:ext cx="1295400" cy="288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692275" y="6165850"/>
            <a:ext cx="0" cy="179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2771775" y="6237288"/>
            <a:ext cx="13684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2771775" y="6453188"/>
            <a:ext cx="43195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2771775" y="623728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692275" y="6343650"/>
            <a:ext cx="1079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"/>
                            </p:stCondLst>
                            <p:childTnLst>
                              <p:par>
                                <p:cTn id="4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2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0966" grpId="0"/>
      <p:bldOleChart spid="40968" grpId="0"/>
      <p:bldOleChart spid="40969" grpId="0"/>
      <p:bldP spid="40971" grpId="0" animBg="1"/>
      <p:bldP spid="40972" grpId="0" animBg="1"/>
      <p:bldP spid="40973" grpId="0" animBg="1"/>
      <p:bldP spid="40974" grpId="0" animBg="1"/>
      <p:bldP spid="40975" grpId="0" animBg="1"/>
      <p:bldP spid="40976" grpId="0" animBg="1"/>
      <p:bldP spid="40977" grpId="0" animBg="1"/>
      <p:bldP spid="40978" grpId="0" animBg="1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4710</TotalTime>
  <Words>55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Factory design template</vt:lpstr>
      <vt:lpstr>グラフ</vt:lpstr>
      <vt:lpstr>層別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2012-12-27T01:40:25Z</dcterms:modified>
</cp:coreProperties>
</file>