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93" r:id="rId2"/>
    <p:sldId id="294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6600"/>
    <a:srgbClr val="FF9900"/>
    <a:srgbClr val="0066FF"/>
    <a:srgbClr val="C0504D"/>
    <a:srgbClr val="FF0066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6" autoAdjust="0"/>
    <p:restoredTop sz="95667" autoAdjust="0"/>
  </p:normalViewPr>
  <p:slideViewPr>
    <p:cSldViewPr>
      <p:cViewPr>
        <p:scale>
          <a:sx n="75" d="100"/>
          <a:sy n="75" d="100"/>
        </p:scale>
        <p:origin x="-918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8610C82-C3A1-41B9-98ED-89AD39A237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散布図とは、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結果である品質特性と原因と考えられる特性との関係のデータを打点（プロット）したもの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であることを説明する。</a:t>
            </a:r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ja-JP" altLang="en-US" smtClean="0"/>
          </a:p>
        </p:txBody>
      </p:sp>
      <p:sp>
        <p:nvSpPr>
          <p:cNvPr id="10752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A080F2-6F3A-4CB2-9760-88F14FF80CDA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品質をばらつかせる原因を数量的に特定したいときに用いる。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スライドは「溶液の混合比と収量」の散布図である。</a:t>
            </a:r>
          </a:p>
          <a:p>
            <a:pPr eaLnBrk="1" hangingPunct="1"/>
            <a:r>
              <a:rPr lang="ja-JP" altLang="en-US" smtClean="0"/>
              <a:t>　この散布図から、混合比が大きくなるほど、収量が増加する傾向と、</a:t>
            </a:r>
          </a:p>
          <a:p>
            <a:pPr eaLnBrk="1" hangingPunct="1"/>
            <a:r>
              <a:rPr lang="ja-JP" altLang="en-US" smtClean="0"/>
              <a:t>　混合比が、</a:t>
            </a:r>
            <a:r>
              <a:rPr lang="en-US" altLang="ja-JP" smtClean="0"/>
              <a:t>1</a:t>
            </a:r>
            <a:r>
              <a:rPr lang="ja-JP" altLang="en-US" smtClean="0"/>
              <a:t>～</a:t>
            </a:r>
            <a:r>
              <a:rPr lang="en-US" altLang="ja-JP" smtClean="0"/>
              <a:t>1.5%</a:t>
            </a:r>
            <a:r>
              <a:rPr lang="ja-JP" altLang="en-US" smtClean="0"/>
              <a:t>付近に集中していることが分かる。</a:t>
            </a:r>
          </a:p>
        </p:txBody>
      </p:sp>
      <p:sp>
        <p:nvSpPr>
          <p:cNvPr id="10854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F1F9E4-BC82-41D1-90C6-F2711E6A3017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2E336A-39EB-4107-8124-EFF1C3D724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______1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______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5" name="コンテンツ プレースホルダ 3"/>
          <p:cNvGraphicFramePr>
            <a:graphicFrameLocks/>
          </p:cNvGraphicFramePr>
          <p:nvPr/>
        </p:nvGraphicFramePr>
        <p:xfrm>
          <a:off x="969963" y="2395538"/>
          <a:ext cx="7661275" cy="4418012"/>
        </p:xfrm>
        <a:graphic>
          <a:graphicData uri="http://schemas.openxmlformats.org/presentationml/2006/ole">
            <p:oleObj spid="_x0000_s35845" name="Worksheet" r:id="rId4" imgW="8143875" imgH="4695825" progId="Excel.Sheet.8">
              <p:embed/>
            </p:oleObj>
          </a:graphicData>
        </a:graphic>
      </p:graphicFrame>
      <p:sp>
        <p:nvSpPr>
          <p:cNvPr id="358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散布図</a:t>
            </a:r>
          </a:p>
        </p:txBody>
      </p:sp>
      <p:sp>
        <p:nvSpPr>
          <p:cNvPr id="3584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1066800" y="1341438"/>
            <a:ext cx="7753672" cy="41148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結果である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品質特性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と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原因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と考えられる　　特性</a:t>
            </a: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との関係のデータを打点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した</a:t>
            </a: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もの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散布図</a:t>
            </a:r>
          </a:p>
        </p:txBody>
      </p:sp>
      <p:graphicFrame>
        <p:nvGraphicFramePr>
          <p:cNvPr id="1026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69963" y="2395538"/>
          <a:ext cx="7661275" cy="4418012"/>
        </p:xfrm>
        <a:graphic>
          <a:graphicData uri="http://schemas.openxmlformats.org/presentationml/2006/ole">
            <p:oleObj spid="_x0000_s1026" name="Worksheet" r:id="rId4" imgW="8143875" imgH="4695825" progId="Excel.Sheet.8">
              <p:embed/>
            </p:oleObj>
          </a:graphicData>
        </a:graphic>
      </p:graphicFrame>
      <p:sp>
        <p:nvSpPr>
          <p:cNvPr id="1029" name="コンテンツ プレースホルダ 2"/>
          <p:cNvSpPr>
            <a:spLocks/>
          </p:cNvSpPr>
          <p:nvPr/>
        </p:nvSpPr>
        <p:spPr bwMode="auto">
          <a:xfrm>
            <a:off x="1066800" y="1341438"/>
            <a:ext cx="7105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品質をばらつかせる原因を、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グラフから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数量的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に傾向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を特定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することができる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 rot="-989964">
            <a:off x="3776663" y="3136900"/>
            <a:ext cx="2087562" cy="14874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2124075" y="2781300"/>
            <a:ext cx="4897438" cy="25193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30" grpId="0" animBg="1"/>
      <p:bldP spid="1031" grpId="0" animBg="1"/>
      <p:bldP spid="1031" grpId="1" animBg="1"/>
    </p:bldLst>
  </p:timing>
</p:sld>
</file>

<file path=ppt/theme/theme1.xml><?xml version="1.0" encoding="utf-8"?>
<a:theme xmlns:a="http://schemas.openxmlformats.org/drawingml/2006/main" name="Factory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4706</TotalTime>
  <Words>61</Words>
  <Application>Microsoft Office PowerPoint</Application>
  <PresentationFormat>画面に合わせる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Factory design template</vt:lpstr>
      <vt:lpstr>Worksheet</vt:lpstr>
      <vt:lpstr>散布図</vt:lpstr>
      <vt:lpstr>散布図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工業高校におけるキャリア教育</dc:title>
  <cp:lastModifiedBy>愛知県教育委員会</cp:lastModifiedBy>
  <cp:revision>58</cp:revision>
  <dcterms:modified xsi:type="dcterms:W3CDTF">2012-12-27T01:29:06Z</dcterms:modified>
</cp:coreProperties>
</file>