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sldIdLst>
    <p:sldId id="291" r:id="rId2"/>
    <p:sldId id="292" r:id="rId3"/>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Narrow"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Narrow"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Narrow"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Narrow"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Narrow" pitchFamily="34" charset="0"/>
        <a:ea typeface="ＭＳ Ｐゴシック" charset="-128"/>
        <a:cs typeface="+mn-cs"/>
      </a:defRPr>
    </a:lvl5pPr>
    <a:lvl6pPr marL="2286000" algn="l" defTabSz="914400" rtl="0" eaLnBrk="1" latinLnBrk="0" hangingPunct="1">
      <a:defRPr kumimoji="1" kern="1200">
        <a:solidFill>
          <a:schemeClr val="tx1"/>
        </a:solidFill>
        <a:latin typeface="Arial Narrow" pitchFamily="34" charset="0"/>
        <a:ea typeface="ＭＳ Ｐゴシック" charset="-128"/>
        <a:cs typeface="+mn-cs"/>
      </a:defRPr>
    </a:lvl6pPr>
    <a:lvl7pPr marL="2743200" algn="l" defTabSz="914400" rtl="0" eaLnBrk="1" latinLnBrk="0" hangingPunct="1">
      <a:defRPr kumimoji="1" kern="1200">
        <a:solidFill>
          <a:schemeClr val="tx1"/>
        </a:solidFill>
        <a:latin typeface="Arial Narrow" pitchFamily="34" charset="0"/>
        <a:ea typeface="ＭＳ Ｐゴシック" charset="-128"/>
        <a:cs typeface="+mn-cs"/>
      </a:defRPr>
    </a:lvl7pPr>
    <a:lvl8pPr marL="3200400" algn="l" defTabSz="914400" rtl="0" eaLnBrk="1" latinLnBrk="0" hangingPunct="1">
      <a:defRPr kumimoji="1" kern="1200">
        <a:solidFill>
          <a:schemeClr val="tx1"/>
        </a:solidFill>
        <a:latin typeface="Arial Narrow" pitchFamily="34" charset="0"/>
        <a:ea typeface="ＭＳ Ｐゴシック" charset="-128"/>
        <a:cs typeface="+mn-cs"/>
      </a:defRPr>
    </a:lvl8pPr>
    <a:lvl9pPr marL="3657600" algn="l" defTabSz="914400" rtl="0" eaLnBrk="1" latinLnBrk="0" hangingPunct="1">
      <a:defRPr kumimoji="1" kern="1200">
        <a:solidFill>
          <a:schemeClr val="tx1"/>
        </a:solidFill>
        <a:latin typeface="Arial Narrow"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FF6600"/>
    <a:srgbClr val="FF9900"/>
    <a:srgbClr val="0066FF"/>
    <a:srgbClr val="C0504D"/>
    <a:srgbClr val="FF0066"/>
    <a:srgbClr val="FF9966"/>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6" autoAdjust="0"/>
    <p:restoredTop sz="95667" autoAdjust="0"/>
  </p:normalViewPr>
  <p:slideViewPr>
    <p:cSldViewPr>
      <p:cViewPr>
        <p:scale>
          <a:sx n="75" d="100"/>
          <a:sy n="75" d="100"/>
        </p:scale>
        <p:origin x="-918" y="-6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83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38610C82-C3A1-41B9-98ED-89AD39A23705}"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スライド イメージ プレースホルダ 1"/>
          <p:cNvSpPr>
            <a:spLocks noGrp="1" noRot="1" noChangeAspect="1" noTextEdit="1"/>
          </p:cNvSpPr>
          <p:nvPr>
            <p:ph type="sldImg"/>
          </p:nvPr>
        </p:nvSpPr>
        <p:spPr>
          <a:ln/>
        </p:spPr>
      </p:sp>
      <p:sp>
        <p:nvSpPr>
          <p:cNvPr id="105475" name="ノート プレースホルダ 2"/>
          <p:cNvSpPr>
            <a:spLocks noGrp="1"/>
          </p:cNvSpPr>
          <p:nvPr>
            <p:ph type="body" idx="1"/>
          </p:nvPr>
        </p:nvSpPr>
        <p:spPr>
          <a:noFill/>
        </p:spPr>
        <p:txBody>
          <a:bodyPr/>
          <a:lstStyle/>
          <a:p>
            <a:pPr eaLnBrk="1" hangingPunct="1"/>
            <a:r>
              <a:rPr lang="ja-JP" altLang="en-US" smtClean="0"/>
              <a:t>チェックシートとは、</a:t>
            </a:r>
            <a:endParaRPr lang="en-US" altLang="ja-JP" smtClean="0"/>
          </a:p>
          <a:p>
            <a:pPr eaLnBrk="1" hangingPunct="1"/>
            <a:r>
              <a:rPr lang="ja-JP" altLang="en-US" smtClean="0"/>
              <a:t>　データを簡単に整理し、点検・確認が漏れることなく記入できるようにした用紙であることを説明する。</a:t>
            </a:r>
          </a:p>
        </p:txBody>
      </p:sp>
      <p:sp>
        <p:nvSpPr>
          <p:cNvPr id="105476" name="スライド番号プレースホルダ 3"/>
          <p:cNvSpPr>
            <a:spLocks noGrp="1"/>
          </p:cNvSpPr>
          <p:nvPr>
            <p:ph type="sldNum" sz="quarter" idx="5"/>
          </p:nvPr>
        </p:nvSpPr>
        <p:spPr>
          <a:noFill/>
          <a:ln>
            <a:miter lim="800000"/>
            <a:headEnd/>
            <a:tailEnd/>
          </a:ln>
        </p:spPr>
        <p:txBody>
          <a:bodyPr/>
          <a:lstStyle/>
          <a:p>
            <a:fld id="{70CB5449-8F13-4F14-828D-8D2A6B84849F}" type="slidenum">
              <a:rPr lang="en-US" altLang="ja-JP" smtClean="0">
                <a:ea typeface="ＭＳ Ｐゴシック" charset="-128"/>
              </a:rPr>
              <a:pPr/>
              <a:t>1</a:t>
            </a:fld>
            <a:endParaRPr lang="en-US" altLang="ja-JP"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スライド イメージ プレースホルダ 1"/>
          <p:cNvSpPr>
            <a:spLocks noGrp="1" noRot="1" noChangeAspect="1" noTextEdit="1"/>
          </p:cNvSpPr>
          <p:nvPr>
            <p:ph type="sldImg"/>
          </p:nvPr>
        </p:nvSpPr>
        <p:spPr>
          <a:ln/>
        </p:spPr>
      </p:sp>
      <p:sp>
        <p:nvSpPr>
          <p:cNvPr id="106499" name="ノート プレースホルダ 2"/>
          <p:cNvSpPr>
            <a:spLocks noGrp="1"/>
          </p:cNvSpPr>
          <p:nvPr>
            <p:ph type="body" idx="1"/>
          </p:nvPr>
        </p:nvSpPr>
        <p:spPr>
          <a:noFill/>
        </p:spPr>
        <p:txBody>
          <a:bodyPr/>
          <a:lstStyle/>
          <a:p>
            <a:pPr eaLnBrk="1" hangingPunct="1"/>
            <a:r>
              <a:rPr lang="ja-JP" altLang="en-US" smtClean="0"/>
              <a:t>様式やフォーマット</a:t>
            </a:r>
            <a:endParaRPr lang="en-US" altLang="ja-JP" smtClean="0"/>
          </a:p>
          <a:p>
            <a:pPr eaLnBrk="1" hangingPunct="1"/>
            <a:r>
              <a:rPr lang="ja-JP" altLang="en-US" smtClean="0"/>
              <a:t>であることを説明する。</a:t>
            </a:r>
            <a:endParaRPr lang="en-US" altLang="ja-JP" smtClean="0"/>
          </a:p>
          <a:p>
            <a:pPr eaLnBrk="1" hangingPunct="1"/>
            <a:r>
              <a:rPr lang="ja-JP" altLang="en-US" smtClean="0"/>
              <a:t>チェックする内容や目標等によって改良して用いる。</a:t>
            </a:r>
            <a:endParaRPr lang="en-US" altLang="ja-JP" smtClean="0"/>
          </a:p>
          <a:p>
            <a:pPr eaLnBrk="1" hangingPunct="1"/>
            <a:endParaRPr lang="ja-JP" altLang="en-US" smtClean="0"/>
          </a:p>
        </p:txBody>
      </p:sp>
      <p:sp>
        <p:nvSpPr>
          <p:cNvPr id="106500" name="スライド番号プレースホルダ 3"/>
          <p:cNvSpPr>
            <a:spLocks noGrp="1"/>
          </p:cNvSpPr>
          <p:nvPr>
            <p:ph type="sldNum" sz="quarter" idx="5"/>
          </p:nvPr>
        </p:nvSpPr>
        <p:spPr>
          <a:noFill/>
          <a:ln>
            <a:miter lim="800000"/>
            <a:headEnd/>
            <a:tailEnd/>
          </a:ln>
        </p:spPr>
        <p:txBody>
          <a:bodyPr/>
          <a:lstStyle/>
          <a:p>
            <a:fld id="{F7DFDE2D-39C8-43E8-ACE0-9DB0DCCC12F7}" type="slidenum">
              <a:rPr lang="en-US" altLang="ja-JP" smtClean="0">
                <a:ea typeface="ＭＳ Ｐゴシック" charset="-128"/>
              </a:rPr>
              <a:pPr/>
              <a:t>2</a:t>
            </a:fld>
            <a:endParaRPr lang="en-US" altLang="ja-JP"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3"/>
          <p:cNvGrpSpPr>
            <a:grpSpLocks/>
          </p:cNvGrpSpPr>
          <p:nvPr/>
        </p:nvGrpSpPr>
        <p:grpSpPr bwMode="auto">
          <a:xfrm>
            <a:off x="-11113" y="-3175"/>
            <a:ext cx="9166226" cy="6897688"/>
            <a:chOff x="-7" y="-2"/>
            <a:chExt cx="5774" cy="4345"/>
          </a:xfrm>
        </p:grpSpPr>
        <p:grpSp>
          <p:nvGrpSpPr>
            <p:cNvPr id="5" name="Group 22"/>
            <p:cNvGrpSpPr>
              <a:grpSpLocks/>
            </p:cNvGrpSpPr>
            <p:nvPr userDrawn="1"/>
          </p:nvGrpSpPr>
          <p:grpSpPr bwMode="auto">
            <a:xfrm>
              <a:off x="-7" y="0"/>
              <a:ext cx="5774" cy="4343"/>
              <a:chOff x="-7" y="0"/>
              <a:chExt cx="5774" cy="4343"/>
            </a:xfrm>
          </p:grpSpPr>
          <p:sp>
            <p:nvSpPr>
              <p:cNvPr id="7" name="Freeform 3"/>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8" name="Freeform 4"/>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9" name="Freeform 5"/>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 name="Freeform 6"/>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1" name="Freeform 8"/>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2" name="Freeform 9"/>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3" name="Freeform 10"/>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4" name="Freeform 11"/>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5" name="Freeform 19"/>
              <p:cNvSpPr>
                <a:spLocks/>
              </p:cNvSpPr>
              <p:nvPr/>
            </p:nvSpPr>
            <p:spPr bwMode="hidden">
              <a:xfrm rot="-5400000">
                <a:off x="2505" y="-537"/>
                <a:ext cx="1085" cy="216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grpSp>
        <p:pic>
          <p:nvPicPr>
            <p:cNvPr id="6" name="Picture 7" descr="Facbanna"/>
            <p:cNvPicPr>
              <a:picLocks noChangeAspect="1" noChangeArrowheads="1"/>
            </p:cNvPicPr>
            <p:nvPr/>
          </p:nvPicPr>
          <p:blipFill>
            <a:blip r:embed="rId2" cstate="print">
              <a:duotone>
                <a:schemeClr val="accent1">
                  <a:shade val="45000"/>
                  <a:satMod val="135000"/>
                </a:schemeClr>
                <a:prstClr val="white"/>
              </a:duotone>
              <a:extLst>
                <a:ext uri="{28A0092B-C50C-407E-A947-70E740481C1C}"/>
              </a:extLst>
            </a:blip>
            <a:srcRect/>
            <a:stretch>
              <a:fillRect/>
            </a:stretch>
          </p:blipFill>
          <p:spPr bwMode="invGray">
            <a:xfrm>
              <a:off x="2" y="-2"/>
              <a:ext cx="506" cy="4320"/>
            </a:xfrm>
            <a:prstGeom prst="rect">
              <a:avLst/>
            </a:prstGeom>
            <a:noFill/>
            <a:extLst>
              <a:ext uri="{909E8E84-426E-40DD-AFC4-6F175D3DCCD1}"/>
            </a:extLst>
          </p:spPr>
        </p:pic>
      </p:grpSp>
      <p:sp>
        <p:nvSpPr>
          <p:cNvPr id="8204" name="Rectangle 12"/>
          <p:cNvSpPr>
            <a:spLocks noGrp="1" noChangeArrowheads="1"/>
          </p:cNvSpPr>
          <p:nvPr>
            <p:ph type="ctrTitle"/>
          </p:nvPr>
        </p:nvSpPr>
        <p:spPr>
          <a:xfrm>
            <a:off x="1143000" y="2286000"/>
            <a:ext cx="7772400" cy="1143000"/>
          </a:xfrm>
        </p:spPr>
        <p:txBody>
          <a:bodyPr anchor="b"/>
          <a:lstStyle>
            <a:lvl1pPr>
              <a:defRPr/>
            </a:lvl1pPr>
          </a:lstStyle>
          <a:p>
            <a:pPr lvl="0"/>
            <a:r>
              <a:rPr lang="ja-JP" altLang="en-US" noProof="0" smtClean="0"/>
              <a:t>マスタ タイトルの書式設定</a:t>
            </a:r>
          </a:p>
        </p:txBody>
      </p:sp>
      <p:sp>
        <p:nvSpPr>
          <p:cNvPr id="8205" name="Rectangle 13"/>
          <p:cNvSpPr>
            <a:spLocks noGrp="1" noChangeArrowheads="1"/>
          </p:cNvSpPr>
          <p:nvPr>
            <p:ph type="subTitle" idx="1"/>
          </p:nvPr>
        </p:nvSpPr>
        <p:spPr>
          <a:xfrm>
            <a:off x="2133600" y="4114800"/>
            <a:ext cx="6400800" cy="1752600"/>
          </a:xfrm>
        </p:spPr>
        <p:txBody>
          <a:bodyPr/>
          <a:lstStyle>
            <a:lvl1pPr marL="0" indent="0">
              <a:buFontTx/>
              <a:buNone/>
              <a:defRPr/>
            </a:lvl1pPr>
          </a:lstStyle>
          <a:p>
            <a:pPr lvl="0"/>
            <a:r>
              <a:rPr lang="ja-JP" altLang="en-US" noProof="0" smtClean="0"/>
              <a:t>マスタ サブタイトルの書式設定</a:t>
            </a:r>
          </a:p>
        </p:txBody>
      </p:sp>
      <p:sp>
        <p:nvSpPr>
          <p:cNvPr id="16" name="Rectangle 14"/>
          <p:cNvSpPr>
            <a:spLocks noGrp="1" noChangeArrowheads="1"/>
          </p:cNvSpPr>
          <p:nvPr>
            <p:ph type="dt" sz="half" idx="10"/>
          </p:nvPr>
        </p:nvSpPr>
        <p:spPr>
          <a:xfrm>
            <a:off x="1143000" y="6248400"/>
            <a:ext cx="1905000" cy="457200"/>
          </a:xfrm>
        </p:spPr>
        <p:txBody>
          <a:bodyPr/>
          <a:lstStyle>
            <a:lvl1pPr>
              <a:defRPr/>
            </a:lvl1pPr>
          </a:lstStyle>
          <a:p>
            <a:pPr>
              <a:defRPr/>
            </a:pPr>
            <a:endParaRPr lang="en-US" altLang="ja-JP"/>
          </a:p>
        </p:txBody>
      </p:sp>
      <p:sp>
        <p:nvSpPr>
          <p:cNvPr id="17" name="Rectangle 15"/>
          <p:cNvSpPr>
            <a:spLocks noGrp="1" noChangeArrowheads="1"/>
          </p:cNvSpPr>
          <p:nvPr>
            <p:ph type="ftr" sz="quarter" idx="11"/>
          </p:nvPr>
        </p:nvSpPr>
        <p:spPr>
          <a:xfrm>
            <a:off x="3581400" y="6248400"/>
            <a:ext cx="2895600" cy="457200"/>
          </a:xfrm>
        </p:spPr>
        <p:txBody>
          <a:bodyPr/>
          <a:lstStyle>
            <a:lvl1pPr>
              <a:defRPr/>
            </a:lvl1pPr>
          </a:lstStyle>
          <a:p>
            <a:pPr>
              <a:defRPr/>
            </a:pPr>
            <a:endParaRPr lang="en-US" altLang="ja-JP"/>
          </a:p>
        </p:txBody>
      </p:sp>
      <p:sp>
        <p:nvSpPr>
          <p:cNvPr id="18" name="Rectangle 16"/>
          <p:cNvSpPr>
            <a:spLocks noGrp="1" noChangeArrowheads="1"/>
          </p:cNvSpPr>
          <p:nvPr>
            <p:ph type="sldNum" sz="quarter" idx="12"/>
          </p:nvPr>
        </p:nvSpPr>
        <p:spPr>
          <a:xfrm>
            <a:off x="7010400" y="6248400"/>
            <a:ext cx="1905000" cy="457200"/>
          </a:xfrm>
        </p:spPr>
        <p:txBody>
          <a:bodyPr/>
          <a:lstStyle>
            <a:lvl1pPr>
              <a:defRPr/>
            </a:lvl1pPr>
          </a:lstStyle>
          <a:p>
            <a:pPr>
              <a:defRPr/>
            </a:pPr>
            <a:fld id="{DDF08596-9803-4AE0-A683-49C1681E697C}"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F4CA7F6-A8CE-47B5-BCA8-2E42A1B85124}"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4864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1066800" y="3048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B63D298-2163-4C77-97F6-580CAFD03876}"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9D874C1-D077-4991-A76C-0F62FF7AF6F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77CAC10-F8BC-4620-8082-76353A0E2826}"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DE8F841-4A88-454C-A6DC-DED168E616D4}"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47E4562-4334-4E61-A537-2B959E8F24FC}"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F1B7470-488C-466F-8E83-572AA493525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A869F59-D9E9-4A20-977F-19F326EEA335}"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D5CB11B-32CA-436A-9B24-8B44DEA972C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63D4903-2215-49AB-B7B6-A4D0C0B9C425}"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074" name="Group 20"/>
          <p:cNvGrpSpPr>
            <a:grpSpLocks/>
          </p:cNvGrpSpPr>
          <p:nvPr/>
        </p:nvGrpSpPr>
        <p:grpSpPr bwMode="auto">
          <a:xfrm>
            <a:off x="-11113" y="-3175"/>
            <a:ext cx="9166226" cy="6897688"/>
            <a:chOff x="-7" y="-2"/>
            <a:chExt cx="5774" cy="4345"/>
          </a:xfrm>
        </p:grpSpPr>
        <p:grpSp>
          <p:nvGrpSpPr>
            <p:cNvPr id="3080" name="Group 19"/>
            <p:cNvGrpSpPr>
              <a:grpSpLocks/>
            </p:cNvGrpSpPr>
            <p:nvPr userDrawn="1"/>
          </p:nvGrpSpPr>
          <p:grpSpPr bwMode="auto">
            <a:xfrm>
              <a:off x="-7" y="10"/>
              <a:ext cx="5774" cy="4333"/>
              <a:chOff x="-7" y="10"/>
              <a:chExt cx="5774" cy="4333"/>
            </a:xfrm>
          </p:grpSpPr>
          <p:sp>
            <p:nvSpPr>
              <p:cNvPr id="1032" name="Freeform 8"/>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3" name="Freeform 9"/>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4" name="Freeform 10"/>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5" name="Freeform 11"/>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7" name="Freeform 13"/>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8" name="Freeform 14"/>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9" name="Freeform 15"/>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40" name="Freeform 16"/>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grpSp>
        <p:pic>
          <p:nvPicPr>
            <p:cNvPr id="1036" name="Picture 12" descr="Facbanna"/>
            <p:cNvPicPr>
              <a:picLocks noChangeAspect="1" noChangeArrowheads="1"/>
            </p:cNvPicPr>
            <p:nvPr/>
          </p:nvPicPr>
          <p:blipFill>
            <a:blip r:embed="rId13" cstate="print">
              <a:duotone>
                <a:schemeClr val="accent1">
                  <a:shade val="45000"/>
                  <a:satMod val="135000"/>
                </a:schemeClr>
                <a:prstClr val="white"/>
              </a:duotone>
              <a:extLst>
                <a:ext uri="{28A0092B-C50C-407E-A947-70E740481C1C}"/>
              </a:extLst>
            </a:blip>
            <a:srcRect/>
            <a:stretch>
              <a:fillRect/>
            </a:stretch>
          </p:blipFill>
          <p:spPr bwMode="invGray">
            <a:xfrm>
              <a:off x="2" y="-2"/>
              <a:ext cx="506" cy="4320"/>
            </a:xfrm>
            <a:prstGeom prst="rect">
              <a:avLst/>
            </a:prstGeom>
            <a:noFill/>
            <a:extLst>
              <a:ext uri="{909E8E84-426E-40DD-AFC4-6F175D3DCCD1}"/>
            </a:extLst>
          </p:spPr>
        </p:pic>
      </p:grpSp>
      <p:sp>
        <p:nvSpPr>
          <p:cNvPr id="3075" name="Rectangle 2"/>
          <p:cNvSpPr>
            <a:spLocks noGrp="1" noChangeArrowheads="1"/>
          </p:cNvSpPr>
          <p:nvPr>
            <p:ph type="title"/>
          </p:nvPr>
        </p:nvSpPr>
        <p:spPr bwMode="auto">
          <a:xfrm>
            <a:off x="1066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6" name="Rectangle 3"/>
          <p:cNvSpPr>
            <a:spLocks noGrp="1" noChangeArrowheads="1"/>
          </p:cNvSpPr>
          <p:nvPr>
            <p:ph type="body" idx="1"/>
          </p:nvPr>
        </p:nvSpPr>
        <p:spPr bwMode="auto">
          <a:xfrm>
            <a:off x="10668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1066800" y="63246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0" hangingPunct="0">
              <a:defRPr kumimoji="0" sz="1400">
                <a:solidFill>
                  <a:schemeClr val="tx2"/>
                </a:solidFill>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505200" y="63246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0" hangingPunct="0">
              <a:defRPr kumimoji="0" sz="1400">
                <a:solidFill>
                  <a:schemeClr val="tx2"/>
                </a:solidFill>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934200" y="63246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0" hangingPunct="0">
              <a:defRPr kumimoji="0" sz="1400">
                <a:solidFill>
                  <a:schemeClr val="tx2"/>
                </a:solidFill>
                <a:ea typeface="ＭＳ Ｐゴシック" pitchFamily="50" charset="-128"/>
              </a:defRPr>
            </a:lvl1pPr>
          </a:lstStyle>
          <a:p>
            <a:pPr>
              <a:defRPr/>
            </a:pPr>
            <a:fld id="{502E336A-39EB-4107-8124-EFF1C3D724BE}"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fontAlgn="base">
        <a:spcBef>
          <a:spcPct val="0"/>
        </a:spcBef>
        <a:spcAft>
          <a:spcPct val="0"/>
        </a:spcAft>
        <a:defRPr kumimoji="1" sz="4400">
          <a:solidFill>
            <a:schemeClr val="tx2"/>
          </a:solidFill>
          <a:latin typeface="+mj-lt"/>
          <a:ea typeface="+mj-ea"/>
          <a:cs typeface="+mj-cs"/>
        </a:defRPr>
      </a:lvl1pPr>
      <a:lvl2pPr algn="l" rtl="0" fontAlgn="base">
        <a:spcBef>
          <a:spcPct val="0"/>
        </a:spcBef>
        <a:spcAft>
          <a:spcPct val="0"/>
        </a:spcAft>
        <a:defRPr kumimoji="1" sz="4400">
          <a:solidFill>
            <a:schemeClr val="tx2"/>
          </a:solidFill>
          <a:latin typeface="Arial" charset="0"/>
          <a:ea typeface="ＭＳ Ｐゴシック" pitchFamily="50" charset="-128"/>
        </a:defRPr>
      </a:lvl2pPr>
      <a:lvl3pPr algn="l" rtl="0" fontAlgn="base">
        <a:spcBef>
          <a:spcPct val="0"/>
        </a:spcBef>
        <a:spcAft>
          <a:spcPct val="0"/>
        </a:spcAft>
        <a:defRPr kumimoji="1" sz="4400">
          <a:solidFill>
            <a:schemeClr val="tx2"/>
          </a:solidFill>
          <a:latin typeface="Arial" charset="0"/>
          <a:ea typeface="ＭＳ Ｐゴシック" pitchFamily="50" charset="-128"/>
        </a:defRPr>
      </a:lvl3pPr>
      <a:lvl4pPr algn="l" rtl="0" fontAlgn="base">
        <a:spcBef>
          <a:spcPct val="0"/>
        </a:spcBef>
        <a:spcAft>
          <a:spcPct val="0"/>
        </a:spcAft>
        <a:defRPr kumimoji="1" sz="4400">
          <a:solidFill>
            <a:schemeClr val="tx2"/>
          </a:solidFill>
          <a:latin typeface="Arial" charset="0"/>
          <a:ea typeface="ＭＳ Ｐゴシック" pitchFamily="50" charset="-128"/>
        </a:defRPr>
      </a:lvl4pPr>
      <a:lvl5pPr algn="l" rtl="0" fontAlgn="base">
        <a:spcBef>
          <a:spcPct val="0"/>
        </a:spcBef>
        <a:spcAft>
          <a:spcPct val="0"/>
        </a:spcAft>
        <a:defRPr kumimoji="1" sz="44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6pPr>
      <a:lvl7pPr marL="9144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7pPr>
      <a:lvl8pPr marL="13716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8pPr>
      <a:lvl9pPr marL="18288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kumimoji="1" sz="2800">
          <a:solidFill>
            <a:schemeClr val="tx1"/>
          </a:solidFill>
          <a:latin typeface="+mn-lt"/>
          <a:ea typeface="+mn-ea"/>
        </a:defRPr>
      </a:lvl2pPr>
      <a:lvl3pPr marL="1143000" indent="-228600" algn="l" rtl="0" fontAlgn="base">
        <a:spcBef>
          <a:spcPct val="20000"/>
        </a:spcBef>
        <a:spcAft>
          <a:spcPct val="0"/>
        </a:spcAft>
        <a:buClr>
          <a:schemeClr val="accent1"/>
        </a:buClr>
        <a:buChar char="•"/>
        <a:defRPr kumimoji="1" sz="2400">
          <a:solidFill>
            <a:schemeClr val="tx1"/>
          </a:solidFill>
          <a:latin typeface="+mn-lt"/>
          <a:ea typeface="+mn-ea"/>
        </a:defRPr>
      </a:lvl3pPr>
      <a:lvl4pPr marL="1600200" indent="-228600" algn="l" rtl="0" fontAlgn="base">
        <a:spcBef>
          <a:spcPct val="20000"/>
        </a:spcBef>
        <a:spcAft>
          <a:spcPct val="0"/>
        </a:spcAft>
        <a:buClr>
          <a:schemeClr val="hlink"/>
        </a:buClr>
        <a:buChar char="•"/>
        <a:defRPr kumimoji="1" sz="2000">
          <a:solidFill>
            <a:schemeClr val="tx1"/>
          </a:solidFill>
          <a:latin typeface="+mn-lt"/>
          <a:ea typeface="+mn-ea"/>
        </a:defRPr>
      </a:lvl4pPr>
      <a:lvl5pPr marL="2057400" indent="-228600" algn="l" rtl="0" fontAlgn="base">
        <a:spcBef>
          <a:spcPct val="20000"/>
        </a:spcBef>
        <a:spcAft>
          <a:spcPct val="0"/>
        </a:spcAft>
        <a:buClr>
          <a:schemeClr val="accent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1"/>
          <p:cNvSpPr>
            <a:spLocks noGrp="1"/>
          </p:cNvSpPr>
          <p:nvPr>
            <p:ph type="title"/>
          </p:nvPr>
        </p:nvSpPr>
        <p:spPr/>
        <p:txBody>
          <a:bodyPr/>
          <a:lstStyle/>
          <a:p>
            <a:r>
              <a:rPr lang="ja-JP" altLang="en-US" smtClean="0">
                <a:solidFill>
                  <a:srgbClr val="0070C0"/>
                </a:solidFill>
                <a:latin typeface="ＭＳ Ｐゴシック" charset="-128"/>
              </a:rPr>
              <a:t>チェックシート</a:t>
            </a:r>
          </a:p>
        </p:txBody>
      </p:sp>
      <p:sp>
        <p:nvSpPr>
          <p:cNvPr id="39939" name="コンテンツ プレースホルダ 2"/>
          <p:cNvSpPr>
            <a:spLocks noGrp="1"/>
          </p:cNvSpPr>
          <p:nvPr>
            <p:ph sz="quarter" idx="1"/>
          </p:nvPr>
        </p:nvSpPr>
        <p:spPr>
          <a:xfrm>
            <a:off x="1066800" y="1341438"/>
            <a:ext cx="7772400" cy="4489450"/>
          </a:xfrm>
        </p:spPr>
        <p:txBody>
          <a:bodyPr>
            <a:normAutofit/>
          </a:bodyPr>
          <a:lstStyle/>
          <a:p>
            <a:pPr>
              <a:lnSpc>
                <a:spcPct val="90000"/>
              </a:lnSpc>
              <a:buClr>
                <a:schemeClr val="tx2"/>
              </a:buClr>
              <a:buFont typeface="Wingdings" pitchFamily="2" charset="2"/>
              <a:buChar char="l"/>
            </a:pPr>
            <a:r>
              <a:rPr lang="ja-JP" altLang="en-US" sz="2800" dirty="0" smtClean="0">
                <a:latin typeface="HG丸ｺﾞｼｯｸM-PRO" pitchFamily="50" charset="-128"/>
                <a:ea typeface="HG丸ｺﾞｼｯｸM-PRO" pitchFamily="50" charset="-128"/>
              </a:rPr>
              <a:t>データ</a:t>
            </a:r>
            <a:r>
              <a:rPr lang="ja-JP" altLang="ja-JP" sz="2800" dirty="0" smtClean="0">
                <a:latin typeface="HG丸ｺﾞｼｯｸM-PRO" pitchFamily="50" charset="-128"/>
                <a:ea typeface="HG丸ｺﾞｼｯｸM-PRO" pitchFamily="50" charset="-128"/>
              </a:rPr>
              <a:t>の取得・整理を</a:t>
            </a:r>
            <a:r>
              <a:rPr lang="ja-JP" altLang="en-US" sz="2800" dirty="0" smtClean="0">
                <a:solidFill>
                  <a:srgbClr val="FF0000"/>
                </a:solidFill>
                <a:latin typeface="HG丸ｺﾞｼｯｸM-PRO" pitchFamily="50" charset="-128"/>
                <a:ea typeface="HG丸ｺﾞｼｯｸM-PRO" pitchFamily="50" charset="-128"/>
              </a:rPr>
              <a:t>簡単</a:t>
            </a:r>
            <a:r>
              <a:rPr lang="ja-JP" altLang="en-US" sz="2800" dirty="0" smtClean="0">
                <a:latin typeface="HG丸ｺﾞｼｯｸM-PRO" pitchFamily="50" charset="-128"/>
                <a:ea typeface="HG丸ｺﾞｼｯｸM-PRO" pitchFamily="50" charset="-128"/>
              </a:rPr>
              <a:t>にし</a:t>
            </a:r>
            <a:r>
              <a:rPr lang="ja-JP" altLang="ja-JP" sz="2800" dirty="0" smtClean="0">
                <a:latin typeface="HG丸ｺﾞｼｯｸM-PRO" pitchFamily="50" charset="-128"/>
                <a:ea typeface="HG丸ｺﾞｼｯｸM-PRO" pitchFamily="50" charset="-128"/>
              </a:rPr>
              <a:t>、点検・</a:t>
            </a:r>
            <a:r>
              <a:rPr lang="ja-JP" altLang="en-US" sz="2800" dirty="0" smtClean="0">
                <a:latin typeface="HG丸ｺﾞｼｯｸM-PRO" pitchFamily="50" charset="-128"/>
                <a:ea typeface="HG丸ｺﾞｼｯｸM-PRO" pitchFamily="50" charset="-128"/>
              </a:rPr>
              <a:t>　　</a:t>
            </a:r>
            <a:r>
              <a:rPr lang="ja-JP" altLang="ja-JP" sz="2800" dirty="0" smtClean="0">
                <a:latin typeface="HG丸ｺﾞｼｯｸM-PRO" pitchFamily="50" charset="-128"/>
                <a:ea typeface="HG丸ｺﾞｼｯｸM-PRO" pitchFamily="50" charset="-128"/>
              </a:rPr>
              <a:t>確認項目</a:t>
            </a:r>
            <a:r>
              <a:rPr lang="ja-JP" altLang="en-US" sz="2800" dirty="0" smtClean="0">
                <a:latin typeface="HG丸ｺﾞｼｯｸM-PRO" pitchFamily="50" charset="-128"/>
                <a:ea typeface="HG丸ｺﾞｼｯｸM-PRO" pitchFamily="50" charset="-128"/>
              </a:rPr>
              <a:t>を</a:t>
            </a:r>
            <a:r>
              <a:rPr lang="ja-JP" altLang="en-US" sz="2800" dirty="0" smtClean="0">
                <a:solidFill>
                  <a:srgbClr val="FF0000"/>
                </a:solidFill>
                <a:latin typeface="HG丸ｺﾞｼｯｸM-PRO" pitchFamily="50" charset="-128"/>
                <a:ea typeface="HG丸ｺﾞｼｯｸM-PRO" pitchFamily="50" charset="-128"/>
              </a:rPr>
              <a:t>漏れることなく</a:t>
            </a:r>
            <a:r>
              <a:rPr lang="ja-JP" altLang="en-US" sz="2800" dirty="0" smtClean="0">
                <a:latin typeface="HG丸ｺﾞｼｯｸM-PRO" pitchFamily="50" charset="-128"/>
                <a:ea typeface="HG丸ｺﾞｼｯｸM-PRO" pitchFamily="50" charset="-128"/>
              </a:rPr>
              <a:t>記入できる用紙</a:t>
            </a:r>
            <a:endParaRPr lang="en-US" altLang="ja-JP" sz="2800" dirty="0" smtClean="0">
              <a:latin typeface="HG丸ｺﾞｼｯｸM-PRO" pitchFamily="50" charset="-128"/>
              <a:ea typeface="HG丸ｺﾞｼｯｸM-PRO" pitchFamily="50" charset="-128"/>
            </a:endParaRPr>
          </a:p>
        </p:txBody>
      </p:sp>
      <p:pic>
        <p:nvPicPr>
          <p:cNvPr id="33798" name="コンテンツ プレースホルダ 3" descr="チェックシート.jpg"/>
          <p:cNvPicPr>
            <a:picLocks noChangeAspect="1"/>
          </p:cNvPicPr>
          <p:nvPr/>
        </p:nvPicPr>
        <p:blipFill>
          <a:blip r:embed="rId3" cstate="print"/>
          <a:srcRect/>
          <a:stretch>
            <a:fillRect/>
          </a:stretch>
        </p:blipFill>
        <p:spPr bwMode="auto">
          <a:xfrm>
            <a:off x="1042988" y="2149475"/>
            <a:ext cx="7921625" cy="4879975"/>
          </a:xfrm>
          <a:prstGeom prst="rect">
            <a:avLst/>
          </a:prstGeom>
          <a:noFill/>
          <a:ln w="9525">
            <a:noFill/>
            <a:miter lim="800000"/>
            <a:headEnd/>
            <a:tailEnd/>
          </a:ln>
        </p:spPr>
      </p:pic>
      <p:graphicFrame>
        <p:nvGraphicFramePr>
          <p:cNvPr id="10" name="表 9"/>
          <p:cNvGraphicFramePr>
            <a:graphicFrameLocks noGrp="1"/>
          </p:cNvGraphicFramePr>
          <p:nvPr/>
        </p:nvGraphicFramePr>
        <p:xfrm>
          <a:off x="2843213" y="309245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11" name="表 10"/>
          <p:cNvGraphicFramePr>
            <a:graphicFrameLocks noGrp="1"/>
          </p:cNvGraphicFramePr>
          <p:nvPr/>
        </p:nvGraphicFramePr>
        <p:xfrm>
          <a:off x="2843213" y="3452813"/>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cxnSp>
        <p:nvCxnSpPr>
          <p:cNvPr id="33803" name="直線コネクタ 13"/>
          <p:cNvCxnSpPr>
            <a:cxnSpLocks noChangeShapeType="1"/>
          </p:cNvCxnSpPr>
          <p:nvPr/>
        </p:nvCxnSpPr>
        <p:spPr bwMode="auto">
          <a:xfrm>
            <a:off x="2916238" y="3525838"/>
            <a:ext cx="360362" cy="142875"/>
          </a:xfrm>
          <a:prstGeom prst="line">
            <a:avLst/>
          </a:prstGeom>
          <a:noFill/>
          <a:ln w="9525" algn="ctr">
            <a:solidFill>
              <a:schemeClr val="tx1"/>
            </a:solidFill>
            <a:miter lim="800000"/>
            <a:headEnd/>
            <a:tailEnd/>
          </a:ln>
        </p:spPr>
      </p:cxnSp>
      <p:graphicFrame>
        <p:nvGraphicFramePr>
          <p:cNvPr id="15" name="表 14"/>
          <p:cNvGraphicFramePr>
            <a:graphicFrameLocks noGrp="1"/>
          </p:cNvGraphicFramePr>
          <p:nvPr/>
        </p:nvGraphicFramePr>
        <p:xfrm>
          <a:off x="2843213" y="38131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6" name="表 15"/>
          <p:cNvGraphicFramePr>
            <a:graphicFrameLocks noGrp="1"/>
          </p:cNvGraphicFramePr>
          <p:nvPr/>
        </p:nvGraphicFramePr>
        <p:xfrm>
          <a:off x="3419475" y="38131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7" name="表 16"/>
          <p:cNvGraphicFramePr>
            <a:graphicFrameLocks noGrp="1"/>
          </p:cNvGraphicFramePr>
          <p:nvPr/>
        </p:nvGraphicFramePr>
        <p:xfrm>
          <a:off x="2843213"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8" name="表 17"/>
          <p:cNvGraphicFramePr>
            <a:graphicFrameLocks noGrp="1"/>
          </p:cNvGraphicFramePr>
          <p:nvPr/>
        </p:nvGraphicFramePr>
        <p:xfrm>
          <a:off x="3419475"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9" name="表 18"/>
          <p:cNvGraphicFramePr>
            <a:graphicFrameLocks noGrp="1"/>
          </p:cNvGraphicFramePr>
          <p:nvPr/>
        </p:nvGraphicFramePr>
        <p:xfrm>
          <a:off x="3924300"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0" name="表 19"/>
          <p:cNvGraphicFramePr>
            <a:graphicFrameLocks noGrp="1"/>
          </p:cNvGraphicFramePr>
          <p:nvPr/>
        </p:nvGraphicFramePr>
        <p:xfrm>
          <a:off x="4427538"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1" name="表 20"/>
          <p:cNvGraphicFramePr>
            <a:graphicFrameLocks noGrp="1"/>
          </p:cNvGraphicFramePr>
          <p:nvPr/>
        </p:nvGraphicFramePr>
        <p:xfrm>
          <a:off x="5003800"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2" name="表 21"/>
          <p:cNvGraphicFramePr>
            <a:graphicFrameLocks noGrp="1"/>
          </p:cNvGraphicFramePr>
          <p:nvPr/>
        </p:nvGraphicFramePr>
        <p:xfrm>
          <a:off x="5508625"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3" name="表 22"/>
          <p:cNvGraphicFramePr>
            <a:graphicFrameLocks noGrp="1"/>
          </p:cNvGraphicFramePr>
          <p:nvPr/>
        </p:nvGraphicFramePr>
        <p:xfrm>
          <a:off x="2843213"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4" name="表 23"/>
          <p:cNvGraphicFramePr>
            <a:graphicFrameLocks noGrp="1"/>
          </p:cNvGraphicFramePr>
          <p:nvPr/>
        </p:nvGraphicFramePr>
        <p:xfrm>
          <a:off x="3419475"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5" name="表 24"/>
          <p:cNvGraphicFramePr>
            <a:graphicFrameLocks noGrp="1"/>
          </p:cNvGraphicFramePr>
          <p:nvPr/>
        </p:nvGraphicFramePr>
        <p:xfrm>
          <a:off x="3924300"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6" name="表 25"/>
          <p:cNvGraphicFramePr>
            <a:graphicFrameLocks noGrp="1"/>
          </p:cNvGraphicFramePr>
          <p:nvPr/>
        </p:nvGraphicFramePr>
        <p:xfrm>
          <a:off x="4427538"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7" name="表 26"/>
          <p:cNvGraphicFramePr>
            <a:graphicFrameLocks noGrp="1"/>
          </p:cNvGraphicFramePr>
          <p:nvPr/>
        </p:nvGraphicFramePr>
        <p:xfrm>
          <a:off x="5003800"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8" name="表 27"/>
          <p:cNvGraphicFramePr>
            <a:graphicFrameLocks noGrp="1"/>
          </p:cNvGraphicFramePr>
          <p:nvPr/>
        </p:nvGraphicFramePr>
        <p:xfrm>
          <a:off x="2843213"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9" name="表 28"/>
          <p:cNvGraphicFramePr>
            <a:graphicFrameLocks noGrp="1"/>
          </p:cNvGraphicFramePr>
          <p:nvPr/>
        </p:nvGraphicFramePr>
        <p:xfrm>
          <a:off x="3419475"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30" name="表 29"/>
          <p:cNvGraphicFramePr>
            <a:graphicFrameLocks noGrp="1"/>
          </p:cNvGraphicFramePr>
          <p:nvPr/>
        </p:nvGraphicFramePr>
        <p:xfrm>
          <a:off x="3924300"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31" name="表 30"/>
          <p:cNvGraphicFramePr>
            <a:graphicFrameLocks noGrp="1"/>
          </p:cNvGraphicFramePr>
          <p:nvPr/>
        </p:nvGraphicFramePr>
        <p:xfrm>
          <a:off x="2843213" y="52530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cxnSp>
        <p:nvCxnSpPr>
          <p:cNvPr id="33838" name="直線コネクタ 31"/>
          <p:cNvCxnSpPr>
            <a:cxnSpLocks noChangeShapeType="1"/>
          </p:cNvCxnSpPr>
          <p:nvPr/>
        </p:nvCxnSpPr>
        <p:spPr bwMode="auto">
          <a:xfrm>
            <a:off x="2916238" y="3884613"/>
            <a:ext cx="360362" cy="144462"/>
          </a:xfrm>
          <a:prstGeom prst="line">
            <a:avLst/>
          </a:prstGeom>
          <a:noFill/>
          <a:ln w="9525" algn="ctr">
            <a:solidFill>
              <a:schemeClr val="tx1"/>
            </a:solidFill>
            <a:miter lim="800000"/>
            <a:headEnd/>
            <a:tailEnd/>
          </a:ln>
        </p:spPr>
      </p:cxnSp>
      <p:cxnSp>
        <p:nvCxnSpPr>
          <p:cNvPr id="33839" name="直線コネクタ 32"/>
          <p:cNvCxnSpPr>
            <a:cxnSpLocks noChangeShapeType="1"/>
          </p:cNvCxnSpPr>
          <p:nvPr/>
        </p:nvCxnSpPr>
        <p:spPr bwMode="auto">
          <a:xfrm>
            <a:off x="2916238" y="4244975"/>
            <a:ext cx="360362" cy="144463"/>
          </a:xfrm>
          <a:prstGeom prst="line">
            <a:avLst/>
          </a:prstGeom>
          <a:noFill/>
          <a:ln w="9525" algn="ctr">
            <a:solidFill>
              <a:schemeClr val="tx1"/>
            </a:solidFill>
            <a:miter lim="800000"/>
            <a:headEnd/>
            <a:tailEnd/>
          </a:ln>
        </p:spPr>
      </p:cxnSp>
      <p:cxnSp>
        <p:nvCxnSpPr>
          <p:cNvPr id="33840" name="直線コネクタ 33"/>
          <p:cNvCxnSpPr>
            <a:cxnSpLocks noChangeShapeType="1"/>
          </p:cNvCxnSpPr>
          <p:nvPr/>
        </p:nvCxnSpPr>
        <p:spPr bwMode="auto">
          <a:xfrm>
            <a:off x="2916238" y="4605338"/>
            <a:ext cx="360362" cy="144462"/>
          </a:xfrm>
          <a:prstGeom prst="line">
            <a:avLst/>
          </a:prstGeom>
          <a:noFill/>
          <a:ln w="9525" algn="ctr">
            <a:solidFill>
              <a:schemeClr val="tx1"/>
            </a:solidFill>
            <a:miter lim="800000"/>
            <a:headEnd/>
            <a:tailEnd/>
          </a:ln>
        </p:spPr>
      </p:cxnSp>
      <p:cxnSp>
        <p:nvCxnSpPr>
          <p:cNvPr id="33841" name="直線コネクタ 34"/>
          <p:cNvCxnSpPr>
            <a:cxnSpLocks noChangeShapeType="1"/>
          </p:cNvCxnSpPr>
          <p:nvPr/>
        </p:nvCxnSpPr>
        <p:spPr bwMode="auto">
          <a:xfrm>
            <a:off x="2916238" y="4965700"/>
            <a:ext cx="360362" cy="142875"/>
          </a:xfrm>
          <a:prstGeom prst="line">
            <a:avLst/>
          </a:prstGeom>
          <a:noFill/>
          <a:ln w="9525" algn="ctr">
            <a:solidFill>
              <a:schemeClr val="tx1"/>
            </a:solidFill>
            <a:miter lim="800000"/>
            <a:headEnd/>
            <a:tailEnd/>
          </a:ln>
        </p:spPr>
      </p:cxnSp>
      <p:cxnSp>
        <p:nvCxnSpPr>
          <p:cNvPr id="33842" name="直線コネクタ 35"/>
          <p:cNvCxnSpPr>
            <a:cxnSpLocks noChangeShapeType="1"/>
          </p:cNvCxnSpPr>
          <p:nvPr/>
        </p:nvCxnSpPr>
        <p:spPr bwMode="auto">
          <a:xfrm>
            <a:off x="2916238" y="5326063"/>
            <a:ext cx="360362" cy="142875"/>
          </a:xfrm>
          <a:prstGeom prst="line">
            <a:avLst/>
          </a:prstGeom>
          <a:noFill/>
          <a:ln w="9525" algn="ctr">
            <a:solidFill>
              <a:schemeClr val="tx1"/>
            </a:solidFill>
            <a:miter lim="800000"/>
            <a:headEnd/>
            <a:tailEnd/>
          </a:ln>
        </p:spPr>
      </p:cxnSp>
      <p:cxnSp>
        <p:nvCxnSpPr>
          <p:cNvPr id="33843" name="直線コネクタ 36"/>
          <p:cNvCxnSpPr>
            <a:cxnSpLocks noChangeShapeType="1"/>
          </p:cNvCxnSpPr>
          <p:nvPr/>
        </p:nvCxnSpPr>
        <p:spPr bwMode="auto">
          <a:xfrm>
            <a:off x="3492500" y="3884613"/>
            <a:ext cx="358775" cy="144462"/>
          </a:xfrm>
          <a:prstGeom prst="line">
            <a:avLst/>
          </a:prstGeom>
          <a:noFill/>
          <a:ln w="9525" algn="ctr">
            <a:solidFill>
              <a:schemeClr val="tx1"/>
            </a:solidFill>
            <a:miter lim="800000"/>
            <a:headEnd/>
            <a:tailEnd/>
          </a:ln>
        </p:spPr>
      </p:cxnSp>
      <p:cxnSp>
        <p:nvCxnSpPr>
          <p:cNvPr id="33844" name="直線コネクタ 37"/>
          <p:cNvCxnSpPr>
            <a:cxnSpLocks noChangeShapeType="1"/>
          </p:cNvCxnSpPr>
          <p:nvPr/>
        </p:nvCxnSpPr>
        <p:spPr bwMode="auto">
          <a:xfrm>
            <a:off x="3492500" y="4244975"/>
            <a:ext cx="358775" cy="144463"/>
          </a:xfrm>
          <a:prstGeom prst="line">
            <a:avLst/>
          </a:prstGeom>
          <a:noFill/>
          <a:ln w="9525" algn="ctr">
            <a:solidFill>
              <a:schemeClr val="tx1"/>
            </a:solidFill>
            <a:miter lim="800000"/>
            <a:headEnd/>
            <a:tailEnd/>
          </a:ln>
        </p:spPr>
      </p:cxnSp>
      <p:cxnSp>
        <p:nvCxnSpPr>
          <p:cNvPr id="33845" name="直線コネクタ 38"/>
          <p:cNvCxnSpPr>
            <a:cxnSpLocks noChangeShapeType="1"/>
          </p:cNvCxnSpPr>
          <p:nvPr/>
        </p:nvCxnSpPr>
        <p:spPr bwMode="auto">
          <a:xfrm>
            <a:off x="3492500" y="4605338"/>
            <a:ext cx="358775" cy="144462"/>
          </a:xfrm>
          <a:prstGeom prst="line">
            <a:avLst/>
          </a:prstGeom>
          <a:noFill/>
          <a:ln w="9525" algn="ctr">
            <a:solidFill>
              <a:schemeClr val="tx1"/>
            </a:solidFill>
            <a:miter lim="800000"/>
            <a:headEnd/>
            <a:tailEnd/>
          </a:ln>
        </p:spPr>
      </p:cxnSp>
      <p:cxnSp>
        <p:nvCxnSpPr>
          <p:cNvPr id="33846" name="直線コネクタ 39"/>
          <p:cNvCxnSpPr>
            <a:cxnSpLocks noChangeShapeType="1"/>
          </p:cNvCxnSpPr>
          <p:nvPr/>
        </p:nvCxnSpPr>
        <p:spPr bwMode="auto">
          <a:xfrm>
            <a:off x="3492500" y="4965700"/>
            <a:ext cx="358775" cy="142875"/>
          </a:xfrm>
          <a:prstGeom prst="line">
            <a:avLst/>
          </a:prstGeom>
          <a:noFill/>
          <a:ln w="9525" algn="ctr">
            <a:solidFill>
              <a:schemeClr val="tx1"/>
            </a:solidFill>
            <a:miter lim="800000"/>
            <a:headEnd/>
            <a:tailEnd/>
          </a:ln>
        </p:spPr>
      </p:cxnSp>
      <p:cxnSp>
        <p:nvCxnSpPr>
          <p:cNvPr id="33847" name="直線コネクタ 40"/>
          <p:cNvCxnSpPr>
            <a:cxnSpLocks noChangeShapeType="1"/>
          </p:cNvCxnSpPr>
          <p:nvPr/>
        </p:nvCxnSpPr>
        <p:spPr bwMode="auto">
          <a:xfrm>
            <a:off x="3995738" y="4244975"/>
            <a:ext cx="360362" cy="144463"/>
          </a:xfrm>
          <a:prstGeom prst="line">
            <a:avLst/>
          </a:prstGeom>
          <a:noFill/>
          <a:ln w="9525" algn="ctr">
            <a:solidFill>
              <a:schemeClr val="tx1"/>
            </a:solidFill>
            <a:miter lim="800000"/>
            <a:headEnd/>
            <a:tailEnd/>
          </a:ln>
        </p:spPr>
      </p:cxnSp>
      <p:cxnSp>
        <p:nvCxnSpPr>
          <p:cNvPr id="33848" name="直線コネクタ 41"/>
          <p:cNvCxnSpPr>
            <a:cxnSpLocks noChangeShapeType="1"/>
          </p:cNvCxnSpPr>
          <p:nvPr/>
        </p:nvCxnSpPr>
        <p:spPr bwMode="auto">
          <a:xfrm>
            <a:off x="3995738" y="4605338"/>
            <a:ext cx="360362" cy="144462"/>
          </a:xfrm>
          <a:prstGeom prst="line">
            <a:avLst/>
          </a:prstGeom>
          <a:noFill/>
          <a:ln w="9525" algn="ctr">
            <a:solidFill>
              <a:schemeClr val="tx1"/>
            </a:solidFill>
            <a:miter lim="800000"/>
            <a:headEnd/>
            <a:tailEnd/>
          </a:ln>
        </p:spPr>
      </p:cxnSp>
      <p:cxnSp>
        <p:nvCxnSpPr>
          <p:cNvPr id="33849" name="直線コネクタ 42"/>
          <p:cNvCxnSpPr>
            <a:cxnSpLocks noChangeShapeType="1"/>
          </p:cNvCxnSpPr>
          <p:nvPr/>
        </p:nvCxnSpPr>
        <p:spPr bwMode="auto">
          <a:xfrm>
            <a:off x="3995738" y="4965700"/>
            <a:ext cx="360362" cy="142875"/>
          </a:xfrm>
          <a:prstGeom prst="line">
            <a:avLst/>
          </a:prstGeom>
          <a:noFill/>
          <a:ln w="9525" algn="ctr">
            <a:solidFill>
              <a:schemeClr val="tx1"/>
            </a:solidFill>
            <a:miter lim="800000"/>
            <a:headEnd/>
            <a:tailEnd/>
          </a:ln>
        </p:spPr>
      </p:cxnSp>
      <p:cxnSp>
        <p:nvCxnSpPr>
          <p:cNvPr id="33850" name="直線コネクタ 43"/>
          <p:cNvCxnSpPr>
            <a:cxnSpLocks noChangeShapeType="1"/>
          </p:cNvCxnSpPr>
          <p:nvPr/>
        </p:nvCxnSpPr>
        <p:spPr bwMode="auto">
          <a:xfrm>
            <a:off x="4500563" y="4244975"/>
            <a:ext cx="358775" cy="144463"/>
          </a:xfrm>
          <a:prstGeom prst="line">
            <a:avLst/>
          </a:prstGeom>
          <a:noFill/>
          <a:ln w="9525" algn="ctr">
            <a:solidFill>
              <a:schemeClr val="tx1"/>
            </a:solidFill>
            <a:miter lim="800000"/>
            <a:headEnd/>
            <a:tailEnd/>
          </a:ln>
        </p:spPr>
      </p:cxnSp>
      <p:cxnSp>
        <p:nvCxnSpPr>
          <p:cNvPr id="33851" name="直線コネクタ 44"/>
          <p:cNvCxnSpPr>
            <a:cxnSpLocks noChangeShapeType="1"/>
          </p:cNvCxnSpPr>
          <p:nvPr/>
        </p:nvCxnSpPr>
        <p:spPr bwMode="auto">
          <a:xfrm>
            <a:off x="4500563" y="4605338"/>
            <a:ext cx="358775" cy="144462"/>
          </a:xfrm>
          <a:prstGeom prst="line">
            <a:avLst/>
          </a:prstGeom>
          <a:noFill/>
          <a:ln w="9525" algn="ctr">
            <a:solidFill>
              <a:schemeClr val="tx1"/>
            </a:solidFill>
            <a:miter lim="800000"/>
            <a:headEnd/>
            <a:tailEnd/>
          </a:ln>
        </p:spPr>
      </p:cxnSp>
      <p:cxnSp>
        <p:nvCxnSpPr>
          <p:cNvPr id="33852" name="直線コネクタ 45"/>
          <p:cNvCxnSpPr>
            <a:cxnSpLocks noChangeShapeType="1"/>
          </p:cNvCxnSpPr>
          <p:nvPr/>
        </p:nvCxnSpPr>
        <p:spPr bwMode="auto">
          <a:xfrm>
            <a:off x="5076825" y="4244975"/>
            <a:ext cx="358775" cy="144463"/>
          </a:xfrm>
          <a:prstGeom prst="line">
            <a:avLst/>
          </a:prstGeom>
          <a:noFill/>
          <a:ln w="9525" algn="ctr">
            <a:solidFill>
              <a:schemeClr val="tx1"/>
            </a:solidFill>
            <a:miter lim="800000"/>
            <a:headEnd/>
            <a:tailEnd/>
          </a:ln>
        </p:spPr>
      </p:cxnSp>
      <p:cxnSp>
        <p:nvCxnSpPr>
          <p:cNvPr id="33853" name="直線コネクタ 46"/>
          <p:cNvCxnSpPr>
            <a:cxnSpLocks noChangeShapeType="1"/>
          </p:cNvCxnSpPr>
          <p:nvPr/>
        </p:nvCxnSpPr>
        <p:spPr bwMode="auto">
          <a:xfrm>
            <a:off x="5580063" y="4244975"/>
            <a:ext cx="360362" cy="144463"/>
          </a:xfrm>
          <a:prstGeom prst="line">
            <a:avLst/>
          </a:prstGeom>
          <a:noFill/>
          <a:ln w="9525" algn="ctr">
            <a:solidFill>
              <a:schemeClr val="tx1"/>
            </a:solidFill>
            <a:miter lim="800000"/>
            <a:headEnd/>
            <a:tailEnd/>
          </a:ln>
        </p:spPr>
      </p:cxnSp>
      <p:cxnSp>
        <p:nvCxnSpPr>
          <p:cNvPr id="33854" name="直線コネクタ 47"/>
          <p:cNvCxnSpPr>
            <a:cxnSpLocks noChangeShapeType="1"/>
          </p:cNvCxnSpPr>
          <p:nvPr/>
        </p:nvCxnSpPr>
        <p:spPr bwMode="auto">
          <a:xfrm>
            <a:off x="5076825" y="4605338"/>
            <a:ext cx="358775" cy="144462"/>
          </a:xfrm>
          <a:prstGeom prst="line">
            <a:avLst/>
          </a:prstGeom>
          <a:noFill/>
          <a:ln w="9525" algn="ctr">
            <a:solidFill>
              <a:schemeClr val="tx1"/>
            </a:solidFill>
            <a:miter lim="800000"/>
            <a:headEnd/>
            <a:tailEnd/>
          </a:ln>
        </p:spPr>
      </p:cxnSp>
      <p:graphicFrame>
        <p:nvGraphicFramePr>
          <p:cNvPr id="49" name="表 48"/>
          <p:cNvGraphicFramePr>
            <a:graphicFrameLocks noGrp="1"/>
          </p:cNvGraphicFramePr>
          <p:nvPr/>
        </p:nvGraphicFramePr>
        <p:xfrm>
          <a:off x="6011863"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50" name="表 49"/>
          <p:cNvGraphicFramePr>
            <a:graphicFrameLocks noGrp="1"/>
          </p:cNvGraphicFramePr>
          <p:nvPr/>
        </p:nvGraphicFramePr>
        <p:xfrm>
          <a:off x="3348038" y="3452813"/>
          <a:ext cx="576064" cy="311656"/>
        </p:xfrm>
        <a:graphic>
          <a:graphicData uri="http://schemas.openxmlformats.org/drawingml/2006/table">
            <a:tbl>
              <a:tblPr/>
              <a:tblGrid>
                <a:gridCol w="576064"/>
              </a:tblGrid>
              <a:tr h="311656">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52" name="表 51"/>
          <p:cNvGraphicFramePr>
            <a:graphicFrameLocks noGrp="1"/>
          </p:cNvGraphicFramePr>
          <p:nvPr/>
        </p:nvGraphicFramePr>
        <p:xfrm>
          <a:off x="3419475" y="52530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53" name="表 52"/>
          <p:cNvGraphicFramePr>
            <a:graphicFrameLocks noGrp="1"/>
          </p:cNvGraphicFramePr>
          <p:nvPr/>
        </p:nvGraphicFramePr>
        <p:xfrm>
          <a:off x="3924300" y="3813175"/>
          <a:ext cx="504056" cy="285368"/>
        </p:xfrm>
        <a:graphic>
          <a:graphicData uri="http://schemas.openxmlformats.org/drawingml/2006/table">
            <a:tbl>
              <a:tblPr/>
              <a:tblGrid>
                <a:gridCol w="504056"/>
              </a:tblGrid>
              <a:tr h="285368">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54" name="表 53"/>
          <p:cNvGraphicFramePr>
            <a:graphicFrameLocks noGrp="1"/>
          </p:cNvGraphicFramePr>
          <p:nvPr/>
        </p:nvGraphicFramePr>
        <p:xfrm>
          <a:off x="2843213" y="5541963"/>
          <a:ext cx="504056" cy="334516"/>
        </p:xfrm>
        <a:graphic>
          <a:graphicData uri="http://schemas.openxmlformats.org/drawingml/2006/table">
            <a:tbl>
              <a:tblPr/>
              <a:tblGrid>
                <a:gridCol w="504056"/>
              </a:tblGrid>
              <a:tr h="334516">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fade">
                                      <p:cBhvr>
                                        <p:cTn id="7" dur="500"/>
                                        <p:tgtEl>
                                          <p:spTgt spid="3993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par>
                                <p:cTn id="12" presetID="22" presetClass="entr" presetSubtype="1" fill="hold"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500"/>
                                        <p:tgtEl>
                                          <p:spTgt spid="11"/>
                                        </p:tgtEl>
                                      </p:cBhvr>
                                    </p:animEffect>
                                  </p:childTnLst>
                                </p:cTn>
                              </p:par>
                              <p:par>
                                <p:cTn id="15" presetID="22" presetClass="entr" presetSubtype="1" fill="hold" nodeType="withEffect">
                                  <p:stCondLst>
                                    <p:cond delay="0"/>
                                  </p:stCondLst>
                                  <p:childTnLst>
                                    <p:set>
                                      <p:cBhvr>
                                        <p:cTn id="16" dur="1" fill="hold">
                                          <p:stCondLst>
                                            <p:cond delay="0"/>
                                          </p:stCondLst>
                                        </p:cTn>
                                        <p:tgtEl>
                                          <p:spTgt spid="33803"/>
                                        </p:tgtEl>
                                        <p:attrNameLst>
                                          <p:attrName>style.visibility</p:attrName>
                                        </p:attrNameLst>
                                      </p:cBhvr>
                                      <p:to>
                                        <p:strVal val="visible"/>
                                      </p:to>
                                    </p:set>
                                    <p:animEffect transition="in" filter="wipe(up)">
                                      <p:cBhvr>
                                        <p:cTn id="17" dur="500"/>
                                        <p:tgtEl>
                                          <p:spTgt spid="33803"/>
                                        </p:tgtEl>
                                      </p:cBhvr>
                                    </p:animEffect>
                                  </p:childTnLst>
                                </p:cTn>
                              </p:par>
                              <p:par>
                                <p:cTn id="18" presetID="22" presetClass="entr" presetSubtype="1"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up)">
                                      <p:cBhvr>
                                        <p:cTn id="20" dur="500"/>
                                        <p:tgtEl>
                                          <p:spTgt spid="15"/>
                                        </p:tgtEl>
                                      </p:cBhvr>
                                    </p:animEffect>
                                  </p:childTnLst>
                                </p:cTn>
                              </p:par>
                              <p:par>
                                <p:cTn id="21" presetID="22" presetClass="entr" presetSubtype="1"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up)">
                                      <p:cBhvr>
                                        <p:cTn id="23" dur="500"/>
                                        <p:tgtEl>
                                          <p:spTgt spid="16"/>
                                        </p:tgtEl>
                                      </p:cBhvr>
                                    </p:animEffect>
                                  </p:childTnLst>
                                </p:cTn>
                              </p:par>
                              <p:par>
                                <p:cTn id="24" presetID="22" presetClass="entr" presetSubtype="1"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par>
                                <p:cTn id="27" presetID="22" presetClass="entr" presetSubtype="1"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up)">
                                      <p:cBhvr>
                                        <p:cTn id="29" dur="500"/>
                                        <p:tgtEl>
                                          <p:spTgt spid="18"/>
                                        </p:tgtEl>
                                      </p:cBhvr>
                                    </p:animEffect>
                                  </p:childTnLst>
                                </p:cTn>
                              </p:par>
                              <p:par>
                                <p:cTn id="30" presetID="22" presetClass="entr" presetSubtype="1"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up)">
                                      <p:cBhvr>
                                        <p:cTn id="32" dur="500"/>
                                        <p:tgtEl>
                                          <p:spTgt spid="19"/>
                                        </p:tgtEl>
                                      </p:cBhvr>
                                    </p:animEffect>
                                  </p:childTnLst>
                                </p:cTn>
                              </p:par>
                              <p:par>
                                <p:cTn id="33" presetID="22" presetClass="entr" presetSubtype="1"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up)">
                                      <p:cBhvr>
                                        <p:cTn id="35" dur="500"/>
                                        <p:tgtEl>
                                          <p:spTgt spid="20"/>
                                        </p:tgtEl>
                                      </p:cBhvr>
                                    </p:animEffect>
                                  </p:childTnLst>
                                </p:cTn>
                              </p:par>
                              <p:par>
                                <p:cTn id="36" presetID="22" presetClass="entr" presetSubtype="1"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up)">
                                      <p:cBhvr>
                                        <p:cTn id="38" dur="500"/>
                                        <p:tgtEl>
                                          <p:spTgt spid="21"/>
                                        </p:tgtEl>
                                      </p:cBhvr>
                                    </p:animEffect>
                                  </p:childTnLst>
                                </p:cTn>
                              </p:par>
                              <p:par>
                                <p:cTn id="39" presetID="22" presetClass="entr" presetSubtype="1"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up)">
                                      <p:cBhvr>
                                        <p:cTn id="41" dur="500"/>
                                        <p:tgtEl>
                                          <p:spTgt spid="22"/>
                                        </p:tgtEl>
                                      </p:cBhvr>
                                    </p:animEffect>
                                  </p:childTnLst>
                                </p:cTn>
                              </p:par>
                              <p:par>
                                <p:cTn id="42" presetID="22" presetClass="entr" presetSubtype="1" fill="hold"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wipe(up)">
                                      <p:cBhvr>
                                        <p:cTn id="44" dur="500"/>
                                        <p:tgtEl>
                                          <p:spTgt spid="23"/>
                                        </p:tgtEl>
                                      </p:cBhvr>
                                    </p:animEffect>
                                  </p:childTnLst>
                                </p:cTn>
                              </p:par>
                              <p:par>
                                <p:cTn id="45" presetID="22" presetClass="entr" presetSubtype="1" fill="hold" nodeType="with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up)">
                                      <p:cBhvr>
                                        <p:cTn id="47" dur="500"/>
                                        <p:tgtEl>
                                          <p:spTgt spid="24"/>
                                        </p:tgtEl>
                                      </p:cBhvr>
                                    </p:animEffect>
                                  </p:childTnLst>
                                </p:cTn>
                              </p:par>
                              <p:par>
                                <p:cTn id="48" presetID="22" presetClass="entr" presetSubtype="1"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wipe(up)">
                                      <p:cBhvr>
                                        <p:cTn id="50" dur="500"/>
                                        <p:tgtEl>
                                          <p:spTgt spid="25"/>
                                        </p:tgtEl>
                                      </p:cBhvr>
                                    </p:animEffect>
                                  </p:childTnLst>
                                </p:cTn>
                              </p:par>
                              <p:par>
                                <p:cTn id="51" presetID="22" presetClass="entr" presetSubtype="1" fill="hold" nodeType="with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wipe(up)">
                                      <p:cBhvr>
                                        <p:cTn id="53" dur="500"/>
                                        <p:tgtEl>
                                          <p:spTgt spid="26"/>
                                        </p:tgtEl>
                                      </p:cBhvr>
                                    </p:animEffect>
                                  </p:childTnLst>
                                </p:cTn>
                              </p:par>
                              <p:par>
                                <p:cTn id="54" presetID="22" presetClass="entr" presetSubtype="1" fill="hold"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wipe(up)">
                                      <p:cBhvr>
                                        <p:cTn id="56" dur="500"/>
                                        <p:tgtEl>
                                          <p:spTgt spid="27"/>
                                        </p:tgtEl>
                                      </p:cBhvr>
                                    </p:animEffect>
                                  </p:childTnLst>
                                </p:cTn>
                              </p:par>
                              <p:par>
                                <p:cTn id="57" presetID="22" presetClass="entr" presetSubtype="1" fill="hold"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wipe(up)">
                                      <p:cBhvr>
                                        <p:cTn id="59" dur="500"/>
                                        <p:tgtEl>
                                          <p:spTgt spid="28"/>
                                        </p:tgtEl>
                                      </p:cBhvr>
                                    </p:animEffect>
                                  </p:childTnLst>
                                </p:cTn>
                              </p:par>
                              <p:par>
                                <p:cTn id="60" presetID="22" presetClass="entr" presetSubtype="1" fill="hold"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wipe(up)">
                                      <p:cBhvr>
                                        <p:cTn id="62" dur="500"/>
                                        <p:tgtEl>
                                          <p:spTgt spid="29"/>
                                        </p:tgtEl>
                                      </p:cBhvr>
                                    </p:animEffect>
                                  </p:childTnLst>
                                </p:cTn>
                              </p:par>
                              <p:par>
                                <p:cTn id="63" presetID="22" presetClass="entr" presetSubtype="1" fill="hold"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wipe(up)">
                                      <p:cBhvr>
                                        <p:cTn id="65" dur="500"/>
                                        <p:tgtEl>
                                          <p:spTgt spid="30"/>
                                        </p:tgtEl>
                                      </p:cBhvr>
                                    </p:animEffect>
                                  </p:childTnLst>
                                </p:cTn>
                              </p:par>
                              <p:par>
                                <p:cTn id="66" presetID="22" presetClass="entr" presetSubtype="1" fill="hold" nodeType="with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wipe(up)">
                                      <p:cBhvr>
                                        <p:cTn id="68" dur="500"/>
                                        <p:tgtEl>
                                          <p:spTgt spid="31"/>
                                        </p:tgtEl>
                                      </p:cBhvr>
                                    </p:animEffect>
                                  </p:childTnLst>
                                </p:cTn>
                              </p:par>
                              <p:par>
                                <p:cTn id="69" presetID="22" presetClass="entr" presetSubtype="1" fill="hold" nodeType="withEffect">
                                  <p:stCondLst>
                                    <p:cond delay="0"/>
                                  </p:stCondLst>
                                  <p:childTnLst>
                                    <p:set>
                                      <p:cBhvr>
                                        <p:cTn id="70" dur="1" fill="hold">
                                          <p:stCondLst>
                                            <p:cond delay="0"/>
                                          </p:stCondLst>
                                        </p:cTn>
                                        <p:tgtEl>
                                          <p:spTgt spid="33838"/>
                                        </p:tgtEl>
                                        <p:attrNameLst>
                                          <p:attrName>style.visibility</p:attrName>
                                        </p:attrNameLst>
                                      </p:cBhvr>
                                      <p:to>
                                        <p:strVal val="visible"/>
                                      </p:to>
                                    </p:set>
                                    <p:animEffect transition="in" filter="wipe(up)">
                                      <p:cBhvr>
                                        <p:cTn id="71" dur="500"/>
                                        <p:tgtEl>
                                          <p:spTgt spid="33838"/>
                                        </p:tgtEl>
                                      </p:cBhvr>
                                    </p:animEffect>
                                  </p:childTnLst>
                                </p:cTn>
                              </p:par>
                              <p:par>
                                <p:cTn id="72" presetID="22" presetClass="entr" presetSubtype="1" fill="hold" nodeType="withEffect">
                                  <p:stCondLst>
                                    <p:cond delay="0"/>
                                  </p:stCondLst>
                                  <p:childTnLst>
                                    <p:set>
                                      <p:cBhvr>
                                        <p:cTn id="73" dur="1" fill="hold">
                                          <p:stCondLst>
                                            <p:cond delay="0"/>
                                          </p:stCondLst>
                                        </p:cTn>
                                        <p:tgtEl>
                                          <p:spTgt spid="33839"/>
                                        </p:tgtEl>
                                        <p:attrNameLst>
                                          <p:attrName>style.visibility</p:attrName>
                                        </p:attrNameLst>
                                      </p:cBhvr>
                                      <p:to>
                                        <p:strVal val="visible"/>
                                      </p:to>
                                    </p:set>
                                    <p:animEffect transition="in" filter="wipe(up)">
                                      <p:cBhvr>
                                        <p:cTn id="74" dur="500"/>
                                        <p:tgtEl>
                                          <p:spTgt spid="33839"/>
                                        </p:tgtEl>
                                      </p:cBhvr>
                                    </p:animEffect>
                                  </p:childTnLst>
                                </p:cTn>
                              </p:par>
                              <p:par>
                                <p:cTn id="75" presetID="22" presetClass="entr" presetSubtype="1" fill="hold" nodeType="withEffect">
                                  <p:stCondLst>
                                    <p:cond delay="0"/>
                                  </p:stCondLst>
                                  <p:childTnLst>
                                    <p:set>
                                      <p:cBhvr>
                                        <p:cTn id="76" dur="1" fill="hold">
                                          <p:stCondLst>
                                            <p:cond delay="0"/>
                                          </p:stCondLst>
                                        </p:cTn>
                                        <p:tgtEl>
                                          <p:spTgt spid="33840"/>
                                        </p:tgtEl>
                                        <p:attrNameLst>
                                          <p:attrName>style.visibility</p:attrName>
                                        </p:attrNameLst>
                                      </p:cBhvr>
                                      <p:to>
                                        <p:strVal val="visible"/>
                                      </p:to>
                                    </p:set>
                                    <p:animEffect transition="in" filter="wipe(up)">
                                      <p:cBhvr>
                                        <p:cTn id="77" dur="500"/>
                                        <p:tgtEl>
                                          <p:spTgt spid="33840"/>
                                        </p:tgtEl>
                                      </p:cBhvr>
                                    </p:animEffect>
                                  </p:childTnLst>
                                </p:cTn>
                              </p:par>
                              <p:par>
                                <p:cTn id="78" presetID="22" presetClass="entr" presetSubtype="1" fill="hold" nodeType="withEffect">
                                  <p:stCondLst>
                                    <p:cond delay="0"/>
                                  </p:stCondLst>
                                  <p:childTnLst>
                                    <p:set>
                                      <p:cBhvr>
                                        <p:cTn id="79" dur="1" fill="hold">
                                          <p:stCondLst>
                                            <p:cond delay="0"/>
                                          </p:stCondLst>
                                        </p:cTn>
                                        <p:tgtEl>
                                          <p:spTgt spid="33841"/>
                                        </p:tgtEl>
                                        <p:attrNameLst>
                                          <p:attrName>style.visibility</p:attrName>
                                        </p:attrNameLst>
                                      </p:cBhvr>
                                      <p:to>
                                        <p:strVal val="visible"/>
                                      </p:to>
                                    </p:set>
                                    <p:animEffect transition="in" filter="wipe(up)">
                                      <p:cBhvr>
                                        <p:cTn id="80" dur="500"/>
                                        <p:tgtEl>
                                          <p:spTgt spid="33841"/>
                                        </p:tgtEl>
                                      </p:cBhvr>
                                    </p:animEffect>
                                  </p:childTnLst>
                                </p:cTn>
                              </p:par>
                              <p:par>
                                <p:cTn id="81" presetID="22" presetClass="entr" presetSubtype="1" fill="hold" nodeType="withEffect">
                                  <p:stCondLst>
                                    <p:cond delay="0"/>
                                  </p:stCondLst>
                                  <p:childTnLst>
                                    <p:set>
                                      <p:cBhvr>
                                        <p:cTn id="82" dur="1" fill="hold">
                                          <p:stCondLst>
                                            <p:cond delay="0"/>
                                          </p:stCondLst>
                                        </p:cTn>
                                        <p:tgtEl>
                                          <p:spTgt spid="33842"/>
                                        </p:tgtEl>
                                        <p:attrNameLst>
                                          <p:attrName>style.visibility</p:attrName>
                                        </p:attrNameLst>
                                      </p:cBhvr>
                                      <p:to>
                                        <p:strVal val="visible"/>
                                      </p:to>
                                    </p:set>
                                    <p:animEffect transition="in" filter="wipe(up)">
                                      <p:cBhvr>
                                        <p:cTn id="83" dur="500"/>
                                        <p:tgtEl>
                                          <p:spTgt spid="33842"/>
                                        </p:tgtEl>
                                      </p:cBhvr>
                                    </p:animEffect>
                                  </p:childTnLst>
                                </p:cTn>
                              </p:par>
                              <p:par>
                                <p:cTn id="84" presetID="22" presetClass="entr" presetSubtype="1" fill="hold" nodeType="withEffect">
                                  <p:stCondLst>
                                    <p:cond delay="0"/>
                                  </p:stCondLst>
                                  <p:childTnLst>
                                    <p:set>
                                      <p:cBhvr>
                                        <p:cTn id="85" dur="1" fill="hold">
                                          <p:stCondLst>
                                            <p:cond delay="0"/>
                                          </p:stCondLst>
                                        </p:cTn>
                                        <p:tgtEl>
                                          <p:spTgt spid="33843"/>
                                        </p:tgtEl>
                                        <p:attrNameLst>
                                          <p:attrName>style.visibility</p:attrName>
                                        </p:attrNameLst>
                                      </p:cBhvr>
                                      <p:to>
                                        <p:strVal val="visible"/>
                                      </p:to>
                                    </p:set>
                                    <p:animEffect transition="in" filter="wipe(up)">
                                      <p:cBhvr>
                                        <p:cTn id="86" dur="500"/>
                                        <p:tgtEl>
                                          <p:spTgt spid="33843"/>
                                        </p:tgtEl>
                                      </p:cBhvr>
                                    </p:animEffect>
                                  </p:childTnLst>
                                </p:cTn>
                              </p:par>
                              <p:par>
                                <p:cTn id="87" presetID="22" presetClass="entr" presetSubtype="1" fill="hold" nodeType="withEffect">
                                  <p:stCondLst>
                                    <p:cond delay="0"/>
                                  </p:stCondLst>
                                  <p:childTnLst>
                                    <p:set>
                                      <p:cBhvr>
                                        <p:cTn id="88" dur="1" fill="hold">
                                          <p:stCondLst>
                                            <p:cond delay="0"/>
                                          </p:stCondLst>
                                        </p:cTn>
                                        <p:tgtEl>
                                          <p:spTgt spid="33844"/>
                                        </p:tgtEl>
                                        <p:attrNameLst>
                                          <p:attrName>style.visibility</p:attrName>
                                        </p:attrNameLst>
                                      </p:cBhvr>
                                      <p:to>
                                        <p:strVal val="visible"/>
                                      </p:to>
                                    </p:set>
                                    <p:animEffect transition="in" filter="wipe(up)">
                                      <p:cBhvr>
                                        <p:cTn id="89" dur="500"/>
                                        <p:tgtEl>
                                          <p:spTgt spid="33844"/>
                                        </p:tgtEl>
                                      </p:cBhvr>
                                    </p:animEffect>
                                  </p:childTnLst>
                                </p:cTn>
                              </p:par>
                              <p:par>
                                <p:cTn id="90" presetID="22" presetClass="entr" presetSubtype="1" fill="hold" nodeType="withEffect">
                                  <p:stCondLst>
                                    <p:cond delay="0"/>
                                  </p:stCondLst>
                                  <p:childTnLst>
                                    <p:set>
                                      <p:cBhvr>
                                        <p:cTn id="91" dur="1" fill="hold">
                                          <p:stCondLst>
                                            <p:cond delay="0"/>
                                          </p:stCondLst>
                                        </p:cTn>
                                        <p:tgtEl>
                                          <p:spTgt spid="33845"/>
                                        </p:tgtEl>
                                        <p:attrNameLst>
                                          <p:attrName>style.visibility</p:attrName>
                                        </p:attrNameLst>
                                      </p:cBhvr>
                                      <p:to>
                                        <p:strVal val="visible"/>
                                      </p:to>
                                    </p:set>
                                    <p:animEffect transition="in" filter="wipe(up)">
                                      <p:cBhvr>
                                        <p:cTn id="92" dur="500"/>
                                        <p:tgtEl>
                                          <p:spTgt spid="33845"/>
                                        </p:tgtEl>
                                      </p:cBhvr>
                                    </p:animEffect>
                                  </p:childTnLst>
                                </p:cTn>
                              </p:par>
                              <p:par>
                                <p:cTn id="93" presetID="22" presetClass="entr" presetSubtype="1" fill="hold" nodeType="withEffect">
                                  <p:stCondLst>
                                    <p:cond delay="0"/>
                                  </p:stCondLst>
                                  <p:childTnLst>
                                    <p:set>
                                      <p:cBhvr>
                                        <p:cTn id="94" dur="1" fill="hold">
                                          <p:stCondLst>
                                            <p:cond delay="0"/>
                                          </p:stCondLst>
                                        </p:cTn>
                                        <p:tgtEl>
                                          <p:spTgt spid="33846"/>
                                        </p:tgtEl>
                                        <p:attrNameLst>
                                          <p:attrName>style.visibility</p:attrName>
                                        </p:attrNameLst>
                                      </p:cBhvr>
                                      <p:to>
                                        <p:strVal val="visible"/>
                                      </p:to>
                                    </p:set>
                                    <p:animEffect transition="in" filter="wipe(up)">
                                      <p:cBhvr>
                                        <p:cTn id="95" dur="500"/>
                                        <p:tgtEl>
                                          <p:spTgt spid="33846"/>
                                        </p:tgtEl>
                                      </p:cBhvr>
                                    </p:animEffect>
                                  </p:childTnLst>
                                </p:cTn>
                              </p:par>
                              <p:par>
                                <p:cTn id="96" presetID="22" presetClass="entr" presetSubtype="1" fill="hold" nodeType="withEffect">
                                  <p:stCondLst>
                                    <p:cond delay="0"/>
                                  </p:stCondLst>
                                  <p:childTnLst>
                                    <p:set>
                                      <p:cBhvr>
                                        <p:cTn id="97" dur="1" fill="hold">
                                          <p:stCondLst>
                                            <p:cond delay="0"/>
                                          </p:stCondLst>
                                        </p:cTn>
                                        <p:tgtEl>
                                          <p:spTgt spid="33847"/>
                                        </p:tgtEl>
                                        <p:attrNameLst>
                                          <p:attrName>style.visibility</p:attrName>
                                        </p:attrNameLst>
                                      </p:cBhvr>
                                      <p:to>
                                        <p:strVal val="visible"/>
                                      </p:to>
                                    </p:set>
                                    <p:animEffect transition="in" filter="wipe(up)">
                                      <p:cBhvr>
                                        <p:cTn id="98" dur="500"/>
                                        <p:tgtEl>
                                          <p:spTgt spid="33847"/>
                                        </p:tgtEl>
                                      </p:cBhvr>
                                    </p:animEffect>
                                  </p:childTnLst>
                                </p:cTn>
                              </p:par>
                              <p:par>
                                <p:cTn id="99" presetID="22" presetClass="entr" presetSubtype="1" fill="hold" nodeType="withEffect">
                                  <p:stCondLst>
                                    <p:cond delay="0"/>
                                  </p:stCondLst>
                                  <p:childTnLst>
                                    <p:set>
                                      <p:cBhvr>
                                        <p:cTn id="100" dur="1" fill="hold">
                                          <p:stCondLst>
                                            <p:cond delay="0"/>
                                          </p:stCondLst>
                                        </p:cTn>
                                        <p:tgtEl>
                                          <p:spTgt spid="33848"/>
                                        </p:tgtEl>
                                        <p:attrNameLst>
                                          <p:attrName>style.visibility</p:attrName>
                                        </p:attrNameLst>
                                      </p:cBhvr>
                                      <p:to>
                                        <p:strVal val="visible"/>
                                      </p:to>
                                    </p:set>
                                    <p:animEffect transition="in" filter="wipe(up)">
                                      <p:cBhvr>
                                        <p:cTn id="101" dur="500"/>
                                        <p:tgtEl>
                                          <p:spTgt spid="33848"/>
                                        </p:tgtEl>
                                      </p:cBhvr>
                                    </p:animEffect>
                                  </p:childTnLst>
                                </p:cTn>
                              </p:par>
                              <p:par>
                                <p:cTn id="102" presetID="22" presetClass="entr" presetSubtype="1" fill="hold" nodeType="withEffect">
                                  <p:stCondLst>
                                    <p:cond delay="0"/>
                                  </p:stCondLst>
                                  <p:childTnLst>
                                    <p:set>
                                      <p:cBhvr>
                                        <p:cTn id="103" dur="1" fill="hold">
                                          <p:stCondLst>
                                            <p:cond delay="0"/>
                                          </p:stCondLst>
                                        </p:cTn>
                                        <p:tgtEl>
                                          <p:spTgt spid="33849"/>
                                        </p:tgtEl>
                                        <p:attrNameLst>
                                          <p:attrName>style.visibility</p:attrName>
                                        </p:attrNameLst>
                                      </p:cBhvr>
                                      <p:to>
                                        <p:strVal val="visible"/>
                                      </p:to>
                                    </p:set>
                                    <p:animEffect transition="in" filter="wipe(up)">
                                      <p:cBhvr>
                                        <p:cTn id="104" dur="500"/>
                                        <p:tgtEl>
                                          <p:spTgt spid="33849"/>
                                        </p:tgtEl>
                                      </p:cBhvr>
                                    </p:animEffect>
                                  </p:childTnLst>
                                </p:cTn>
                              </p:par>
                              <p:par>
                                <p:cTn id="105" presetID="22" presetClass="entr" presetSubtype="1" fill="hold" nodeType="withEffect">
                                  <p:stCondLst>
                                    <p:cond delay="0"/>
                                  </p:stCondLst>
                                  <p:childTnLst>
                                    <p:set>
                                      <p:cBhvr>
                                        <p:cTn id="106" dur="1" fill="hold">
                                          <p:stCondLst>
                                            <p:cond delay="0"/>
                                          </p:stCondLst>
                                        </p:cTn>
                                        <p:tgtEl>
                                          <p:spTgt spid="33850"/>
                                        </p:tgtEl>
                                        <p:attrNameLst>
                                          <p:attrName>style.visibility</p:attrName>
                                        </p:attrNameLst>
                                      </p:cBhvr>
                                      <p:to>
                                        <p:strVal val="visible"/>
                                      </p:to>
                                    </p:set>
                                    <p:animEffect transition="in" filter="wipe(up)">
                                      <p:cBhvr>
                                        <p:cTn id="107" dur="500"/>
                                        <p:tgtEl>
                                          <p:spTgt spid="33850"/>
                                        </p:tgtEl>
                                      </p:cBhvr>
                                    </p:animEffect>
                                  </p:childTnLst>
                                </p:cTn>
                              </p:par>
                              <p:par>
                                <p:cTn id="108" presetID="22" presetClass="entr" presetSubtype="1" fill="hold" nodeType="withEffect">
                                  <p:stCondLst>
                                    <p:cond delay="0"/>
                                  </p:stCondLst>
                                  <p:childTnLst>
                                    <p:set>
                                      <p:cBhvr>
                                        <p:cTn id="109" dur="1" fill="hold">
                                          <p:stCondLst>
                                            <p:cond delay="0"/>
                                          </p:stCondLst>
                                        </p:cTn>
                                        <p:tgtEl>
                                          <p:spTgt spid="33851"/>
                                        </p:tgtEl>
                                        <p:attrNameLst>
                                          <p:attrName>style.visibility</p:attrName>
                                        </p:attrNameLst>
                                      </p:cBhvr>
                                      <p:to>
                                        <p:strVal val="visible"/>
                                      </p:to>
                                    </p:set>
                                    <p:animEffect transition="in" filter="wipe(up)">
                                      <p:cBhvr>
                                        <p:cTn id="110" dur="500"/>
                                        <p:tgtEl>
                                          <p:spTgt spid="33851"/>
                                        </p:tgtEl>
                                      </p:cBhvr>
                                    </p:animEffect>
                                  </p:childTnLst>
                                </p:cTn>
                              </p:par>
                              <p:par>
                                <p:cTn id="111" presetID="22" presetClass="entr" presetSubtype="1" fill="hold" nodeType="withEffect">
                                  <p:stCondLst>
                                    <p:cond delay="0"/>
                                  </p:stCondLst>
                                  <p:childTnLst>
                                    <p:set>
                                      <p:cBhvr>
                                        <p:cTn id="112" dur="1" fill="hold">
                                          <p:stCondLst>
                                            <p:cond delay="0"/>
                                          </p:stCondLst>
                                        </p:cTn>
                                        <p:tgtEl>
                                          <p:spTgt spid="33852"/>
                                        </p:tgtEl>
                                        <p:attrNameLst>
                                          <p:attrName>style.visibility</p:attrName>
                                        </p:attrNameLst>
                                      </p:cBhvr>
                                      <p:to>
                                        <p:strVal val="visible"/>
                                      </p:to>
                                    </p:set>
                                    <p:animEffect transition="in" filter="wipe(up)">
                                      <p:cBhvr>
                                        <p:cTn id="113" dur="500"/>
                                        <p:tgtEl>
                                          <p:spTgt spid="33852"/>
                                        </p:tgtEl>
                                      </p:cBhvr>
                                    </p:animEffect>
                                  </p:childTnLst>
                                </p:cTn>
                              </p:par>
                              <p:par>
                                <p:cTn id="114" presetID="22" presetClass="entr" presetSubtype="1" fill="hold" nodeType="withEffect">
                                  <p:stCondLst>
                                    <p:cond delay="0"/>
                                  </p:stCondLst>
                                  <p:childTnLst>
                                    <p:set>
                                      <p:cBhvr>
                                        <p:cTn id="115" dur="1" fill="hold">
                                          <p:stCondLst>
                                            <p:cond delay="0"/>
                                          </p:stCondLst>
                                        </p:cTn>
                                        <p:tgtEl>
                                          <p:spTgt spid="33853"/>
                                        </p:tgtEl>
                                        <p:attrNameLst>
                                          <p:attrName>style.visibility</p:attrName>
                                        </p:attrNameLst>
                                      </p:cBhvr>
                                      <p:to>
                                        <p:strVal val="visible"/>
                                      </p:to>
                                    </p:set>
                                    <p:animEffect transition="in" filter="wipe(up)">
                                      <p:cBhvr>
                                        <p:cTn id="116" dur="500"/>
                                        <p:tgtEl>
                                          <p:spTgt spid="33853"/>
                                        </p:tgtEl>
                                      </p:cBhvr>
                                    </p:animEffect>
                                  </p:childTnLst>
                                </p:cTn>
                              </p:par>
                              <p:par>
                                <p:cTn id="117" presetID="22" presetClass="entr" presetSubtype="1" fill="hold" nodeType="withEffect">
                                  <p:stCondLst>
                                    <p:cond delay="0"/>
                                  </p:stCondLst>
                                  <p:childTnLst>
                                    <p:set>
                                      <p:cBhvr>
                                        <p:cTn id="118" dur="1" fill="hold">
                                          <p:stCondLst>
                                            <p:cond delay="0"/>
                                          </p:stCondLst>
                                        </p:cTn>
                                        <p:tgtEl>
                                          <p:spTgt spid="33854"/>
                                        </p:tgtEl>
                                        <p:attrNameLst>
                                          <p:attrName>style.visibility</p:attrName>
                                        </p:attrNameLst>
                                      </p:cBhvr>
                                      <p:to>
                                        <p:strVal val="visible"/>
                                      </p:to>
                                    </p:set>
                                    <p:animEffect transition="in" filter="wipe(up)">
                                      <p:cBhvr>
                                        <p:cTn id="119" dur="500"/>
                                        <p:tgtEl>
                                          <p:spTgt spid="33854"/>
                                        </p:tgtEl>
                                      </p:cBhvr>
                                    </p:animEffect>
                                  </p:childTnLst>
                                </p:cTn>
                              </p:par>
                              <p:par>
                                <p:cTn id="120" presetID="22" presetClass="entr" presetSubtype="1" fill="hold" nodeType="withEffect">
                                  <p:stCondLst>
                                    <p:cond delay="0"/>
                                  </p:stCondLst>
                                  <p:childTnLst>
                                    <p:set>
                                      <p:cBhvr>
                                        <p:cTn id="121" dur="1" fill="hold">
                                          <p:stCondLst>
                                            <p:cond delay="0"/>
                                          </p:stCondLst>
                                        </p:cTn>
                                        <p:tgtEl>
                                          <p:spTgt spid="49"/>
                                        </p:tgtEl>
                                        <p:attrNameLst>
                                          <p:attrName>style.visibility</p:attrName>
                                        </p:attrNameLst>
                                      </p:cBhvr>
                                      <p:to>
                                        <p:strVal val="visible"/>
                                      </p:to>
                                    </p:set>
                                    <p:animEffect transition="in" filter="wipe(up)">
                                      <p:cBhvr>
                                        <p:cTn id="122" dur="500"/>
                                        <p:tgtEl>
                                          <p:spTgt spid="49"/>
                                        </p:tgtEl>
                                      </p:cBhvr>
                                    </p:animEffect>
                                  </p:childTnLst>
                                </p:cTn>
                              </p:par>
                              <p:par>
                                <p:cTn id="123" presetID="22" presetClass="entr" presetSubtype="1" fill="hold" nodeType="withEffect">
                                  <p:stCondLst>
                                    <p:cond delay="0"/>
                                  </p:stCondLst>
                                  <p:childTnLst>
                                    <p:set>
                                      <p:cBhvr>
                                        <p:cTn id="124" dur="1" fill="hold">
                                          <p:stCondLst>
                                            <p:cond delay="0"/>
                                          </p:stCondLst>
                                        </p:cTn>
                                        <p:tgtEl>
                                          <p:spTgt spid="50"/>
                                        </p:tgtEl>
                                        <p:attrNameLst>
                                          <p:attrName>style.visibility</p:attrName>
                                        </p:attrNameLst>
                                      </p:cBhvr>
                                      <p:to>
                                        <p:strVal val="visible"/>
                                      </p:to>
                                    </p:set>
                                    <p:animEffect transition="in" filter="wipe(up)">
                                      <p:cBhvr>
                                        <p:cTn id="125" dur="500"/>
                                        <p:tgtEl>
                                          <p:spTgt spid="50"/>
                                        </p:tgtEl>
                                      </p:cBhvr>
                                    </p:animEffect>
                                  </p:childTnLst>
                                </p:cTn>
                              </p:par>
                              <p:par>
                                <p:cTn id="126" presetID="22" presetClass="entr" presetSubtype="1" fill="hold" nodeType="withEffect">
                                  <p:stCondLst>
                                    <p:cond delay="0"/>
                                  </p:stCondLst>
                                  <p:childTnLst>
                                    <p:set>
                                      <p:cBhvr>
                                        <p:cTn id="127" dur="1" fill="hold">
                                          <p:stCondLst>
                                            <p:cond delay="0"/>
                                          </p:stCondLst>
                                        </p:cTn>
                                        <p:tgtEl>
                                          <p:spTgt spid="52"/>
                                        </p:tgtEl>
                                        <p:attrNameLst>
                                          <p:attrName>style.visibility</p:attrName>
                                        </p:attrNameLst>
                                      </p:cBhvr>
                                      <p:to>
                                        <p:strVal val="visible"/>
                                      </p:to>
                                    </p:set>
                                    <p:animEffect transition="in" filter="wipe(up)">
                                      <p:cBhvr>
                                        <p:cTn id="128" dur="500"/>
                                        <p:tgtEl>
                                          <p:spTgt spid="52"/>
                                        </p:tgtEl>
                                      </p:cBhvr>
                                    </p:animEffect>
                                  </p:childTnLst>
                                </p:cTn>
                              </p:par>
                              <p:par>
                                <p:cTn id="129" presetID="22" presetClass="entr" presetSubtype="1" fill="hold" nodeType="withEffect">
                                  <p:stCondLst>
                                    <p:cond delay="0"/>
                                  </p:stCondLst>
                                  <p:childTnLst>
                                    <p:set>
                                      <p:cBhvr>
                                        <p:cTn id="130" dur="1" fill="hold">
                                          <p:stCondLst>
                                            <p:cond delay="0"/>
                                          </p:stCondLst>
                                        </p:cTn>
                                        <p:tgtEl>
                                          <p:spTgt spid="53"/>
                                        </p:tgtEl>
                                        <p:attrNameLst>
                                          <p:attrName>style.visibility</p:attrName>
                                        </p:attrNameLst>
                                      </p:cBhvr>
                                      <p:to>
                                        <p:strVal val="visible"/>
                                      </p:to>
                                    </p:set>
                                    <p:animEffect transition="in" filter="wipe(up)">
                                      <p:cBhvr>
                                        <p:cTn id="131" dur="500"/>
                                        <p:tgtEl>
                                          <p:spTgt spid="53"/>
                                        </p:tgtEl>
                                      </p:cBhvr>
                                    </p:animEffect>
                                  </p:childTnLst>
                                </p:cTn>
                              </p:par>
                              <p:par>
                                <p:cTn id="132" presetID="22" presetClass="entr" presetSubtype="1" fill="hold" nodeType="withEffect">
                                  <p:stCondLst>
                                    <p:cond delay="0"/>
                                  </p:stCondLst>
                                  <p:childTnLst>
                                    <p:set>
                                      <p:cBhvr>
                                        <p:cTn id="133" dur="1" fill="hold">
                                          <p:stCondLst>
                                            <p:cond delay="0"/>
                                          </p:stCondLst>
                                        </p:cTn>
                                        <p:tgtEl>
                                          <p:spTgt spid="54"/>
                                        </p:tgtEl>
                                        <p:attrNameLst>
                                          <p:attrName>style.visibility</p:attrName>
                                        </p:attrNameLst>
                                      </p:cBhvr>
                                      <p:to>
                                        <p:strVal val="visible"/>
                                      </p:to>
                                    </p:set>
                                    <p:animEffect transition="in" filter="wipe(up)">
                                      <p:cBhvr>
                                        <p:cTn id="13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タイトル 1"/>
          <p:cNvSpPr>
            <a:spLocks noGrp="1"/>
          </p:cNvSpPr>
          <p:nvPr>
            <p:ph type="title"/>
          </p:nvPr>
        </p:nvSpPr>
        <p:spPr/>
        <p:txBody>
          <a:bodyPr/>
          <a:lstStyle/>
          <a:p>
            <a:r>
              <a:rPr lang="ja-JP" altLang="en-US" smtClean="0">
                <a:solidFill>
                  <a:srgbClr val="0070C0"/>
                </a:solidFill>
                <a:latin typeface="ＭＳ Ｐゴシック" charset="-128"/>
              </a:rPr>
              <a:t>チェックシート</a:t>
            </a:r>
          </a:p>
        </p:txBody>
      </p:sp>
      <p:pic>
        <p:nvPicPr>
          <p:cNvPr id="34819" name="コンテンツ プレースホルダ 3" descr="チェックシート.jpg"/>
          <p:cNvPicPr>
            <a:picLocks noChangeAspect="1"/>
          </p:cNvPicPr>
          <p:nvPr/>
        </p:nvPicPr>
        <p:blipFill>
          <a:blip r:embed="rId3" cstate="print"/>
          <a:srcRect/>
          <a:stretch>
            <a:fillRect/>
          </a:stretch>
        </p:blipFill>
        <p:spPr bwMode="auto">
          <a:xfrm>
            <a:off x="1042988" y="2149475"/>
            <a:ext cx="7921625" cy="4879975"/>
          </a:xfrm>
          <a:prstGeom prst="rect">
            <a:avLst/>
          </a:prstGeom>
          <a:noFill/>
          <a:ln w="9525">
            <a:noFill/>
            <a:miter lim="800000"/>
            <a:headEnd/>
            <a:tailEnd/>
          </a:ln>
        </p:spPr>
      </p:pic>
      <p:cxnSp>
        <p:nvCxnSpPr>
          <p:cNvPr id="8" name="直線コネクタ 7"/>
          <p:cNvCxnSpPr/>
          <p:nvPr/>
        </p:nvCxnSpPr>
        <p:spPr>
          <a:xfrm>
            <a:off x="152400" y="66675"/>
            <a:ext cx="342900" cy="4762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0" name="表 9"/>
          <p:cNvGraphicFramePr>
            <a:graphicFrameLocks noGrp="1"/>
          </p:cNvGraphicFramePr>
          <p:nvPr/>
        </p:nvGraphicFramePr>
        <p:xfrm>
          <a:off x="2843213" y="309245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11" name="表 10"/>
          <p:cNvGraphicFramePr>
            <a:graphicFrameLocks noGrp="1"/>
          </p:cNvGraphicFramePr>
          <p:nvPr/>
        </p:nvGraphicFramePr>
        <p:xfrm>
          <a:off x="2843213" y="3452813"/>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cxnSp>
        <p:nvCxnSpPr>
          <p:cNvPr id="12" name="直線コネクタ 11"/>
          <p:cNvCxnSpPr/>
          <p:nvPr/>
        </p:nvCxnSpPr>
        <p:spPr>
          <a:xfrm>
            <a:off x="161925" y="76200"/>
            <a:ext cx="36195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826" name="直線コネクタ 13"/>
          <p:cNvCxnSpPr>
            <a:cxnSpLocks noChangeShapeType="1"/>
          </p:cNvCxnSpPr>
          <p:nvPr/>
        </p:nvCxnSpPr>
        <p:spPr bwMode="auto">
          <a:xfrm>
            <a:off x="2916238" y="3525838"/>
            <a:ext cx="360362" cy="142875"/>
          </a:xfrm>
          <a:prstGeom prst="line">
            <a:avLst/>
          </a:prstGeom>
          <a:noFill/>
          <a:ln w="9525" algn="ctr">
            <a:solidFill>
              <a:srgbClr val="000000"/>
            </a:solidFill>
            <a:miter lim="800000"/>
            <a:headEnd/>
            <a:tailEnd/>
          </a:ln>
        </p:spPr>
      </p:cxnSp>
      <p:graphicFrame>
        <p:nvGraphicFramePr>
          <p:cNvPr id="15" name="表 14"/>
          <p:cNvGraphicFramePr>
            <a:graphicFrameLocks noGrp="1"/>
          </p:cNvGraphicFramePr>
          <p:nvPr/>
        </p:nvGraphicFramePr>
        <p:xfrm>
          <a:off x="2843213" y="38131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6" name="表 15"/>
          <p:cNvGraphicFramePr>
            <a:graphicFrameLocks noGrp="1"/>
          </p:cNvGraphicFramePr>
          <p:nvPr/>
        </p:nvGraphicFramePr>
        <p:xfrm>
          <a:off x="3419475" y="38131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7" name="表 16"/>
          <p:cNvGraphicFramePr>
            <a:graphicFrameLocks noGrp="1"/>
          </p:cNvGraphicFramePr>
          <p:nvPr/>
        </p:nvGraphicFramePr>
        <p:xfrm>
          <a:off x="2843213"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8" name="表 17"/>
          <p:cNvGraphicFramePr>
            <a:graphicFrameLocks noGrp="1"/>
          </p:cNvGraphicFramePr>
          <p:nvPr/>
        </p:nvGraphicFramePr>
        <p:xfrm>
          <a:off x="3419475"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9" name="表 18"/>
          <p:cNvGraphicFramePr>
            <a:graphicFrameLocks noGrp="1"/>
          </p:cNvGraphicFramePr>
          <p:nvPr/>
        </p:nvGraphicFramePr>
        <p:xfrm>
          <a:off x="3924300"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0" name="表 19"/>
          <p:cNvGraphicFramePr>
            <a:graphicFrameLocks noGrp="1"/>
          </p:cNvGraphicFramePr>
          <p:nvPr/>
        </p:nvGraphicFramePr>
        <p:xfrm>
          <a:off x="4427538"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1" name="表 20"/>
          <p:cNvGraphicFramePr>
            <a:graphicFrameLocks noGrp="1"/>
          </p:cNvGraphicFramePr>
          <p:nvPr/>
        </p:nvGraphicFramePr>
        <p:xfrm>
          <a:off x="5003800"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2" name="表 21"/>
          <p:cNvGraphicFramePr>
            <a:graphicFrameLocks noGrp="1"/>
          </p:cNvGraphicFramePr>
          <p:nvPr/>
        </p:nvGraphicFramePr>
        <p:xfrm>
          <a:off x="5508625"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3" name="表 22"/>
          <p:cNvGraphicFramePr>
            <a:graphicFrameLocks noGrp="1"/>
          </p:cNvGraphicFramePr>
          <p:nvPr/>
        </p:nvGraphicFramePr>
        <p:xfrm>
          <a:off x="2843213"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4" name="表 23"/>
          <p:cNvGraphicFramePr>
            <a:graphicFrameLocks noGrp="1"/>
          </p:cNvGraphicFramePr>
          <p:nvPr/>
        </p:nvGraphicFramePr>
        <p:xfrm>
          <a:off x="3419475"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5" name="表 24"/>
          <p:cNvGraphicFramePr>
            <a:graphicFrameLocks noGrp="1"/>
          </p:cNvGraphicFramePr>
          <p:nvPr/>
        </p:nvGraphicFramePr>
        <p:xfrm>
          <a:off x="3924300"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6" name="表 25"/>
          <p:cNvGraphicFramePr>
            <a:graphicFrameLocks noGrp="1"/>
          </p:cNvGraphicFramePr>
          <p:nvPr/>
        </p:nvGraphicFramePr>
        <p:xfrm>
          <a:off x="4427538"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7" name="表 26"/>
          <p:cNvGraphicFramePr>
            <a:graphicFrameLocks noGrp="1"/>
          </p:cNvGraphicFramePr>
          <p:nvPr/>
        </p:nvGraphicFramePr>
        <p:xfrm>
          <a:off x="5003800"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8" name="表 27"/>
          <p:cNvGraphicFramePr>
            <a:graphicFrameLocks noGrp="1"/>
          </p:cNvGraphicFramePr>
          <p:nvPr/>
        </p:nvGraphicFramePr>
        <p:xfrm>
          <a:off x="2843213"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9" name="表 28"/>
          <p:cNvGraphicFramePr>
            <a:graphicFrameLocks noGrp="1"/>
          </p:cNvGraphicFramePr>
          <p:nvPr/>
        </p:nvGraphicFramePr>
        <p:xfrm>
          <a:off x="3419475"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30" name="表 29"/>
          <p:cNvGraphicFramePr>
            <a:graphicFrameLocks noGrp="1"/>
          </p:cNvGraphicFramePr>
          <p:nvPr/>
        </p:nvGraphicFramePr>
        <p:xfrm>
          <a:off x="3924300"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31" name="表 30"/>
          <p:cNvGraphicFramePr>
            <a:graphicFrameLocks noGrp="1"/>
          </p:cNvGraphicFramePr>
          <p:nvPr/>
        </p:nvGraphicFramePr>
        <p:xfrm>
          <a:off x="2843213" y="52530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cxnSp>
        <p:nvCxnSpPr>
          <p:cNvPr id="34861" name="直線コネクタ 31"/>
          <p:cNvCxnSpPr>
            <a:cxnSpLocks noChangeShapeType="1"/>
          </p:cNvCxnSpPr>
          <p:nvPr/>
        </p:nvCxnSpPr>
        <p:spPr bwMode="auto">
          <a:xfrm>
            <a:off x="2916238" y="3884613"/>
            <a:ext cx="360362" cy="144462"/>
          </a:xfrm>
          <a:prstGeom prst="line">
            <a:avLst/>
          </a:prstGeom>
          <a:noFill/>
          <a:ln w="9525" algn="ctr">
            <a:solidFill>
              <a:srgbClr val="000000"/>
            </a:solidFill>
            <a:miter lim="800000"/>
            <a:headEnd/>
            <a:tailEnd/>
          </a:ln>
        </p:spPr>
      </p:cxnSp>
      <p:cxnSp>
        <p:nvCxnSpPr>
          <p:cNvPr id="34862" name="直線コネクタ 32"/>
          <p:cNvCxnSpPr>
            <a:cxnSpLocks noChangeShapeType="1"/>
          </p:cNvCxnSpPr>
          <p:nvPr/>
        </p:nvCxnSpPr>
        <p:spPr bwMode="auto">
          <a:xfrm>
            <a:off x="2916238" y="4244975"/>
            <a:ext cx="360362" cy="144463"/>
          </a:xfrm>
          <a:prstGeom prst="line">
            <a:avLst/>
          </a:prstGeom>
          <a:noFill/>
          <a:ln w="9525" algn="ctr">
            <a:solidFill>
              <a:srgbClr val="000000"/>
            </a:solidFill>
            <a:miter lim="800000"/>
            <a:headEnd/>
            <a:tailEnd/>
          </a:ln>
        </p:spPr>
      </p:cxnSp>
      <p:cxnSp>
        <p:nvCxnSpPr>
          <p:cNvPr id="34863" name="直線コネクタ 33"/>
          <p:cNvCxnSpPr>
            <a:cxnSpLocks noChangeShapeType="1"/>
          </p:cNvCxnSpPr>
          <p:nvPr/>
        </p:nvCxnSpPr>
        <p:spPr bwMode="auto">
          <a:xfrm>
            <a:off x="2916238" y="4605338"/>
            <a:ext cx="360362" cy="144462"/>
          </a:xfrm>
          <a:prstGeom prst="line">
            <a:avLst/>
          </a:prstGeom>
          <a:noFill/>
          <a:ln w="9525" algn="ctr">
            <a:solidFill>
              <a:srgbClr val="000000"/>
            </a:solidFill>
            <a:miter lim="800000"/>
            <a:headEnd/>
            <a:tailEnd/>
          </a:ln>
        </p:spPr>
      </p:cxnSp>
      <p:cxnSp>
        <p:nvCxnSpPr>
          <p:cNvPr id="34864" name="直線コネクタ 34"/>
          <p:cNvCxnSpPr>
            <a:cxnSpLocks noChangeShapeType="1"/>
          </p:cNvCxnSpPr>
          <p:nvPr/>
        </p:nvCxnSpPr>
        <p:spPr bwMode="auto">
          <a:xfrm>
            <a:off x="2916238" y="4965700"/>
            <a:ext cx="360362" cy="142875"/>
          </a:xfrm>
          <a:prstGeom prst="line">
            <a:avLst/>
          </a:prstGeom>
          <a:noFill/>
          <a:ln w="9525" algn="ctr">
            <a:solidFill>
              <a:srgbClr val="000000"/>
            </a:solidFill>
            <a:miter lim="800000"/>
            <a:headEnd/>
            <a:tailEnd/>
          </a:ln>
        </p:spPr>
      </p:cxnSp>
      <p:cxnSp>
        <p:nvCxnSpPr>
          <p:cNvPr id="34865" name="直線コネクタ 35"/>
          <p:cNvCxnSpPr>
            <a:cxnSpLocks noChangeShapeType="1"/>
          </p:cNvCxnSpPr>
          <p:nvPr/>
        </p:nvCxnSpPr>
        <p:spPr bwMode="auto">
          <a:xfrm>
            <a:off x="2916238" y="5326063"/>
            <a:ext cx="360362" cy="142875"/>
          </a:xfrm>
          <a:prstGeom prst="line">
            <a:avLst/>
          </a:prstGeom>
          <a:noFill/>
          <a:ln w="9525" algn="ctr">
            <a:solidFill>
              <a:srgbClr val="000000"/>
            </a:solidFill>
            <a:miter lim="800000"/>
            <a:headEnd/>
            <a:tailEnd/>
          </a:ln>
        </p:spPr>
      </p:cxnSp>
      <p:cxnSp>
        <p:nvCxnSpPr>
          <p:cNvPr id="34866" name="直線コネクタ 36"/>
          <p:cNvCxnSpPr>
            <a:cxnSpLocks noChangeShapeType="1"/>
          </p:cNvCxnSpPr>
          <p:nvPr/>
        </p:nvCxnSpPr>
        <p:spPr bwMode="auto">
          <a:xfrm>
            <a:off x="3492500" y="3884613"/>
            <a:ext cx="358775" cy="144462"/>
          </a:xfrm>
          <a:prstGeom prst="line">
            <a:avLst/>
          </a:prstGeom>
          <a:noFill/>
          <a:ln w="9525" algn="ctr">
            <a:solidFill>
              <a:srgbClr val="000000"/>
            </a:solidFill>
            <a:miter lim="800000"/>
            <a:headEnd/>
            <a:tailEnd/>
          </a:ln>
        </p:spPr>
      </p:cxnSp>
      <p:cxnSp>
        <p:nvCxnSpPr>
          <p:cNvPr id="34867" name="直線コネクタ 37"/>
          <p:cNvCxnSpPr>
            <a:cxnSpLocks noChangeShapeType="1"/>
          </p:cNvCxnSpPr>
          <p:nvPr/>
        </p:nvCxnSpPr>
        <p:spPr bwMode="auto">
          <a:xfrm>
            <a:off x="3492500" y="4244975"/>
            <a:ext cx="358775" cy="144463"/>
          </a:xfrm>
          <a:prstGeom prst="line">
            <a:avLst/>
          </a:prstGeom>
          <a:noFill/>
          <a:ln w="9525" algn="ctr">
            <a:solidFill>
              <a:srgbClr val="000000"/>
            </a:solidFill>
            <a:miter lim="800000"/>
            <a:headEnd/>
            <a:tailEnd/>
          </a:ln>
        </p:spPr>
      </p:cxnSp>
      <p:cxnSp>
        <p:nvCxnSpPr>
          <p:cNvPr id="34868" name="直線コネクタ 38"/>
          <p:cNvCxnSpPr>
            <a:cxnSpLocks noChangeShapeType="1"/>
          </p:cNvCxnSpPr>
          <p:nvPr/>
        </p:nvCxnSpPr>
        <p:spPr bwMode="auto">
          <a:xfrm>
            <a:off x="3492500" y="4605338"/>
            <a:ext cx="358775" cy="144462"/>
          </a:xfrm>
          <a:prstGeom prst="line">
            <a:avLst/>
          </a:prstGeom>
          <a:noFill/>
          <a:ln w="9525" algn="ctr">
            <a:solidFill>
              <a:srgbClr val="000000"/>
            </a:solidFill>
            <a:miter lim="800000"/>
            <a:headEnd/>
            <a:tailEnd/>
          </a:ln>
        </p:spPr>
      </p:cxnSp>
      <p:cxnSp>
        <p:nvCxnSpPr>
          <p:cNvPr id="34869" name="直線コネクタ 39"/>
          <p:cNvCxnSpPr>
            <a:cxnSpLocks noChangeShapeType="1"/>
          </p:cNvCxnSpPr>
          <p:nvPr/>
        </p:nvCxnSpPr>
        <p:spPr bwMode="auto">
          <a:xfrm>
            <a:off x="3492500" y="4965700"/>
            <a:ext cx="358775" cy="142875"/>
          </a:xfrm>
          <a:prstGeom prst="line">
            <a:avLst/>
          </a:prstGeom>
          <a:noFill/>
          <a:ln w="9525" algn="ctr">
            <a:solidFill>
              <a:srgbClr val="000000"/>
            </a:solidFill>
            <a:miter lim="800000"/>
            <a:headEnd/>
            <a:tailEnd/>
          </a:ln>
        </p:spPr>
      </p:cxnSp>
      <p:cxnSp>
        <p:nvCxnSpPr>
          <p:cNvPr id="34870" name="直線コネクタ 40"/>
          <p:cNvCxnSpPr>
            <a:cxnSpLocks noChangeShapeType="1"/>
          </p:cNvCxnSpPr>
          <p:nvPr/>
        </p:nvCxnSpPr>
        <p:spPr bwMode="auto">
          <a:xfrm>
            <a:off x="3995738" y="4244975"/>
            <a:ext cx="360362" cy="144463"/>
          </a:xfrm>
          <a:prstGeom prst="line">
            <a:avLst/>
          </a:prstGeom>
          <a:noFill/>
          <a:ln w="9525" algn="ctr">
            <a:solidFill>
              <a:srgbClr val="000000"/>
            </a:solidFill>
            <a:miter lim="800000"/>
            <a:headEnd/>
            <a:tailEnd/>
          </a:ln>
        </p:spPr>
      </p:cxnSp>
      <p:cxnSp>
        <p:nvCxnSpPr>
          <p:cNvPr id="34871" name="直線コネクタ 41"/>
          <p:cNvCxnSpPr>
            <a:cxnSpLocks noChangeShapeType="1"/>
          </p:cNvCxnSpPr>
          <p:nvPr/>
        </p:nvCxnSpPr>
        <p:spPr bwMode="auto">
          <a:xfrm>
            <a:off x="3995738" y="4605338"/>
            <a:ext cx="360362" cy="144462"/>
          </a:xfrm>
          <a:prstGeom prst="line">
            <a:avLst/>
          </a:prstGeom>
          <a:noFill/>
          <a:ln w="9525" algn="ctr">
            <a:solidFill>
              <a:srgbClr val="000000"/>
            </a:solidFill>
            <a:miter lim="800000"/>
            <a:headEnd/>
            <a:tailEnd/>
          </a:ln>
        </p:spPr>
      </p:cxnSp>
      <p:cxnSp>
        <p:nvCxnSpPr>
          <p:cNvPr id="34872" name="直線コネクタ 42"/>
          <p:cNvCxnSpPr>
            <a:cxnSpLocks noChangeShapeType="1"/>
          </p:cNvCxnSpPr>
          <p:nvPr/>
        </p:nvCxnSpPr>
        <p:spPr bwMode="auto">
          <a:xfrm>
            <a:off x="3995738" y="4965700"/>
            <a:ext cx="360362" cy="142875"/>
          </a:xfrm>
          <a:prstGeom prst="line">
            <a:avLst/>
          </a:prstGeom>
          <a:noFill/>
          <a:ln w="9525" algn="ctr">
            <a:solidFill>
              <a:srgbClr val="000000"/>
            </a:solidFill>
            <a:miter lim="800000"/>
            <a:headEnd/>
            <a:tailEnd/>
          </a:ln>
        </p:spPr>
      </p:cxnSp>
      <p:cxnSp>
        <p:nvCxnSpPr>
          <p:cNvPr id="34873" name="直線コネクタ 43"/>
          <p:cNvCxnSpPr>
            <a:cxnSpLocks noChangeShapeType="1"/>
          </p:cNvCxnSpPr>
          <p:nvPr/>
        </p:nvCxnSpPr>
        <p:spPr bwMode="auto">
          <a:xfrm>
            <a:off x="4500563" y="4244975"/>
            <a:ext cx="358775" cy="144463"/>
          </a:xfrm>
          <a:prstGeom prst="line">
            <a:avLst/>
          </a:prstGeom>
          <a:noFill/>
          <a:ln w="9525" algn="ctr">
            <a:solidFill>
              <a:srgbClr val="000000"/>
            </a:solidFill>
            <a:miter lim="800000"/>
            <a:headEnd/>
            <a:tailEnd/>
          </a:ln>
        </p:spPr>
      </p:cxnSp>
      <p:cxnSp>
        <p:nvCxnSpPr>
          <p:cNvPr id="34874" name="直線コネクタ 44"/>
          <p:cNvCxnSpPr>
            <a:cxnSpLocks noChangeShapeType="1"/>
          </p:cNvCxnSpPr>
          <p:nvPr/>
        </p:nvCxnSpPr>
        <p:spPr bwMode="auto">
          <a:xfrm>
            <a:off x="4500563" y="4605338"/>
            <a:ext cx="358775" cy="144462"/>
          </a:xfrm>
          <a:prstGeom prst="line">
            <a:avLst/>
          </a:prstGeom>
          <a:noFill/>
          <a:ln w="9525" algn="ctr">
            <a:solidFill>
              <a:srgbClr val="000000"/>
            </a:solidFill>
            <a:miter lim="800000"/>
            <a:headEnd/>
            <a:tailEnd/>
          </a:ln>
        </p:spPr>
      </p:cxnSp>
      <p:cxnSp>
        <p:nvCxnSpPr>
          <p:cNvPr id="34875" name="直線コネクタ 45"/>
          <p:cNvCxnSpPr>
            <a:cxnSpLocks noChangeShapeType="1"/>
          </p:cNvCxnSpPr>
          <p:nvPr/>
        </p:nvCxnSpPr>
        <p:spPr bwMode="auto">
          <a:xfrm>
            <a:off x="5076825" y="4244975"/>
            <a:ext cx="358775" cy="144463"/>
          </a:xfrm>
          <a:prstGeom prst="line">
            <a:avLst/>
          </a:prstGeom>
          <a:noFill/>
          <a:ln w="9525" algn="ctr">
            <a:solidFill>
              <a:srgbClr val="000000"/>
            </a:solidFill>
            <a:miter lim="800000"/>
            <a:headEnd/>
            <a:tailEnd/>
          </a:ln>
        </p:spPr>
      </p:cxnSp>
      <p:cxnSp>
        <p:nvCxnSpPr>
          <p:cNvPr id="34876" name="直線コネクタ 46"/>
          <p:cNvCxnSpPr>
            <a:cxnSpLocks noChangeShapeType="1"/>
          </p:cNvCxnSpPr>
          <p:nvPr/>
        </p:nvCxnSpPr>
        <p:spPr bwMode="auto">
          <a:xfrm>
            <a:off x="5580063" y="4244975"/>
            <a:ext cx="360362" cy="144463"/>
          </a:xfrm>
          <a:prstGeom prst="line">
            <a:avLst/>
          </a:prstGeom>
          <a:noFill/>
          <a:ln w="9525" algn="ctr">
            <a:solidFill>
              <a:srgbClr val="000000"/>
            </a:solidFill>
            <a:miter lim="800000"/>
            <a:headEnd/>
            <a:tailEnd/>
          </a:ln>
        </p:spPr>
      </p:cxnSp>
      <p:cxnSp>
        <p:nvCxnSpPr>
          <p:cNvPr id="34877" name="直線コネクタ 47"/>
          <p:cNvCxnSpPr>
            <a:cxnSpLocks noChangeShapeType="1"/>
          </p:cNvCxnSpPr>
          <p:nvPr/>
        </p:nvCxnSpPr>
        <p:spPr bwMode="auto">
          <a:xfrm>
            <a:off x="5076825" y="4605338"/>
            <a:ext cx="358775" cy="144462"/>
          </a:xfrm>
          <a:prstGeom prst="line">
            <a:avLst/>
          </a:prstGeom>
          <a:noFill/>
          <a:ln w="9525" algn="ctr">
            <a:solidFill>
              <a:srgbClr val="000000"/>
            </a:solidFill>
            <a:miter lim="800000"/>
            <a:headEnd/>
            <a:tailEnd/>
          </a:ln>
        </p:spPr>
      </p:cxnSp>
      <p:graphicFrame>
        <p:nvGraphicFramePr>
          <p:cNvPr id="49" name="表 48"/>
          <p:cNvGraphicFramePr>
            <a:graphicFrameLocks noGrp="1"/>
          </p:cNvGraphicFramePr>
          <p:nvPr/>
        </p:nvGraphicFramePr>
        <p:xfrm>
          <a:off x="6011863"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50" name="表 49"/>
          <p:cNvGraphicFramePr>
            <a:graphicFrameLocks noGrp="1"/>
          </p:cNvGraphicFramePr>
          <p:nvPr/>
        </p:nvGraphicFramePr>
        <p:xfrm>
          <a:off x="3348038" y="3452813"/>
          <a:ext cx="576064" cy="311656"/>
        </p:xfrm>
        <a:graphic>
          <a:graphicData uri="http://schemas.openxmlformats.org/drawingml/2006/table">
            <a:tbl>
              <a:tblPr/>
              <a:tblGrid>
                <a:gridCol w="576064"/>
              </a:tblGrid>
              <a:tr h="311656">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52" name="表 51"/>
          <p:cNvGraphicFramePr>
            <a:graphicFrameLocks noGrp="1"/>
          </p:cNvGraphicFramePr>
          <p:nvPr/>
        </p:nvGraphicFramePr>
        <p:xfrm>
          <a:off x="3419475" y="52530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53" name="表 52"/>
          <p:cNvGraphicFramePr>
            <a:graphicFrameLocks noGrp="1"/>
          </p:cNvGraphicFramePr>
          <p:nvPr/>
        </p:nvGraphicFramePr>
        <p:xfrm>
          <a:off x="3924300" y="3813175"/>
          <a:ext cx="504056" cy="285368"/>
        </p:xfrm>
        <a:graphic>
          <a:graphicData uri="http://schemas.openxmlformats.org/drawingml/2006/table">
            <a:tbl>
              <a:tblPr/>
              <a:tblGrid>
                <a:gridCol w="504056"/>
              </a:tblGrid>
              <a:tr h="285368">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54" name="表 53"/>
          <p:cNvGraphicFramePr>
            <a:graphicFrameLocks noGrp="1"/>
          </p:cNvGraphicFramePr>
          <p:nvPr/>
        </p:nvGraphicFramePr>
        <p:xfrm>
          <a:off x="2843213" y="5541963"/>
          <a:ext cx="504056" cy="334516"/>
        </p:xfrm>
        <a:graphic>
          <a:graphicData uri="http://schemas.openxmlformats.org/drawingml/2006/table">
            <a:tbl>
              <a:tblPr/>
              <a:tblGrid>
                <a:gridCol w="504056"/>
              </a:tblGrid>
              <a:tr h="334516">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sp>
        <p:nvSpPr>
          <p:cNvPr id="39939" name="コンテンツ プレースホルダ 2"/>
          <p:cNvSpPr>
            <a:spLocks/>
          </p:cNvSpPr>
          <p:nvPr/>
        </p:nvSpPr>
        <p:spPr bwMode="auto">
          <a:xfrm>
            <a:off x="1066800" y="1341438"/>
            <a:ext cx="7826375" cy="4489450"/>
          </a:xfrm>
          <a:prstGeom prst="rect">
            <a:avLst/>
          </a:prstGeom>
          <a:noFill/>
          <a:ln w="9525">
            <a:noFill/>
            <a:miter lim="800000"/>
            <a:headEnd/>
            <a:tailEnd/>
          </a:ln>
        </p:spPr>
        <p:txBody>
          <a:bodyPr/>
          <a:lstStyle/>
          <a:p>
            <a:pPr marL="342900" indent="-342900">
              <a:lnSpc>
                <a:spcPct val="90000"/>
              </a:lnSpc>
              <a:spcBef>
                <a:spcPct val="20000"/>
              </a:spcBef>
              <a:buClr>
                <a:schemeClr val="tx2"/>
              </a:buClr>
              <a:buFont typeface="Wingdings" pitchFamily="2" charset="2"/>
              <a:buChar char="l"/>
            </a:pPr>
            <a:r>
              <a:rPr lang="ja-JP" altLang="en-US" sz="2800" dirty="0">
                <a:latin typeface="HG丸ｺﾞｼｯｸM-PRO" pitchFamily="50" charset="-128"/>
                <a:ea typeface="HG丸ｺﾞｼｯｸM-PRO" pitchFamily="50" charset="-128"/>
              </a:rPr>
              <a:t>チェックする内容・目的などによって</a:t>
            </a:r>
            <a:r>
              <a:rPr lang="ja-JP" altLang="en-US" sz="2800" dirty="0" smtClean="0">
                <a:latin typeface="HG丸ｺﾞｼｯｸM-PRO" pitchFamily="50" charset="-128"/>
                <a:ea typeface="HG丸ｺﾞｼｯｸM-PRO" pitchFamily="50" charset="-128"/>
              </a:rPr>
              <a:t>、　　</a:t>
            </a:r>
            <a:r>
              <a:rPr lang="ja-JP" altLang="ja-JP" sz="2800" dirty="0" smtClean="0">
                <a:solidFill>
                  <a:srgbClr val="FF0000"/>
                </a:solidFill>
                <a:latin typeface="HG丸ｺﾞｼｯｸM-PRO" pitchFamily="50" charset="-128"/>
                <a:ea typeface="HG丸ｺﾞｼｯｸM-PRO" pitchFamily="50" charset="-128"/>
              </a:rPr>
              <a:t>様式</a:t>
            </a:r>
            <a:r>
              <a:rPr lang="ja-JP" altLang="ja-JP" sz="2800" dirty="0">
                <a:solidFill>
                  <a:srgbClr val="FF0000"/>
                </a:solidFill>
                <a:latin typeface="HG丸ｺﾞｼｯｸM-PRO" pitchFamily="50" charset="-128"/>
                <a:ea typeface="HG丸ｺﾞｼｯｸM-PRO" pitchFamily="50" charset="-128"/>
              </a:rPr>
              <a:t>（</a:t>
            </a:r>
            <a:r>
              <a:rPr lang="ja-JP" altLang="en-US" sz="2800" dirty="0">
                <a:solidFill>
                  <a:srgbClr val="FF0000"/>
                </a:solidFill>
                <a:latin typeface="HG丸ｺﾞｼｯｸM-PRO" pitchFamily="50" charset="-128"/>
                <a:ea typeface="HG丸ｺﾞｼｯｸM-PRO" pitchFamily="50" charset="-128"/>
              </a:rPr>
              <a:t>フォーマット）</a:t>
            </a:r>
            <a:r>
              <a:rPr lang="ja-JP" altLang="en-US" sz="2800" dirty="0">
                <a:latin typeface="HG丸ｺﾞｼｯｸM-PRO" pitchFamily="50" charset="-128"/>
                <a:ea typeface="HG丸ｺﾞｼｯｸM-PRO" pitchFamily="50" charset="-128"/>
              </a:rPr>
              <a:t>を工夫して使用する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fade">
                                      <p:cBhvr>
                                        <p:cTn id="7" dur="500"/>
                                        <p:tgtEl>
                                          <p:spTgt spid="39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Lst>
  </p:timing>
</p:sld>
</file>

<file path=ppt/theme/theme1.xml><?xml version="1.0" encoding="utf-8"?>
<a:theme xmlns:a="http://schemas.openxmlformats.org/drawingml/2006/main" name="Factory desig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lnDef>
  </a:objectDefaults>
  <a:extraClrSchemeLst>
    <a:extraClrScheme>
      <a:clrScheme name="FACTORY_TP01069018 1">
        <a:dk1>
          <a:srgbClr val="000054"/>
        </a:dk1>
        <a:lt1>
          <a:srgbClr val="EAEAEA"/>
        </a:lt1>
        <a:dk2>
          <a:srgbClr val="00007A"/>
        </a:dk2>
        <a:lt2>
          <a:srgbClr val="EBD189"/>
        </a:lt2>
        <a:accent1>
          <a:srgbClr val="FCAB40"/>
        </a:accent1>
        <a:accent2>
          <a:srgbClr val="7176BB"/>
        </a:accent2>
        <a:accent3>
          <a:srgbClr val="AAAABE"/>
        </a:accent3>
        <a:accent4>
          <a:srgbClr val="C8C8C8"/>
        </a:accent4>
        <a:accent5>
          <a:srgbClr val="FDD2AF"/>
        </a:accent5>
        <a:accent6>
          <a:srgbClr val="666AA9"/>
        </a:accent6>
        <a:hlink>
          <a:srgbClr val="B97C01"/>
        </a:hlink>
        <a:folHlink>
          <a:srgbClr val="555BAD"/>
        </a:folHlink>
      </a:clrScheme>
      <a:clrMap bg1="dk2" tx1="lt1" bg2="dk1" tx2="lt2" accent1="accent1" accent2="accent2" accent3="accent3" accent4="accent4" accent5="accent5" accent6="accent6" hlink="hlink" folHlink="folHlink"/>
    </a:extraClrScheme>
    <a:extraClrScheme>
      <a:clrScheme name="FACTORY_TP01069018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CEA79C"/>
        </a:hlink>
        <a:folHlink>
          <a:srgbClr val="FDF1C7"/>
        </a:folHlink>
      </a:clrScheme>
      <a:clrMap bg1="lt1" tx1="dk1" bg2="lt2" tx2="dk2" accent1="accent1" accent2="accent2" accent3="accent3" accent4="accent4" accent5="accent5" accent6="accent6" hlink="hlink" folHlink="folHlink"/>
    </a:extraClrScheme>
    <a:extraClrScheme>
      <a:clrScheme name="FACTORY_TP01069018 3">
        <a:dk1>
          <a:srgbClr val="000000"/>
        </a:dk1>
        <a:lt1>
          <a:srgbClr val="FFFFFF"/>
        </a:lt1>
        <a:dk2>
          <a:srgbClr val="000000"/>
        </a:dk2>
        <a:lt2>
          <a:srgbClr val="FFFFFF"/>
        </a:lt2>
        <a:accent1>
          <a:srgbClr val="DDDDDD"/>
        </a:accent1>
        <a:accent2>
          <a:srgbClr val="C0C0C0"/>
        </a:accent2>
        <a:accent3>
          <a:srgbClr val="FFFFFF"/>
        </a:accent3>
        <a:accent4>
          <a:srgbClr val="000000"/>
        </a:accent4>
        <a:accent5>
          <a:srgbClr val="EBEBEB"/>
        </a:accent5>
        <a:accent6>
          <a:srgbClr val="AEAEAE"/>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FACTORY_TP01069018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B97C01"/>
        </a:hlink>
        <a:folHlink>
          <a:srgbClr val="9E4C02"/>
        </a:folHlink>
      </a:clrScheme>
      <a:clrMap bg1="dk2" tx1="lt1" bg2="dk1" tx2="lt2" accent1="accent1" accent2="accent2" accent3="accent3" accent4="accent4" accent5="accent5" accent6="accent6" hlink="hlink" folHlink="folHlink"/>
    </a:extraClrScheme>
    <a:extraClrScheme>
      <a:clrScheme name="FACTORY_TP01069018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808000"/>
        </a:hlink>
        <a:folHlink>
          <a:srgbClr val="6856AA"/>
        </a:folHlink>
      </a:clrScheme>
      <a:clrMap bg1="dk2" tx1="lt1" bg2="dk1" tx2="lt2" accent1="accent1" accent2="accent2" accent3="accent3" accent4="accent4" accent5="accent5" accent6="accent6" hlink="hlink" folHlink="folHlink"/>
    </a:extraClrScheme>
    <a:extraClrScheme>
      <a:clrScheme name="FACTORY_TP01069018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B97C01"/>
        </a:hlink>
        <a:folHlink>
          <a:srgbClr val="3C5047"/>
        </a:folHlink>
      </a:clrScheme>
      <a:clrMap bg1="dk2" tx1="lt1" bg2="dk1" tx2="lt2" accent1="accent1" accent2="accent2" accent3="accent3" accent4="accent4" accent5="accent5" accent6="accent6" hlink="hlink" folHlink="folHlink"/>
    </a:extraClrScheme>
    <a:extraClrScheme>
      <a:clrScheme name="FACTORY_TP01069018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B97C01"/>
        </a:hlink>
        <a:folHlink>
          <a:srgbClr val="2D302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4698</TotalTime>
  <Words>99</Words>
  <Application>Microsoft Office PowerPoint</Application>
  <PresentationFormat>画面に合わせる (4:3)</PresentationFormat>
  <Paragraphs>59</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Factory design template</vt:lpstr>
      <vt:lpstr>チェックシート</vt:lpstr>
      <vt:lpstr>チェックシート</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工業高校におけるキャリア教育</dc:title>
  <cp:lastModifiedBy>愛知県教育委員会</cp:lastModifiedBy>
  <cp:revision>57</cp:revision>
  <dcterms:modified xsi:type="dcterms:W3CDTF">2012-12-27T01:27:43Z</dcterms:modified>
</cp:coreProperties>
</file>