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4" r:id="rId2"/>
    <p:sldId id="374" r:id="rId3"/>
    <p:sldId id="375" r:id="rId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6600"/>
    <a:srgbClr val="FF9900"/>
    <a:srgbClr val="0066FF"/>
    <a:srgbClr val="C0504D"/>
    <a:srgbClr val="FF0066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6" autoAdjust="0"/>
    <p:restoredTop sz="95667" autoAdjust="0"/>
  </p:normalViewPr>
  <p:slideViewPr>
    <p:cSldViewPr>
      <p:cViewPr>
        <p:scale>
          <a:sx n="75" d="100"/>
          <a:sy n="75" d="100"/>
        </p:scale>
        <p:origin x="-10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D11EEE-42FC-436D-8C80-9A4721A37739}" type="doc">
      <dgm:prSet loTypeId="urn:microsoft.com/office/officeart/2005/8/layout/hProcess9" loCatId="process" qsTypeId="urn:microsoft.com/office/officeart/2005/8/quickstyle/3d7" qsCatId="3D" csTypeId="urn:microsoft.com/office/officeart/2005/8/colors/accent1_2" csCatId="accent1" phldr="1"/>
      <dgm:spPr/>
    </dgm:pt>
    <dgm:pt modelId="{4E1DD62D-A250-4F5C-BEE9-D3F77559F445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テーマの選定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D119503-2A66-4599-A5B5-0CFD4CE9E663}" type="parTrans" cxnId="{17AB39EF-8EC5-4AEE-B818-8D270CF3036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EE557EA-69F0-4CE9-A1A3-E11F6A62375D}" type="sibTrans" cxnId="{17AB39EF-8EC5-4AEE-B818-8D270CF3036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65C3EA0-BB1D-4FB7-B8EC-E5EF9C25C147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標準化と定着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B275183C-D635-4A96-A135-3BB43BBD505C}" type="parTrans" cxnId="{7E2B191F-5F72-4AAE-AF1A-111F0D01542F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9C0FD91-BD67-402D-A57D-5CC20D816FA0}" type="sibTrans" cxnId="{7E2B191F-5F72-4AAE-AF1A-111F0D01542F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6F183F73-1906-47C4-B52C-81F40B4B102A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反省と今後の対応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DB269D28-DF5E-4031-A66F-69D353A0ADF3}" type="parTrans" cxnId="{9107B297-6595-4912-A57D-5F6BAE20FA56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1B43EAD-63A9-42A0-B1DF-76AB93114A1B}" type="sibTrans" cxnId="{9107B297-6595-4912-A57D-5F6BAE20FA56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9F361AD-D8EA-416A-97C3-A1F8E33F77C0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現状の把握と目標の設定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B3400F4-4986-4A60-9E57-558E9B41C36D}" type="parTrans" cxnId="{5D54FA5B-C7D6-4EB3-921C-4603BF312084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469DFD4-2F70-4BA3-96AD-E863364E297B}" type="sibTrans" cxnId="{5D54FA5B-C7D6-4EB3-921C-4603BF312084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0B522E6-EF30-4317-A4AF-20D846E4C064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要因の解析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B0F9C4C-752B-467F-9F23-599F5E4A7903}" type="parTrans" cxnId="{6246025C-3F59-45F0-9382-DCB9DDE2263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D81927B-746C-457F-A6E8-E6424DAE7871}" type="sibTrans" cxnId="{6246025C-3F59-45F0-9382-DCB9DDE2263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644CA37-A72D-4D39-AF3B-E851F784F35A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対策の検討と実施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98502AE5-C5AD-48BB-8EBA-05B9EF8A2D77}" type="parTrans" cxnId="{6C9C8289-72A8-43E3-AF14-1B505EDABE6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9F4DCCD0-B5ED-4F1E-A67A-3EA6E1F6137B}" type="sibTrans" cxnId="{6C9C8289-72A8-43E3-AF14-1B505EDABE6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AC83ADC9-090E-45B8-92F8-518EA312FFDC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効果の確認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C2161E1E-A63A-414A-8D47-BBB37AC57335}" type="parTrans" cxnId="{FDA731CE-4A5A-4E10-953F-CEE75AE35131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A7B4B6B-16B7-41EB-92A3-9EB07B2CF2AF}" type="sibTrans" cxnId="{FDA731CE-4A5A-4E10-953F-CEE75AE35131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36FA9163-495F-443E-A471-867B28903914}" type="pres">
      <dgm:prSet presAssocID="{94D11EEE-42FC-436D-8C80-9A4721A37739}" presName="CompostProcess" presStyleCnt="0">
        <dgm:presLayoutVars>
          <dgm:dir/>
          <dgm:resizeHandles val="exact"/>
        </dgm:presLayoutVars>
      </dgm:prSet>
      <dgm:spPr/>
    </dgm:pt>
    <dgm:pt modelId="{BB387DC7-AE2D-4894-861B-6D291BF21F22}" type="pres">
      <dgm:prSet presAssocID="{94D11EEE-42FC-436D-8C80-9A4721A37739}" presName="arrow" presStyleLbl="bgShp" presStyleIdx="0" presStyleCnt="1"/>
      <dgm:spPr/>
    </dgm:pt>
    <dgm:pt modelId="{6EFAA813-8BC7-48D7-B841-82D5DDC1528B}" type="pres">
      <dgm:prSet presAssocID="{94D11EEE-42FC-436D-8C80-9A4721A37739}" presName="linearProcess" presStyleCnt="0"/>
      <dgm:spPr/>
    </dgm:pt>
    <dgm:pt modelId="{62365A1D-FADE-4B6E-910D-1F7B56525B90}" type="pres">
      <dgm:prSet presAssocID="{4E1DD62D-A250-4F5C-BEE9-D3F77559F445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30E0E06-981B-4E9F-AE23-8E5AF589C900}" type="pres">
      <dgm:prSet presAssocID="{DEE557EA-69F0-4CE9-A1A3-E11F6A62375D}" presName="sibTrans" presStyleCnt="0"/>
      <dgm:spPr/>
    </dgm:pt>
    <dgm:pt modelId="{0BCC66C8-A49B-49B7-A77D-80719C710137}" type="pres">
      <dgm:prSet presAssocID="{49F361AD-D8EA-416A-97C3-A1F8E33F77C0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7C3C5FF-FF23-4D31-B785-5C359E3CF32D}" type="pres">
      <dgm:prSet presAssocID="{D469DFD4-2F70-4BA3-96AD-E863364E297B}" presName="sibTrans" presStyleCnt="0"/>
      <dgm:spPr/>
    </dgm:pt>
    <dgm:pt modelId="{7856EFB7-7B59-434C-B60E-D97F3FD2AC01}" type="pres">
      <dgm:prSet presAssocID="{40B522E6-EF30-4317-A4AF-20D846E4C064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AFEE4A6-1888-4A6C-8F65-B9A38B56191A}" type="pres">
      <dgm:prSet presAssocID="{7D81927B-746C-457F-A6E8-E6424DAE7871}" presName="sibTrans" presStyleCnt="0"/>
      <dgm:spPr/>
    </dgm:pt>
    <dgm:pt modelId="{5CE0FC2C-B485-491F-902A-60925446466E}" type="pres">
      <dgm:prSet presAssocID="{D644CA37-A72D-4D39-AF3B-E851F784F35A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89ECD85-91F3-4E15-BF3C-DA3EEC52D8F0}" type="pres">
      <dgm:prSet presAssocID="{9F4DCCD0-B5ED-4F1E-A67A-3EA6E1F6137B}" presName="sibTrans" presStyleCnt="0"/>
      <dgm:spPr/>
    </dgm:pt>
    <dgm:pt modelId="{2F558316-9362-4890-81FF-E94ED2E149C2}" type="pres">
      <dgm:prSet presAssocID="{AC83ADC9-090E-45B8-92F8-518EA312FFDC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CDDC300-F9DC-45A0-96A9-2D7B7FC692DD}" type="pres">
      <dgm:prSet presAssocID="{4A7B4B6B-16B7-41EB-92A3-9EB07B2CF2AF}" presName="sibTrans" presStyleCnt="0"/>
      <dgm:spPr/>
    </dgm:pt>
    <dgm:pt modelId="{86A488FC-1298-4A1A-AB19-07ED4356548D}" type="pres">
      <dgm:prSet presAssocID="{765C3EA0-BB1D-4FB7-B8EC-E5EF9C25C147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AFE590B-C132-47A0-9B16-761D4BAB9E04}" type="pres">
      <dgm:prSet presAssocID="{79C0FD91-BD67-402D-A57D-5CC20D816FA0}" presName="sibTrans" presStyleCnt="0"/>
      <dgm:spPr/>
    </dgm:pt>
    <dgm:pt modelId="{3390C72F-7F66-482E-98F3-F6C891B337C8}" type="pres">
      <dgm:prSet presAssocID="{6F183F73-1906-47C4-B52C-81F40B4B102A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DA731CE-4A5A-4E10-953F-CEE75AE35131}" srcId="{94D11EEE-42FC-436D-8C80-9A4721A37739}" destId="{AC83ADC9-090E-45B8-92F8-518EA312FFDC}" srcOrd="4" destOrd="0" parTransId="{C2161E1E-A63A-414A-8D47-BBB37AC57335}" sibTransId="{4A7B4B6B-16B7-41EB-92A3-9EB07B2CF2AF}"/>
    <dgm:cxn modelId="{813FDDD5-F9B7-4CEC-A183-5F79461CC677}" type="presOf" srcId="{765C3EA0-BB1D-4FB7-B8EC-E5EF9C25C147}" destId="{86A488FC-1298-4A1A-AB19-07ED4356548D}" srcOrd="0" destOrd="0" presId="urn:microsoft.com/office/officeart/2005/8/layout/hProcess9"/>
    <dgm:cxn modelId="{5D54FA5B-C7D6-4EB3-921C-4603BF312084}" srcId="{94D11EEE-42FC-436D-8C80-9A4721A37739}" destId="{49F361AD-D8EA-416A-97C3-A1F8E33F77C0}" srcOrd="1" destOrd="0" parTransId="{3B3400F4-4986-4A60-9E57-558E9B41C36D}" sibTransId="{D469DFD4-2F70-4BA3-96AD-E863364E297B}"/>
    <dgm:cxn modelId="{22AAA03F-5145-43E1-88F6-48A40E6AE9F8}" type="presOf" srcId="{49F361AD-D8EA-416A-97C3-A1F8E33F77C0}" destId="{0BCC66C8-A49B-49B7-A77D-80719C710137}" srcOrd="0" destOrd="0" presId="urn:microsoft.com/office/officeart/2005/8/layout/hProcess9"/>
    <dgm:cxn modelId="{1B16CAFC-151B-4229-A55D-31A3A8A918CA}" type="presOf" srcId="{4E1DD62D-A250-4F5C-BEE9-D3F77559F445}" destId="{62365A1D-FADE-4B6E-910D-1F7B56525B90}" srcOrd="0" destOrd="0" presId="urn:microsoft.com/office/officeart/2005/8/layout/hProcess9"/>
    <dgm:cxn modelId="{6C9C8289-72A8-43E3-AF14-1B505EDABE6A}" srcId="{94D11EEE-42FC-436D-8C80-9A4721A37739}" destId="{D644CA37-A72D-4D39-AF3B-E851F784F35A}" srcOrd="3" destOrd="0" parTransId="{98502AE5-C5AD-48BB-8EBA-05B9EF8A2D77}" sibTransId="{9F4DCCD0-B5ED-4F1E-A67A-3EA6E1F6137B}"/>
    <dgm:cxn modelId="{C0545C13-FF68-4DD2-A12E-FBAFEA457148}" type="presOf" srcId="{AC83ADC9-090E-45B8-92F8-518EA312FFDC}" destId="{2F558316-9362-4890-81FF-E94ED2E149C2}" srcOrd="0" destOrd="0" presId="urn:microsoft.com/office/officeart/2005/8/layout/hProcess9"/>
    <dgm:cxn modelId="{6246025C-3F59-45F0-9382-DCB9DDE22635}" srcId="{94D11EEE-42FC-436D-8C80-9A4721A37739}" destId="{40B522E6-EF30-4317-A4AF-20D846E4C064}" srcOrd="2" destOrd="0" parTransId="{3B0F9C4C-752B-467F-9F23-599F5E4A7903}" sibTransId="{7D81927B-746C-457F-A6E8-E6424DAE7871}"/>
    <dgm:cxn modelId="{9107B297-6595-4912-A57D-5F6BAE20FA56}" srcId="{94D11EEE-42FC-436D-8C80-9A4721A37739}" destId="{6F183F73-1906-47C4-B52C-81F40B4B102A}" srcOrd="6" destOrd="0" parTransId="{DB269D28-DF5E-4031-A66F-69D353A0ADF3}" sibTransId="{D1B43EAD-63A9-42A0-B1DF-76AB93114A1B}"/>
    <dgm:cxn modelId="{17AB39EF-8EC5-4AEE-B818-8D270CF30368}" srcId="{94D11EEE-42FC-436D-8C80-9A4721A37739}" destId="{4E1DD62D-A250-4F5C-BEE9-D3F77559F445}" srcOrd="0" destOrd="0" parTransId="{3D119503-2A66-4599-A5B5-0CFD4CE9E663}" sibTransId="{DEE557EA-69F0-4CE9-A1A3-E11F6A62375D}"/>
    <dgm:cxn modelId="{8465099A-BA25-4AF4-9E78-2691E9557CA6}" type="presOf" srcId="{6F183F73-1906-47C4-B52C-81F40B4B102A}" destId="{3390C72F-7F66-482E-98F3-F6C891B337C8}" srcOrd="0" destOrd="0" presId="urn:microsoft.com/office/officeart/2005/8/layout/hProcess9"/>
    <dgm:cxn modelId="{2E15E23F-F4E6-424F-936C-D63A71A8C728}" type="presOf" srcId="{40B522E6-EF30-4317-A4AF-20D846E4C064}" destId="{7856EFB7-7B59-434C-B60E-D97F3FD2AC01}" srcOrd="0" destOrd="0" presId="urn:microsoft.com/office/officeart/2005/8/layout/hProcess9"/>
    <dgm:cxn modelId="{7F87DB94-BC01-4EAA-B979-9088A0220185}" type="presOf" srcId="{D644CA37-A72D-4D39-AF3B-E851F784F35A}" destId="{5CE0FC2C-B485-491F-902A-60925446466E}" srcOrd="0" destOrd="0" presId="urn:microsoft.com/office/officeart/2005/8/layout/hProcess9"/>
    <dgm:cxn modelId="{C51DFE87-DF47-459F-8156-B64777D133D9}" type="presOf" srcId="{94D11EEE-42FC-436D-8C80-9A4721A37739}" destId="{36FA9163-495F-443E-A471-867B28903914}" srcOrd="0" destOrd="0" presId="urn:microsoft.com/office/officeart/2005/8/layout/hProcess9"/>
    <dgm:cxn modelId="{7E2B191F-5F72-4AAE-AF1A-111F0D01542F}" srcId="{94D11EEE-42FC-436D-8C80-9A4721A37739}" destId="{765C3EA0-BB1D-4FB7-B8EC-E5EF9C25C147}" srcOrd="5" destOrd="0" parTransId="{B275183C-D635-4A96-A135-3BB43BBD505C}" sibTransId="{79C0FD91-BD67-402D-A57D-5CC20D816FA0}"/>
    <dgm:cxn modelId="{6590DC6B-AC8D-4756-91F5-84451A06CF79}" type="presParOf" srcId="{36FA9163-495F-443E-A471-867B28903914}" destId="{BB387DC7-AE2D-4894-861B-6D291BF21F22}" srcOrd="0" destOrd="0" presId="urn:microsoft.com/office/officeart/2005/8/layout/hProcess9"/>
    <dgm:cxn modelId="{E07AC994-7E67-4581-A174-B3647FCACBE5}" type="presParOf" srcId="{36FA9163-495F-443E-A471-867B28903914}" destId="{6EFAA813-8BC7-48D7-B841-82D5DDC1528B}" srcOrd="1" destOrd="0" presId="urn:microsoft.com/office/officeart/2005/8/layout/hProcess9"/>
    <dgm:cxn modelId="{82FB69B2-4525-4083-89E0-8CBCDC0B72F2}" type="presParOf" srcId="{6EFAA813-8BC7-48D7-B841-82D5DDC1528B}" destId="{62365A1D-FADE-4B6E-910D-1F7B56525B90}" srcOrd="0" destOrd="0" presId="urn:microsoft.com/office/officeart/2005/8/layout/hProcess9"/>
    <dgm:cxn modelId="{0516DB87-BDD0-4F7E-AEFC-162AA25C3BC0}" type="presParOf" srcId="{6EFAA813-8BC7-48D7-B841-82D5DDC1528B}" destId="{F30E0E06-981B-4E9F-AE23-8E5AF589C900}" srcOrd="1" destOrd="0" presId="urn:microsoft.com/office/officeart/2005/8/layout/hProcess9"/>
    <dgm:cxn modelId="{6CB8BCD0-771C-45C9-AFBD-3311367F2542}" type="presParOf" srcId="{6EFAA813-8BC7-48D7-B841-82D5DDC1528B}" destId="{0BCC66C8-A49B-49B7-A77D-80719C710137}" srcOrd="2" destOrd="0" presId="urn:microsoft.com/office/officeart/2005/8/layout/hProcess9"/>
    <dgm:cxn modelId="{D729BF4C-EFA3-4DD5-B0CB-639737B2AF8E}" type="presParOf" srcId="{6EFAA813-8BC7-48D7-B841-82D5DDC1528B}" destId="{87C3C5FF-FF23-4D31-B785-5C359E3CF32D}" srcOrd="3" destOrd="0" presId="urn:microsoft.com/office/officeart/2005/8/layout/hProcess9"/>
    <dgm:cxn modelId="{49ACB36F-1925-4453-B2A5-A1FAF79278E5}" type="presParOf" srcId="{6EFAA813-8BC7-48D7-B841-82D5DDC1528B}" destId="{7856EFB7-7B59-434C-B60E-D97F3FD2AC01}" srcOrd="4" destOrd="0" presId="urn:microsoft.com/office/officeart/2005/8/layout/hProcess9"/>
    <dgm:cxn modelId="{1A36FD50-43A1-49E3-93E9-9E70E10BEF4F}" type="presParOf" srcId="{6EFAA813-8BC7-48D7-B841-82D5DDC1528B}" destId="{6AFEE4A6-1888-4A6C-8F65-B9A38B56191A}" srcOrd="5" destOrd="0" presId="urn:microsoft.com/office/officeart/2005/8/layout/hProcess9"/>
    <dgm:cxn modelId="{6CD43AC0-5D61-4703-9CF0-9AAD54E5F61E}" type="presParOf" srcId="{6EFAA813-8BC7-48D7-B841-82D5DDC1528B}" destId="{5CE0FC2C-B485-491F-902A-60925446466E}" srcOrd="6" destOrd="0" presId="urn:microsoft.com/office/officeart/2005/8/layout/hProcess9"/>
    <dgm:cxn modelId="{03C47E38-A6D7-4661-A9B0-0D4D6F729856}" type="presParOf" srcId="{6EFAA813-8BC7-48D7-B841-82D5DDC1528B}" destId="{D89ECD85-91F3-4E15-BF3C-DA3EEC52D8F0}" srcOrd="7" destOrd="0" presId="urn:microsoft.com/office/officeart/2005/8/layout/hProcess9"/>
    <dgm:cxn modelId="{DD5FD6EC-B5C3-4FA3-AA8F-53A16B3AEADF}" type="presParOf" srcId="{6EFAA813-8BC7-48D7-B841-82D5DDC1528B}" destId="{2F558316-9362-4890-81FF-E94ED2E149C2}" srcOrd="8" destOrd="0" presId="urn:microsoft.com/office/officeart/2005/8/layout/hProcess9"/>
    <dgm:cxn modelId="{0180DCA9-0602-4965-B436-FF56D9ADCD47}" type="presParOf" srcId="{6EFAA813-8BC7-48D7-B841-82D5DDC1528B}" destId="{BCDDC300-F9DC-45A0-96A9-2D7B7FC692DD}" srcOrd="9" destOrd="0" presId="urn:microsoft.com/office/officeart/2005/8/layout/hProcess9"/>
    <dgm:cxn modelId="{1B2CDA87-55DF-4B80-B099-ECEEF2D30645}" type="presParOf" srcId="{6EFAA813-8BC7-48D7-B841-82D5DDC1528B}" destId="{86A488FC-1298-4A1A-AB19-07ED4356548D}" srcOrd="10" destOrd="0" presId="urn:microsoft.com/office/officeart/2005/8/layout/hProcess9"/>
    <dgm:cxn modelId="{136AB819-20B7-4047-A711-FA71835CEC65}" type="presParOf" srcId="{6EFAA813-8BC7-48D7-B841-82D5DDC1528B}" destId="{AAFE590B-C132-47A0-9B16-761D4BAB9E04}" srcOrd="11" destOrd="0" presId="urn:microsoft.com/office/officeart/2005/8/layout/hProcess9"/>
    <dgm:cxn modelId="{B209E62A-7958-4141-A18B-2E372A1AE86D}" type="presParOf" srcId="{6EFAA813-8BC7-48D7-B841-82D5DDC1528B}" destId="{3390C72F-7F66-482E-98F3-F6C891B337C8}" srcOrd="12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D11EEE-42FC-436D-8C80-9A4721A37739}" type="doc">
      <dgm:prSet loTypeId="urn:microsoft.com/office/officeart/2005/8/layout/hProcess9" loCatId="process" qsTypeId="urn:microsoft.com/office/officeart/2005/8/quickstyle/3d7" qsCatId="3D" csTypeId="urn:microsoft.com/office/officeart/2005/8/colors/accent1_2" csCatId="accent1" phldr="1"/>
      <dgm:spPr/>
    </dgm:pt>
    <dgm:pt modelId="{4E1DD62D-A250-4F5C-BEE9-D3F77559F445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テーマの選定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D119503-2A66-4599-A5B5-0CFD4CE9E663}" type="parTrans" cxnId="{17AB39EF-8EC5-4AEE-B818-8D270CF3036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EE557EA-69F0-4CE9-A1A3-E11F6A62375D}" type="sibTrans" cxnId="{17AB39EF-8EC5-4AEE-B818-8D270CF3036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65C3EA0-BB1D-4FB7-B8EC-E5EF9C25C147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標準化と定着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B275183C-D635-4A96-A135-3BB43BBD505C}" type="parTrans" cxnId="{7E2B191F-5F72-4AAE-AF1A-111F0D01542F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9C0FD91-BD67-402D-A57D-5CC20D816FA0}" type="sibTrans" cxnId="{7E2B191F-5F72-4AAE-AF1A-111F0D01542F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6F183F73-1906-47C4-B52C-81F40B4B102A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反省と今後の課題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DB269D28-DF5E-4031-A66F-69D353A0ADF3}" type="parTrans" cxnId="{9107B297-6595-4912-A57D-5F6BAE20FA56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1B43EAD-63A9-42A0-B1DF-76AB93114A1B}" type="sibTrans" cxnId="{9107B297-6595-4912-A57D-5F6BAE20FA56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9F361AD-D8EA-416A-97C3-A1F8E33F77C0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現状の把握と目標の設定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B3400F4-4986-4A60-9E57-558E9B41C36D}" type="parTrans" cxnId="{5D54FA5B-C7D6-4EB3-921C-4603BF312084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469DFD4-2F70-4BA3-96AD-E863364E297B}" type="sibTrans" cxnId="{5D54FA5B-C7D6-4EB3-921C-4603BF312084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0B522E6-EF30-4317-A4AF-20D846E4C064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要因の解析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B0F9C4C-752B-467F-9F23-599F5E4A7903}" type="parTrans" cxnId="{6246025C-3F59-45F0-9382-DCB9DDE2263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D81927B-746C-457F-A6E8-E6424DAE7871}" type="sibTrans" cxnId="{6246025C-3F59-45F0-9382-DCB9DDE2263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644CA37-A72D-4D39-AF3B-E851F784F35A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対策の検討と実施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98502AE5-C5AD-48BB-8EBA-05B9EF8A2D77}" type="parTrans" cxnId="{6C9C8289-72A8-43E3-AF14-1B505EDABE6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9F4DCCD0-B5ED-4F1E-A67A-3EA6E1F6137B}" type="sibTrans" cxnId="{6C9C8289-72A8-43E3-AF14-1B505EDABE6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AC83ADC9-090E-45B8-92F8-518EA312FFDC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効果の確認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C2161E1E-A63A-414A-8D47-BBB37AC57335}" type="parTrans" cxnId="{FDA731CE-4A5A-4E10-953F-CEE75AE35131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A7B4B6B-16B7-41EB-92A3-9EB07B2CF2AF}" type="sibTrans" cxnId="{FDA731CE-4A5A-4E10-953F-CEE75AE35131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36FA9163-495F-443E-A471-867B28903914}" type="pres">
      <dgm:prSet presAssocID="{94D11EEE-42FC-436D-8C80-9A4721A37739}" presName="CompostProcess" presStyleCnt="0">
        <dgm:presLayoutVars>
          <dgm:dir/>
          <dgm:resizeHandles val="exact"/>
        </dgm:presLayoutVars>
      </dgm:prSet>
      <dgm:spPr/>
    </dgm:pt>
    <dgm:pt modelId="{BB387DC7-AE2D-4894-861B-6D291BF21F22}" type="pres">
      <dgm:prSet presAssocID="{94D11EEE-42FC-436D-8C80-9A4721A37739}" presName="arrow" presStyleLbl="bgShp" presStyleIdx="0" presStyleCnt="1"/>
      <dgm:spPr/>
    </dgm:pt>
    <dgm:pt modelId="{6EFAA813-8BC7-48D7-B841-82D5DDC1528B}" type="pres">
      <dgm:prSet presAssocID="{94D11EEE-42FC-436D-8C80-9A4721A37739}" presName="linearProcess" presStyleCnt="0"/>
      <dgm:spPr/>
    </dgm:pt>
    <dgm:pt modelId="{62365A1D-FADE-4B6E-910D-1F7B56525B90}" type="pres">
      <dgm:prSet presAssocID="{4E1DD62D-A250-4F5C-BEE9-D3F77559F445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30E0E06-981B-4E9F-AE23-8E5AF589C900}" type="pres">
      <dgm:prSet presAssocID="{DEE557EA-69F0-4CE9-A1A3-E11F6A62375D}" presName="sibTrans" presStyleCnt="0"/>
      <dgm:spPr/>
    </dgm:pt>
    <dgm:pt modelId="{0BCC66C8-A49B-49B7-A77D-80719C710137}" type="pres">
      <dgm:prSet presAssocID="{49F361AD-D8EA-416A-97C3-A1F8E33F77C0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7C3C5FF-FF23-4D31-B785-5C359E3CF32D}" type="pres">
      <dgm:prSet presAssocID="{D469DFD4-2F70-4BA3-96AD-E863364E297B}" presName="sibTrans" presStyleCnt="0"/>
      <dgm:spPr/>
    </dgm:pt>
    <dgm:pt modelId="{7856EFB7-7B59-434C-B60E-D97F3FD2AC01}" type="pres">
      <dgm:prSet presAssocID="{40B522E6-EF30-4317-A4AF-20D846E4C064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AFEE4A6-1888-4A6C-8F65-B9A38B56191A}" type="pres">
      <dgm:prSet presAssocID="{7D81927B-746C-457F-A6E8-E6424DAE7871}" presName="sibTrans" presStyleCnt="0"/>
      <dgm:spPr/>
    </dgm:pt>
    <dgm:pt modelId="{5CE0FC2C-B485-491F-902A-60925446466E}" type="pres">
      <dgm:prSet presAssocID="{D644CA37-A72D-4D39-AF3B-E851F784F35A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89ECD85-91F3-4E15-BF3C-DA3EEC52D8F0}" type="pres">
      <dgm:prSet presAssocID="{9F4DCCD0-B5ED-4F1E-A67A-3EA6E1F6137B}" presName="sibTrans" presStyleCnt="0"/>
      <dgm:spPr/>
    </dgm:pt>
    <dgm:pt modelId="{2F558316-9362-4890-81FF-E94ED2E149C2}" type="pres">
      <dgm:prSet presAssocID="{AC83ADC9-090E-45B8-92F8-518EA312FFDC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CDDC300-F9DC-45A0-96A9-2D7B7FC692DD}" type="pres">
      <dgm:prSet presAssocID="{4A7B4B6B-16B7-41EB-92A3-9EB07B2CF2AF}" presName="sibTrans" presStyleCnt="0"/>
      <dgm:spPr/>
    </dgm:pt>
    <dgm:pt modelId="{86A488FC-1298-4A1A-AB19-07ED4356548D}" type="pres">
      <dgm:prSet presAssocID="{765C3EA0-BB1D-4FB7-B8EC-E5EF9C25C147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AFE590B-C132-47A0-9B16-761D4BAB9E04}" type="pres">
      <dgm:prSet presAssocID="{79C0FD91-BD67-402D-A57D-5CC20D816FA0}" presName="sibTrans" presStyleCnt="0"/>
      <dgm:spPr/>
    </dgm:pt>
    <dgm:pt modelId="{3390C72F-7F66-482E-98F3-F6C891B337C8}" type="pres">
      <dgm:prSet presAssocID="{6F183F73-1906-47C4-B52C-81F40B4B102A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DA731CE-4A5A-4E10-953F-CEE75AE35131}" srcId="{94D11EEE-42FC-436D-8C80-9A4721A37739}" destId="{AC83ADC9-090E-45B8-92F8-518EA312FFDC}" srcOrd="4" destOrd="0" parTransId="{C2161E1E-A63A-414A-8D47-BBB37AC57335}" sibTransId="{4A7B4B6B-16B7-41EB-92A3-9EB07B2CF2AF}"/>
    <dgm:cxn modelId="{B253FE36-CC59-495F-AD82-D2E343E666D6}" type="presOf" srcId="{765C3EA0-BB1D-4FB7-B8EC-E5EF9C25C147}" destId="{86A488FC-1298-4A1A-AB19-07ED4356548D}" srcOrd="0" destOrd="0" presId="urn:microsoft.com/office/officeart/2005/8/layout/hProcess9"/>
    <dgm:cxn modelId="{A94D1C94-1CF4-41C5-A77D-BE600A6B5731}" type="presOf" srcId="{D644CA37-A72D-4D39-AF3B-E851F784F35A}" destId="{5CE0FC2C-B485-491F-902A-60925446466E}" srcOrd="0" destOrd="0" presId="urn:microsoft.com/office/officeart/2005/8/layout/hProcess9"/>
    <dgm:cxn modelId="{486F389E-BB8F-45C4-9B05-5487997ED1A5}" type="presOf" srcId="{AC83ADC9-090E-45B8-92F8-518EA312FFDC}" destId="{2F558316-9362-4890-81FF-E94ED2E149C2}" srcOrd="0" destOrd="0" presId="urn:microsoft.com/office/officeart/2005/8/layout/hProcess9"/>
    <dgm:cxn modelId="{BCBE7F94-2E7E-4D35-97D5-740E0BBD85E0}" type="presOf" srcId="{6F183F73-1906-47C4-B52C-81F40B4B102A}" destId="{3390C72F-7F66-482E-98F3-F6C891B337C8}" srcOrd="0" destOrd="0" presId="urn:microsoft.com/office/officeart/2005/8/layout/hProcess9"/>
    <dgm:cxn modelId="{5D54FA5B-C7D6-4EB3-921C-4603BF312084}" srcId="{94D11EEE-42FC-436D-8C80-9A4721A37739}" destId="{49F361AD-D8EA-416A-97C3-A1F8E33F77C0}" srcOrd="1" destOrd="0" parTransId="{3B3400F4-4986-4A60-9E57-558E9B41C36D}" sibTransId="{D469DFD4-2F70-4BA3-96AD-E863364E297B}"/>
    <dgm:cxn modelId="{ABAB0498-36B4-4657-A617-4757B1C34427}" type="presOf" srcId="{4E1DD62D-A250-4F5C-BEE9-D3F77559F445}" destId="{62365A1D-FADE-4B6E-910D-1F7B56525B90}" srcOrd="0" destOrd="0" presId="urn:microsoft.com/office/officeart/2005/8/layout/hProcess9"/>
    <dgm:cxn modelId="{7FA3B894-8DCF-47E5-9FC9-D53D04887E32}" type="presOf" srcId="{40B522E6-EF30-4317-A4AF-20D846E4C064}" destId="{7856EFB7-7B59-434C-B60E-D97F3FD2AC01}" srcOrd="0" destOrd="0" presId="urn:microsoft.com/office/officeart/2005/8/layout/hProcess9"/>
    <dgm:cxn modelId="{6C9C8289-72A8-43E3-AF14-1B505EDABE6A}" srcId="{94D11EEE-42FC-436D-8C80-9A4721A37739}" destId="{D644CA37-A72D-4D39-AF3B-E851F784F35A}" srcOrd="3" destOrd="0" parTransId="{98502AE5-C5AD-48BB-8EBA-05B9EF8A2D77}" sibTransId="{9F4DCCD0-B5ED-4F1E-A67A-3EA6E1F6137B}"/>
    <dgm:cxn modelId="{6246025C-3F59-45F0-9382-DCB9DDE22635}" srcId="{94D11EEE-42FC-436D-8C80-9A4721A37739}" destId="{40B522E6-EF30-4317-A4AF-20D846E4C064}" srcOrd="2" destOrd="0" parTransId="{3B0F9C4C-752B-467F-9F23-599F5E4A7903}" sibTransId="{7D81927B-746C-457F-A6E8-E6424DAE7871}"/>
    <dgm:cxn modelId="{9107B297-6595-4912-A57D-5F6BAE20FA56}" srcId="{94D11EEE-42FC-436D-8C80-9A4721A37739}" destId="{6F183F73-1906-47C4-B52C-81F40B4B102A}" srcOrd="6" destOrd="0" parTransId="{DB269D28-DF5E-4031-A66F-69D353A0ADF3}" sibTransId="{D1B43EAD-63A9-42A0-B1DF-76AB93114A1B}"/>
    <dgm:cxn modelId="{17AB39EF-8EC5-4AEE-B818-8D270CF30368}" srcId="{94D11EEE-42FC-436D-8C80-9A4721A37739}" destId="{4E1DD62D-A250-4F5C-BEE9-D3F77559F445}" srcOrd="0" destOrd="0" parTransId="{3D119503-2A66-4599-A5B5-0CFD4CE9E663}" sibTransId="{DEE557EA-69F0-4CE9-A1A3-E11F6A62375D}"/>
    <dgm:cxn modelId="{400720CF-E748-492E-A2DB-40C9AE5C8C6D}" type="presOf" srcId="{49F361AD-D8EA-416A-97C3-A1F8E33F77C0}" destId="{0BCC66C8-A49B-49B7-A77D-80719C710137}" srcOrd="0" destOrd="0" presId="urn:microsoft.com/office/officeart/2005/8/layout/hProcess9"/>
    <dgm:cxn modelId="{7E2B191F-5F72-4AAE-AF1A-111F0D01542F}" srcId="{94D11EEE-42FC-436D-8C80-9A4721A37739}" destId="{765C3EA0-BB1D-4FB7-B8EC-E5EF9C25C147}" srcOrd="5" destOrd="0" parTransId="{B275183C-D635-4A96-A135-3BB43BBD505C}" sibTransId="{79C0FD91-BD67-402D-A57D-5CC20D816FA0}"/>
    <dgm:cxn modelId="{465C0F92-5DFB-4B41-B961-E2566E0409D7}" type="presOf" srcId="{94D11EEE-42FC-436D-8C80-9A4721A37739}" destId="{36FA9163-495F-443E-A471-867B28903914}" srcOrd="0" destOrd="0" presId="urn:microsoft.com/office/officeart/2005/8/layout/hProcess9"/>
    <dgm:cxn modelId="{F8F2BA96-3F5F-4C7A-8606-368BD993F65D}" type="presParOf" srcId="{36FA9163-495F-443E-A471-867B28903914}" destId="{BB387DC7-AE2D-4894-861B-6D291BF21F22}" srcOrd="0" destOrd="0" presId="urn:microsoft.com/office/officeart/2005/8/layout/hProcess9"/>
    <dgm:cxn modelId="{2FBBE730-A3B0-4850-8FB1-9E06F53A03B2}" type="presParOf" srcId="{36FA9163-495F-443E-A471-867B28903914}" destId="{6EFAA813-8BC7-48D7-B841-82D5DDC1528B}" srcOrd="1" destOrd="0" presId="urn:microsoft.com/office/officeart/2005/8/layout/hProcess9"/>
    <dgm:cxn modelId="{42B7605C-4765-4043-A4C7-80A27033C830}" type="presParOf" srcId="{6EFAA813-8BC7-48D7-B841-82D5DDC1528B}" destId="{62365A1D-FADE-4B6E-910D-1F7B56525B90}" srcOrd="0" destOrd="0" presId="urn:microsoft.com/office/officeart/2005/8/layout/hProcess9"/>
    <dgm:cxn modelId="{2C7B238B-EDAB-4956-85A3-025A3A22A0A1}" type="presParOf" srcId="{6EFAA813-8BC7-48D7-B841-82D5DDC1528B}" destId="{F30E0E06-981B-4E9F-AE23-8E5AF589C900}" srcOrd="1" destOrd="0" presId="urn:microsoft.com/office/officeart/2005/8/layout/hProcess9"/>
    <dgm:cxn modelId="{40C396C2-1AD1-4C7F-9A42-6151F933BF0D}" type="presParOf" srcId="{6EFAA813-8BC7-48D7-B841-82D5DDC1528B}" destId="{0BCC66C8-A49B-49B7-A77D-80719C710137}" srcOrd="2" destOrd="0" presId="urn:microsoft.com/office/officeart/2005/8/layout/hProcess9"/>
    <dgm:cxn modelId="{E4D6E5B8-3E81-40C8-BB93-BB694BD858B0}" type="presParOf" srcId="{6EFAA813-8BC7-48D7-B841-82D5DDC1528B}" destId="{87C3C5FF-FF23-4D31-B785-5C359E3CF32D}" srcOrd="3" destOrd="0" presId="urn:microsoft.com/office/officeart/2005/8/layout/hProcess9"/>
    <dgm:cxn modelId="{4CBEF23E-3908-4F82-BA86-E46BBB196275}" type="presParOf" srcId="{6EFAA813-8BC7-48D7-B841-82D5DDC1528B}" destId="{7856EFB7-7B59-434C-B60E-D97F3FD2AC01}" srcOrd="4" destOrd="0" presId="urn:microsoft.com/office/officeart/2005/8/layout/hProcess9"/>
    <dgm:cxn modelId="{8CE0E3FB-0BA7-4CDE-A76A-F8F50AA7C3E0}" type="presParOf" srcId="{6EFAA813-8BC7-48D7-B841-82D5DDC1528B}" destId="{6AFEE4A6-1888-4A6C-8F65-B9A38B56191A}" srcOrd="5" destOrd="0" presId="urn:microsoft.com/office/officeart/2005/8/layout/hProcess9"/>
    <dgm:cxn modelId="{E57A313D-65EE-46C2-B8FC-0D5EF08E47DC}" type="presParOf" srcId="{6EFAA813-8BC7-48D7-B841-82D5DDC1528B}" destId="{5CE0FC2C-B485-491F-902A-60925446466E}" srcOrd="6" destOrd="0" presId="urn:microsoft.com/office/officeart/2005/8/layout/hProcess9"/>
    <dgm:cxn modelId="{A828FB2B-131D-4411-ACFD-E910A6543D17}" type="presParOf" srcId="{6EFAA813-8BC7-48D7-B841-82D5DDC1528B}" destId="{D89ECD85-91F3-4E15-BF3C-DA3EEC52D8F0}" srcOrd="7" destOrd="0" presId="urn:microsoft.com/office/officeart/2005/8/layout/hProcess9"/>
    <dgm:cxn modelId="{672178B6-75B8-41FF-A07E-1D58AF570353}" type="presParOf" srcId="{6EFAA813-8BC7-48D7-B841-82D5DDC1528B}" destId="{2F558316-9362-4890-81FF-E94ED2E149C2}" srcOrd="8" destOrd="0" presId="urn:microsoft.com/office/officeart/2005/8/layout/hProcess9"/>
    <dgm:cxn modelId="{FDA5F8AC-7610-4BC3-BF00-42E5487CBF4B}" type="presParOf" srcId="{6EFAA813-8BC7-48D7-B841-82D5DDC1528B}" destId="{BCDDC300-F9DC-45A0-96A9-2D7B7FC692DD}" srcOrd="9" destOrd="0" presId="urn:microsoft.com/office/officeart/2005/8/layout/hProcess9"/>
    <dgm:cxn modelId="{FD790511-6061-4151-BB75-FB07DCFA7857}" type="presParOf" srcId="{6EFAA813-8BC7-48D7-B841-82D5DDC1528B}" destId="{86A488FC-1298-4A1A-AB19-07ED4356548D}" srcOrd="10" destOrd="0" presId="urn:microsoft.com/office/officeart/2005/8/layout/hProcess9"/>
    <dgm:cxn modelId="{BD3594EE-798B-487B-8413-7A0B1EDD384C}" type="presParOf" srcId="{6EFAA813-8BC7-48D7-B841-82D5DDC1528B}" destId="{AAFE590B-C132-47A0-9B16-761D4BAB9E04}" srcOrd="11" destOrd="0" presId="urn:microsoft.com/office/officeart/2005/8/layout/hProcess9"/>
    <dgm:cxn modelId="{4545B7DF-5A0F-4794-A239-A62D272129F6}" type="presParOf" srcId="{6EFAA813-8BC7-48D7-B841-82D5DDC1528B}" destId="{3390C72F-7F66-482E-98F3-F6C891B337C8}" srcOrd="12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D11EEE-42FC-436D-8C80-9A4721A37739}" type="doc">
      <dgm:prSet loTypeId="urn:microsoft.com/office/officeart/2005/8/layout/hProcess9" loCatId="process" qsTypeId="urn:microsoft.com/office/officeart/2005/8/quickstyle/3d7" qsCatId="3D" csTypeId="urn:microsoft.com/office/officeart/2005/8/colors/accent1_2" csCatId="accent1" phldr="1"/>
      <dgm:spPr/>
    </dgm:pt>
    <dgm:pt modelId="{4E1DD62D-A250-4F5C-BEE9-D3F77559F445}">
      <dgm:prSet phldrT="[テキスト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不具合を減らす</a:t>
          </a:r>
          <a:endParaRPr kumimoji="1" lang="en-US" altLang="ja-JP" dirty="0" smtClean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D119503-2A66-4599-A5B5-0CFD4CE9E663}" type="parTrans" cxnId="{17AB39EF-8EC5-4AEE-B818-8D270CF3036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EE557EA-69F0-4CE9-A1A3-E11F6A62375D}" type="sibTrans" cxnId="{17AB39EF-8EC5-4AEE-B818-8D270CF3036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65C3EA0-BB1D-4FB7-B8EC-E5EF9C25C147}">
      <dgm:prSet phldrT="[テキスト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全ての　引出しで実施する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B275183C-D635-4A96-A135-3BB43BBD505C}" type="parTrans" cxnId="{7E2B191F-5F72-4AAE-AF1A-111F0D01542F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9C0FD91-BD67-402D-A57D-5CC20D816FA0}" type="sibTrans" cxnId="{7E2B191F-5F72-4AAE-AF1A-111F0D01542F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6F183F73-1906-47C4-B52C-81F40B4B102A}">
      <dgm:prSet phldrT="[テキスト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定期的に記載の　状態を　点検する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DB269D28-DF5E-4031-A66F-69D353A0ADF3}" type="parTrans" cxnId="{9107B297-6595-4912-A57D-5F6BAE20FA56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1B43EAD-63A9-42A0-B1DF-76AB93114A1B}" type="sibTrans" cxnId="{9107B297-6595-4912-A57D-5F6BAE20FA56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9F361AD-D8EA-416A-97C3-A1F8E33F77C0}">
      <dgm:prSet phldrT="[テキスト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現在　　１０件</a:t>
          </a:r>
          <a:endParaRPr kumimoji="1" lang="en-US" altLang="ja-JP" dirty="0" smtClean="0">
            <a:latin typeface="HG丸ｺﾞｼｯｸM-PRO" pitchFamily="50" charset="-128"/>
            <a:ea typeface="HG丸ｺﾞｼｯｸM-PRO" pitchFamily="50" charset="-128"/>
          </a:endParaRPr>
        </a:p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目標値　５件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B3400F4-4986-4A60-9E57-558E9B41C36D}" type="parTrans" cxnId="{5D54FA5B-C7D6-4EB3-921C-4603BF312084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469DFD4-2F70-4BA3-96AD-E863364E297B}" type="sibTrans" cxnId="{5D54FA5B-C7D6-4EB3-921C-4603BF312084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0B522E6-EF30-4317-A4AF-20D846E4C064}">
      <dgm:prSet phldrT="[テキスト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工具の　場所が　分かり　にくい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B0F9C4C-752B-467F-9F23-599F5E4A7903}" type="parTrans" cxnId="{6246025C-3F59-45F0-9382-DCB9DDE2263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D81927B-746C-457F-A6E8-E6424DAE7871}" type="sibTrans" cxnId="{6246025C-3F59-45F0-9382-DCB9DDE2263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644CA37-A72D-4D39-AF3B-E851F784F35A}">
      <dgm:prSet phldrT="[テキスト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引出しに　部品名を記載する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98502AE5-C5AD-48BB-8EBA-05B9EF8A2D77}" type="parTrans" cxnId="{6C9C8289-72A8-43E3-AF14-1B505EDABE6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9F4DCCD0-B5ED-4F1E-A67A-3EA6E1F6137B}" type="sibTrans" cxnId="{6C9C8289-72A8-43E3-AF14-1B505EDABE6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AC83ADC9-090E-45B8-92F8-518EA312FFDC}">
      <dgm:prSet phldrT="[テキスト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改善後の不具合数の確認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C2161E1E-A63A-414A-8D47-BBB37AC57335}" type="parTrans" cxnId="{FDA731CE-4A5A-4E10-953F-CEE75AE35131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A7B4B6B-16B7-41EB-92A3-9EB07B2CF2AF}" type="sibTrans" cxnId="{FDA731CE-4A5A-4E10-953F-CEE75AE35131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36FA9163-495F-443E-A471-867B28903914}" type="pres">
      <dgm:prSet presAssocID="{94D11EEE-42FC-436D-8C80-9A4721A37739}" presName="CompostProcess" presStyleCnt="0">
        <dgm:presLayoutVars>
          <dgm:dir/>
          <dgm:resizeHandles val="exact"/>
        </dgm:presLayoutVars>
      </dgm:prSet>
      <dgm:spPr/>
    </dgm:pt>
    <dgm:pt modelId="{BB387DC7-AE2D-4894-861B-6D291BF21F22}" type="pres">
      <dgm:prSet presAssocID="{94D11EEE-42FC-436D-8C80-9A4721A37739}" presName="arrow" presStyleLbl="bgShp" presStyleIdx="0" presStyleCnt="1"/>
      <dgm:spPr>
        <a:noFill/>
        <a:ln w="3175"/>
      </dgm:spPr>
    </dgm:pt>
    <dgm:pt modelId="{6EFAA813-8BC7-48D7-B841-82D5DDC1528B}" type="pres">
      <dgm:prSet presAssocID="{94D11EEE-42FC-436D-8C80-9A4721A37739}" presName="linearProcess" presStyleCnt="0"/>
      <dgm:spPr/>
    </dgm:pt>
    <dgm:pt modelId="{62365A1D-FADE-4B6E-910D-1F7B56525B90}" type="pres">
      <dgm:prSet presAssocID="{4E1DD62D-A250-4F5C-BEE9-D3F77559F445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30E0E06-981B-4E9F-AE23-8E5AF589C900}" type="pres">
      <dgm:prSet presAssocID="{DEE557EA-69F0-4CE9-A1A3-E11F6A62375D}" presName="sibTrans" presStyleCnt="0"/>
      <dgm:spPr/>
    </dgm:pt>
    <dgm:pt modelId="{0BCC66C8-A49B-49B7-A77D-80719C710137}" type="pres">
      <dgm:prSet presAssocID="{49F361AD-D8EA-416A-97C3-A1F8E33F77C0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7C3C5FF-FF23-4D31-B785-5C359E3CF32D}" type="pres">
      <dgm:prSet presAssocID="{D469DFD4-2F70-4BA3-96AD-E863364E297B}" presName="sibTrans" presStyleCnt="0"/>
      <dgm:spPr/>
    </dgm:pt>
    <dgm:pt modelId="{7856EFB7-7B59-434C-B60E-D97F3FD2AC01}" type="pres">
      <dgm:prSet presAssocID="{40B522E6-EF30-4317-A4AF-20D846E4C064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AFEE4A6-1888-4A6C-8F65-B9A38B56191A}" type="pres">
      <dgm:prSet presAssocID="{7D81927B-746C-457F-A6E8-E6424DAE7871}" presName="sibTrans" presStyleCnt="0"/>
      <dgm:spPr/>
    </dgm:pt>
    <dgm:pt modelId="{5CE0FC2C-B485-491F-902A-60925446466E}" type="pres">
      <dgm:prSet presAssocID="{D644CA37-A72D-4D39-AF3B-E851F784F35A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89ECD85-91F3-4E15-BF3C-DA3EEC52D8F0}" type="pres">
      <dgm:prSet presAssocID="{9F4DCCD0-B5ED-4F1E-A67A-3EA6E1F6137B}" presName="sibTrans" presStyleCnt="0"/>
      <dgm:spPr/>
    </dgm:pt>
    <dgm:pt modelId="{2F558316-9362-4890-81FF-E94ED2E149C2}" type="pres">
      <dgm:prSet presAssocID="{AC83ADC9-090E-45B8-92F8-518EA312FFDC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CDDC300-F9DC-45A0-96A9-2D7B7FC692DD}" type="pres">
      <dgm:prSet presAssocID="{4A7B4B6B-16B7-41EB-92A3-9EB07B2CF2AF}" presName="sibTrans" presStyleCnt="0"/>
      <dgm:spPr/>
    </dgm:pt>
    <dgm:pt modelId="{86A488FC-1298-4A1A-AB19-07ED4356548D}" type="pres">
      <dgm:prSet presAssocID="{765C3EA0-BB1D-4FB7-B8EC-E5EF9C25C147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AFE590B-C132-47A0-9B16-761D4BAB9E04}" type="pres">
      <dgm:prSet presAssocID="{79C0FD91-BD67-402D-A57D-5CC20D816FA0}" presName="sibTrans" presStyleCnt="0"/>
      <dgm:spPr/>
    </dgm:pt>
    <dgm:pt modelId="{3390C72F-7F66-482E-98F3-F6C891B337C8}" type="pres">
      <dgm:prSet presAssocID="{6F183F73-1906-47C4-B52C-81F40B4B102A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9C7EB4C-9FBC-496E-BBA7-3B9F66EE2DEB}" type="presOf" srcId="{765C3EA0-BB1D-4FB7-B8EC-E5EF9C25C147}" destId="{86A488FC-1298-4A1A-AB19-07ED4356548D}" srcOrd="0" destOrd="0" presId="urn:microsoft.com/office/officeart/2005/8/layout/hProcess9"/>
    <dgm:cxn modelId="{FDA731CE-4A5A-4E10-953F-CEE75AE35131}" srcId="{94D11EEE-42FC-436D-8C80-9A4721A37739}" destId="{AC83ADC9-090E-45B8-92F8-518EA312FFDC}" srcOrd="4" destOrd="0" parTransId="{C2161E1E-A63A-414A-8D47-BBB37AC57335}" sibTransId="{4A7B4B6B-16B7-41EB-92A3-9EB07B2CF2AF}"/>
    <dgm:cxn modelId="{D2DBBFBA-80FB-4E23-8BAC-8B454109E1D8}" type="presOf" srcId="{AC83ADC9-090E-45B8-92F8-518EA312FFDC}" destId="{2F558316-9362-4890-81FF-E94ED2E149C2}" srcOrd="0" destOrd="0" presId="urn:microsoft.com/office/officeart/2005/8/layout/hProcess9"/>
    <dgm:cxn modelId="{9C571582-415C-4E85-A3B7-A661A0C8D6C0}" type="presOf" srcId="{94D11EEE-42FC-436D-8C80-9A4721A37739}" destId="{36FA9163-495F-443E-A471-867B28903914}" srcOrd="0" destOrd="0" presId="urn:microsoft.com/office/officeart/2005/8/layout/hProcess9"/>
    <dgm:cxn modelId="{5D54FA5B-C7D6-4EB3-921C-4603BF312084}" srcId="{94D11EEE-42FC-436D-8C80-9A4721A37739}" destId="{49F361AD-D8EA-416A-97C3-A1F8E33F77C0}" srcOrd="1" destOrd="0" parTransId="{3B3400F4-4986-4A60-9E57-558E9B41C36D}" sibTransId="{D469DFD4-2F70-4BA3-96AD-E863364E297B}"/>
    <dgm:cxn modelId="{5AB5DF65-FE2C-45AE-A82D-2D20BA2B15C8}" type="presOf" srcId="{4E1DD62D-A250-4F5C-BEE9-D3F77559F445}" destId="{62365A1D-FADE-4B6E-910D-1F7B56525B90}" srcOrd="0" destOrd="0" presId="urn:microsoft.com/office/officeart/2005/8/layout/hProcess9"/>
    <dgm:cxn modelId="{E1AE4D91-E31F-49FE-A0E6-C379994BD07F}" type="presOf" srcId="{49F361AD-D8EA-416A-97C3-A1F8E33F77C0}" destId="{0BCC66C8-A49B-49B7-A77D-80719C710137}" srcOrd="0" destOrd="0" presId="urn:microsoft.com/office/officeart/2005/8/layout/hProcess9"/>
    <dgm:cxn modelId="{8D26FCB6-3A1B-47B1-8D23-14440271CF85}" type="presOf" srcId="{6F183F73-1906-47C4-B52C-81F40B4B102A}" destId="{3390C72F-7F66-482E-98F3-F6C891B337C8}" srcOrd="0" destOrd="0" presId="urn:microsoft.com/office/officeart/2005/8/layout/hProcess9"/>
    <dgm:cxn modelId="{6C9C8289-72A8-43E3-AF14-1B505EDABE6A}" srcId="{94D11EEE-42FC-436D-8C80-9A4721A37739}" destId="{D644CA37-A72D-4D39-AF3B-E851F784F35A}" srcOrd="3" destOrd="0" parTransId="{98502AE5-C5AD-48BB-8EBA-05B9EF8A2D77}" sibTransId="{9F4DCCD0-B5ED-4F1E-A67A-3EA6E1F6137B}"/>
    <dgm:cxn modelId="{6246025C-3F59-45F0-9382-DCB9DDE22635}" srcId="{94D11EEE-42FC-436D-8C80-9A4721A37739}" destId="{40B522E6-EF30-4317-A4AF-20D846E4C064}" srcOrd="2" destOrd="0" parTransId="{3B0F9C4C-752B-467F-9F23-599F5E4A7903}" sibTransId="{7D81927B-746C-457F-A6E8-E6424DAE7871}"/>
    <dgm:cxn modelId="{1ADBDC4A-3DAD-4DB3-B2CE-8F544047AA75}" type="presOf" srcId="{D644CA37-A72D-4D39-AF3B-E851F784F35A}" destId="{5CE0FC2C-B485-491F-902A-60925446466E}" srcOrd="0" destOrd="0" presId="urn:microsoft.com/office/officeart/2005/8/layout/hProcess9"/>
    <dgm:cxn modelId="{9107B297-6595-4912-A57D-5F6BAE20FA56}" srcId="{94D11EEE-42FC-436D-8C80-9A4721A37739}" destId="{6F183F73-1906-47C4-B52C-81F40B4B102A}" srcOrd="6" destOrd="0" parTransId="{DB269D28-DF5E-4031-A66F-69D353A0ADF3}" sibTransId="{D1B43EAD-63A9-42A0-B1DF-76AB93114A1B}"/>
    <dgm:cxn modelId="{17AB39EF-8EC5-4AEE-B818-8D270CF30368}" srcId="{94D11EEE-42FC-436D-8C80-9A4721A37739}" destId="{4E1DD62D-A250-4F5C-BEE9-D3F77559F445}" srcOrd="0" destOrd="0" parTransId="{3D119503-2A66-4599-A5B5-0CFD4CE9E663}" sibTransId="{DEE557EA-69F0-4CE9-A1A3-E11F6A62375D}"/>
    <dgm:cxn modelId="{5F691072-5CBC-49F1-B00A-FC6B616612D2}" type="presOf" srcId="{40B522E6-EF30-4317-A4AF-20D846E4C064}" destId="{7856EFB7-7B59-434C-B60E-D97F3FD2AC01}" srcOrd="0" destOrd="0" presId="urn:microsoft.com/office/officeart/2005/8/layout/hProcess9"/>
    <dgm:cxn modelId="{7E2B191F-5F72-4AAE-AF1A-111F0D01542F}" srcId="{94D11EEE-42FC-436D-8C80-9A4721A37739}" destId="{765C3EA0-BB1D-4FB7-B8EC-E5EF9C25C147}" srcOrd="5" destOrd="0" parTransId="{B275183C-D635-4A96-A135-3BB43BBD505C}" sibTransId="{79C0FD91-BD67-402D-A57D-5CC20D816FA0}"/>
    <dgm:cxn modelId="{26477924-D40D-49FA-84DA-B072D799EDE4}" type="presParOf" srcId="{36FA9163-495F-443E-A471-867B28903914}" destId="{BB387DC7-AE2D-4894-861B-6D291BF21F22}" srcOrd="0" destOrd="0" presId="urn:microsoft.com/office/officeart/2005/8/layout/hProcess9"/>
    <dgm:cxn modelId="{5F40B006-197F-4C7B-9197-04A59913101F}" type="presParOf" srcId="{36FA9163-495F-443E-A471-867B28903914}" destId="{6EFAA813-8BC7-48D7-B841-82D5DDC1528B}" srcOrd="1" destOrd="0" presId="urn:microsoft.com/office/officeart/2005/8/layout/hProcess9"/>
    <dgm:cxn modelId="{B6852654-F091-423B-B540-B4DF3470BA0A}" type="presParOf" srcId="{6EFAA813-8BC7-48D7-B841-82D5DDC1528B}" destId="{62365A1D-FADE-4B6E-910D-1F7B56525B90}" srcOrd="0" destOrd="0" presId="urn:microsoft.com/office/officeart/2005/8/layout/hProcess9"/>
    <dgm:cxn modelId="{0BD09CFB-C979-40DC-99EB-A72C789282F7}" type="presParOf" srcId="{6EFAA813-8BC7-48D7-B841-82D5DDC1528B}" destId="{F30E0E06-981B-4E9F-AE23-8E5AF589C900}" srcOrd="1" destOrd="0" presId="urn:microsoft.com/office/officeart/2005/8/layout/hProcess9"/>
    <dgm:cxn modelId="{C16D16F7-1578-4D9C-9CDD-80AB1B4F9B8C}" type="presParOf" srcId="{6EFAA813-8BC7-48D7-B841-82D5DDC1528B}" destId="{0BCC66C8-A49B-49B7-A77D-80719C710137}" srcOrd="2" destOrd="0" presId="urn:microsoft.com/office/officeart/2005/8/layout/hProcess9"/>
    <dgm:cxn modelId="{BCF30B3F-2403-40D3-90BF-A78D4BA5498C}" type="presParOf" srcId="{6EFAA813-8BC7-48D7-B841-82D5DDC1528B}" destId="{87C3C5FF-FF23-4D31-B785-5C359E3CF32D}" srcOrd="3" destOrd="0" presId="urn:microsoft.com/office/officeart/2005/8/layout/hProcess9"/>
    <dgm:cxn modelId="{BB589337-C4DE-4417-B5AE-54005C3ED0E2}" type="presParOf" srcId="{6EFAA813-8BC7-48D7-B841-82D5DDC1528B}" destId="{7856EFB7-7B59-434C-B60E-D97F3FD2AC01}" srcOrd="4" destOrd="0" presId="urn:microsoft.com/office/officeart/2005/8/layout/hProcess9"/>
    <dgm:cxn modelId="{FFD95EE7-33BC-463F-BE81-97DE4E3418BE}" type="presParOf" srcId="{6EFAA813-8BC7-48D7-B841-82D5DDC1528B}" destId="{6AFEE4A6-1888-4A6C-8F65-B9A38B56191A}" srcOrd="5" destOrd="0" presId="urn:microsoft.com/office/officeart/2005/8/layout/hProcess9"/>
    <dgm:cxn modelId="{D1354EBB-20E1-42C1-9B93-F5C1F68B5523}" type="presParOf" srcId="{6EFAA813-8BC7-48D7-B841-82D5DDC1528B}" destId="{5CE0FC2C-B485-491F-902A-60925446466E}" srcOrd="6" destOrd="0" presId="urn:microsoft.com/office/officeart/2005/8/layout/hProcess9"/>
    <dgm:cxn modelId="{357306BA-A6EF-4B0D-8D9F-C1FD5B7FD9CF}" type="presParOf" srcId="{6EFAA813-8BC7-48D7-B841-82D5DDC1528B}" destId="{D89ECD85-91F3-4E15-BF3C-DA3EEC52D8F0}" srcOrd="7" destOrd="0" presId="urn:microsoft.com/office/officeart/2005/8/layout/hProcess9"/>
    <dgm:cxn modelId="{0E791BC6-5F18-4928-9ACE-47C6401C24CF}" type="presParOf" srcId="{6EFAA813-8BC7-48D7-B841-82D5DDC1528B}" destId="{2F558316-9362-4890-81FF-E94ED2E149C2}" srcOrd="8" destOrd="0" presId="urn:microsoft.com/office/officeart/2005/8/layout/hProcess9"/>
    <dgm:cxn modelId="{B0ED3817-ECC5-43D2-ABEA-3AA643B13E9D}" type="presParOf" srcId="{6EFAA813-8BC7-48D7-B841-82D5DDC1528B}" destId="{BCDDC300-F9DC-45A0-96A9-2D7B7FC692DD}" srcOrd="9" destOrd="0" presId="urn:microsoft.com/office/officeart/2005/8/layout/hProcess9"/>
    <dgm:cxn modelId="{6880D895-F66A-4A9E-A32D-58C9AC646876}" type="presParOf" srcId="{6EFAA813-8BC7-48D7-B841-82D5DDC1528B}" destId="{86A488FC-1298-4A1A-AB19-07ED4356548D}" srcOrd="10" destOrd="0" presId="urn:microsoft.com/office/officeart/2005/8/layout/hProcess9"/>
    <dgm:cxn modelId="{00A65072-A199-4F08-A5E5-15C75E7EBC69}" type="presParOf" srcId="{6EFAA813-8BC7-48D7-B841-82D5DDC1528B}" destId="{AAFE590B-C132-47A0-9B16-761D4BAB9E04}" srcOrd="11" destOrd="0" presId="urn:microsoft.com/office/officeart/2005/8/layout/hProcess9"/>
    <dgm:cxn modelId="{2E223DC0-19C0-4090-8965-179CE6F39054}" type="presParOf" srcId="{6EFAA813-8BC7-48D7-B841-82D5DDC1528B}" destId="{3390C72F-7F66-482E-98F3-F6C891B337C8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387DC7-AE2D-4894-861B-6D291BF21F22}">
      <dsp:nvSpPr>
        <dsp:cNvPr id="0" name=""/>
        <dsp:cNvSpPr/>
      </dsp:nvSpPr>
      <dsp:spPr>
        <a:xfrm>
          <a:off x="685799" y="0"/>
          <a:ext cx="7772400" cy="4129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365A1D-FADE-4B6E-910D-1F7B56525B90}">
      <dsp:nvSpPr>
        <dsp:cNvPr id="0" name=""/>
        <dsp:cNvSpPr/>
      </dsp:nvSpPr>
      <dsp:spPr>
        <a:xfrm>
          <a:off x="781" y="1238759"/>
          <a:ext cx="1252388" cy="165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>
              <a:latin typeface="HG丸ｺﾞｼｯｸM-PRO" pitchFamily="50" charset="-128"/>
              <a:ea typeface="HG丸ｺﾞｼｯｸM-PRO" pitchFamily="50" charset="-128"/>
            </a:rPr>
            <a:t>テーマの選定</a:t>
          </a:r>
          <a:endParaRPr kumimoji="1" lang="ja-JP" altLang="en-US" sz="22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781" y="1238759"/>
        <a:ext cx="1252388" cy="1651680"/>
      </dsp:txXfrm>
    </dsp:sp>
    <dsp:sp modelId="{0BCC66C8-A49B-49B7-A77D-80719C710137}">
      <dsp:nvSpPr>
        <dsp:cNvPr id="0" name=""/>
        <dsp:cNvSpPr/>
      </dsp:nvSpPr>
      <dsp:spPr>
        <a:xfrm>
          <a:off x="1315789" y="1238759"/>
          <a:ext cx="1252388" cy="165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>
              <a:latin typeface="HG丸ｺﾞｼｯｸM-PRO" pitchFamily="50" charset="-128"/>
              <a:ea typeface="HG丸ｺﾞｼｯｸM-PRO" pitchFamily="50" charset="-128"/>
            </a:rPr>
            <a:t>現状の把握と目標の設定</a:t>
          </a:r>
          <a:endParaRPr kumimoji="1" lang="ja-JP" altLang="en-US" sz="22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1315789" y="1238759"/>
        <a:ext cx="1252388" cy="1651680"/>
      </dsp:txXfrm>
    </dsp:sp>
    <dsp:sp modelId="{7856EFB7-7B59-434C-B60E-D97F3FD2AC01}">
      <dsp:nvSpPr>
        <dsp:cNvPr id="0" name=""/>
        <dsp:cNvSpPr/>
      </dsp:nvSpPr>
      <dsp:spPr>
        <a:xfrm>
          <a:off x="2630797" y="1238759"/>
          <a:ext cx="1252388" cy="165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>
              <a:latin typeface="HG丸ｺﾞｼｯｸM-PRO" pitchFamily="50" charset="-128"/>
              <a:ea typeface="HG丸ｺﾞｼｯｸM-PRO" pitchFamily="50" charset="-128"/>
            </a:rPr>
            <a:t>要因の解析</a:t>
          </a:r>
          <a:endParaRPr kumimoji="1" lang="ja-JP" altLang="en-US" sz="22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2630797" y="1238759"/>
        <a:ext cx="1252388" cy="1651680"/>
      </dsp:txXfrm>
    </dsp:sp>
    <dsp:sp modelId="{5CE0FC2C-B485-491F-902A-60925446466E}">
      <dsp:nvSpPr>
        <dsp:cNvPr id="0" name=""/>
        <dsp:cNvSpPr/>
      </dsp:nvSpPr>
      <dsp:spPr>
        <a:xfrm>
          <a:off x="3945805" y="1238759"/>
          <a:ext cx="1252388" cy="165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>
              <a:latin typeface="HG丸ｺﾞｼｯｸM-PRO" pitchFamily="50" charset="-128"/>
              <a:ea typeface="HG丸ｺﾞｼｯｸM-PRO" pitchFamily="50" charset="-128"/>
            </a:rPr>
            <a:t>対策の検討と実施</a:t>
          </a:r>
          <a:endParaRPr kumimoji="1" lang="ja-JP" altLang="en-US" sz="22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3945805" y="1238759"/>
        <a:ext cx="1252388" cy="1651680"/>
      </dsp:txXfrm>
    </dsp:sp>
    <dsp:sp modelId="{2F558316-9362-4890-81FF-E94ED2E149C2}">
      <dsp:nvSpPr>
        <dsp:cNvPr id="0" name=""/>
        <dsp:cNvSpPr/>
      </dsp:nvSpPr>
      <dsp:spPr>
        <a:xfrm>
          <a:off x="5260813" y="1238759"/>
          <a:ext cx="1252388" cy="165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>
              <a:latin typeface="HG丸ｺﾞｼｯｸM-PRO" pitchFamily="50" charset="-128"/>
              <a:ea typeface="HG丸ｺﾞｼｯｸM-PRO" pitchFamily="50" charset="-128"/>
            </a:rPr>
            <a:t>効果の確認</a:t>
          </a:r>
          <a:endParaRPr kumimoji="1" lang="ja-JP" altLang="en-US" sz="22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5260813" y="1238759"/>
        <a:ext cx="1252388" cy="1651680"/>
      </dsp:txXfrm>
    </dsp:sp>
    <dsp:sp modelId="{86A488FC-1298-4A1A-AB19-07ED4356548D}">
      <dsp:nvSpPr>
        <dsp:cNvPr id="0" name=""/>
        <dsp:cNvSpPr/>
      </dsp:nvSpPr>
      <dsp:spPr>
        <a:xfrm>
          <a:off x="6575821" y="1238759"/>
          <a:ext cx="1252388" cy="165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>
              <a:latin typeface="HG丸ｺﾞｼｯｸM-PRO" pitchFamily="50" charset="-128"/>
              <a:ea typeface="HG丸ｺﾞｼｯｸM-PRO" pitchFamily="50" charset="-128"/>
            </a:rPr>
            <a:t>標準化と定着</a:t>
          </a:r>
          <a:endParaRPr kumimoji="1" lang="ja-JP" altLang="en-US" sz="22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6575821" y="1238759"/>
        <a:ext cx="1252388" cy="1651680"/>
      </dsp:txXfrm>
    </dsp:sp>
    <dsp:sp modelId="{3390C72F-7F66-482E-98F3-F6C891B337C8}">
      <dsp:nvSpPr>
        <dsp:cNvPr id="0" name=""/>
        <dsp:cNvSpPr/>
      </dsp:nvSpPr>
      <dsp:spPr>
        <a:xfrm>
          <a:off x="7890829" y="1238759"/>
          <a:ext cx="1252388" cy="165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>
              <a:latin typeface="HG丸ｺﾞｼｯｸM-PRO" pitchFamily="50" charset="-128"/>
              <a:ea typeface="HG丸ｺﾞｼｯｸM-PRO" pitchFamily="50" charset="-128"/>
            </a:rPr>
            <a:t>反省と今後の対応</a:t>
          </a:r>
          <a:endParaRPr kumimoji="1" lang="ja-JP" altLang="en-US" sz="22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7890829" y="1238759"/>
        <a:ext cx="1252388" cy="16516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387DC7-AE2D-4894-861B-6D291BF21F22}">
      <dsp:nvSpPr>
        <dsp:cNvPr id="0" name=""/>
        <dsp:cNvSpPr/>
      </dsp:nvSpPr>
      <dsp:spPr>
        <a:xfrm>
          <a:off x="685799" y="0"/>
          <a:ext cx="7772400" cy="4129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365A1D-FADE-4B6E-910D-1F7B56525B90}">
      <dsp:nvSpPr>
        <dsp:cNvPr id="0" name=""/>
        <dsp:cNvSpPr/>
      </dsp:nvSpPr>
      <dsp:spPr>
        <a:xfrm>
          <a:off x="781" y="1238759"/>
          <a:ext cx="1252388" cy="165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>
              <a:latin typeface="HG丸ｺﾞｼｯｸM-PRO" pitchFamily="50" charset="-128"/>
              <a:ea typeface="HG丸ｺﾞｼｯｸM-PRO" pitchFamily="50" charset="-128"/>
            </a:rPr>
            <a:t>テーマの選定</a:t>
          </a:r>
          <a:endParaRPr kumimoji="1" lang="ja-JP" altLang="en-US" sz="22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781" y="1238759"/>
        <a:ext cx="1252388" cy="1651680"/>
      </dsp:txXfrm>
    </dsp:sp>
    <dsp:sp modelId="{0BCC66C8-A49B-49B7-A77D-80719C710137}">
      <dsp:nvSpPr>
        <dsp:cNvPr id="0" name=""/>
        <dsp:cNvSpPr/>
      </dsp:nvSpPr>
      <dsp:spPr>
        <a:xfrm>
          <a:off x="1315789" y="1238759"/>
          <a:ext cx="1252388" cy="165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>
              <a:latin typeface="HG丸ｺﾞｼｯｸM-PRO" pitchFamily="50" charset="-128"/>
              <a:ea typeface="HG丸ｺﾞｼｯｸM-PRO" pitchFamily="50" charset="-128"/>
            </a:rPr>
            <a:t>現状の把握と目標の設定</a:t>
          </a:r>
          <a:endParaRPr kumimoji="1" lang="ja-JP" altLang="en-US" sz="22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1315789" y="1238759"/>
        <a:ext cx="1252388" cy="1651680"/>
      </dsp:txXfrm>
    </dsp:sp>
    <dsp:sp modelId="{7856EFB7-7B59-434C-B60E-D97F3FD2AC01}">
      <dsp:nvSpPr>
        <dsp:cNvPr id="0" name=""/>
        <dsp:cNvSpPr/>
      </dsp:nvSpPr>
      <dsp:spPr>
        <a:xfrm>
          <a:off x="2630797" y="1238759"/>
          <a:ext cx="1252388" cy="165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>
              <a:latin typeface="HG丸ｺﾞｼｯｸM-PRO" pitchFamily="50" charset="-128"/>
              <a:ea typeface="HG丸ｺﾞｼｯｸM-PRO" pitchFamily="50" charset="-128"/>
            </a:rPr>
            <a:t>要因の解析</a:t>
          </a:r>
          <a:endParaRPr kumimoji="1" lang="ja-JP" altLang="en-US" sz="22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2630797" y="1238759"/>
        <a:ext cx="1252388" cy="1651680"/>
      </dsp:txXfrm>
    </dsp:sp>
    <dsp:sp modelId="{5CE0FC2C-B485-491F-902A-60925446466E}">
      <dsp:nvSpPr>
        <dsp:cNvPr id="0" name=""/>
        <dsp:cNvSpPr/>
      </dsp:nvSpPr>
      <dsp:spPr>
        <a:xfrm>
          <a:off x="3945805" y="1238759"/>
          <a:ext cx="1252388" cy="165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>
              <a:latin typeface="HG丸ｺﾞｼｯｸM-PRO" pitchFamily="50" charset="-128"/>
              <a:ea typeface="HG丸ｺﾞｼｯｸM-PRO" pitchFamily="50" charset="-128"/>
            </a:rPr>
            <a:t>対策の検討と実施</a:t>
          </a:r>
          <a:endParaRPr kumimoji="1" lang="ja-JP" altLang="en-US" sz="22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3945805" y="1238759"/>
        <a:ext cx="1252388" cy="1651680"/>
      </dsp:txXfrm>
    </dsp:sp>
    <dsp:sp modelId="{2F558316-9362-4890-81FF-E94ED2E149C2}">
      <dsp:nvSpPr>
        <dsp:cNvPr id="0" name=""/>
        <dsp:cNvSpPr/>
      </dsp:nvSpPr>
      <dsp:spPr>
        <a:xfrm>
          <a:off x="5260813" y="1238759"/>
          <a:ext cx="1252388" cy="165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>
              <a:latin typeface="HG丸ｺﾞｼｯｸM-PRO" pitchFamily="50" charset="-128"/>
              <a:ea typeface="HG丸ｺﾞｼｯｸM-PRO" pitchFamily="50" charset="-128"/>
            </a:rPr>
            <a:t>効果の確認</a:t>
          </a:r>
          <a:endParaRPr kumimoji="1" lang="ja-JP" altLang="en-US" sz="22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5260813" y="1238759"/>
        <a:ext cx="1252388" cy="1651680"/>
      </dsp:txXfrm>
    </dsp:sp>
    <dsp:sp modelId="{86A488FC-1298-4A1A-AB19-07ED4356548D}">
      <dsp:nvSpPr>
        <dsp:cNvPr id="0" name=""/>
        <dsp:cNvSpPr/>
      </dsp:nvSpPr>
      <dsp:spPr>
        <a:xfrm>
          <a:off x="6575821" y="1238759"/>
          <a:ext cx="1252388" cy="165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>
              <a:latin typeface="HG丸ｺﾞｼｯｸM-PRO" pitchFamily="50" charset="-128"/>
              <a:ea typeface="HG丸ｺﾞｼｯｸM-PRO" pitchFamily="50" charset="-128"/>
            </a:rPr>
            <a:t>標準化と定着</a:t>
          </a:r>
          <a:endParaRPr kumimoji="1" lang="ja-JP" altLang="en-US" sz="22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6575821" y="1238759"/>
        <a:ext cx="1252388" cy="1651680"/>
      </dsp:txXfrm>
    </dsp:sp>
    <dsp:sp modelId="{3390C72F-7F66-482E-98F3-F6C891B337C8}">
      <dsp:nvSpPr>
        <dsp:cNvPr id="0" name=""/>
        <dsp:cNvSpPr/>
      </dsp:nvSpPr>
      <dsp:spPr>
        <a:xfrm>
          <a:off x="7890829" y="1238759"/>
          <a:ext cx="1252388" cy="165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>
              <a:latin typeface="HG丸ｺﾞｼｯｸM-PRO" pitchFamily="50" charset="-128"/>
              <a:ea typeface="HG丸ｺﾞｼｯｸM-PRO" pitchFamily="50" charset="-128"/>
            </a:rPr>
            <a:t>反省と今後の課題</a:t>
          </a:r>
          <a:endParaRPr kumimoji="1" lang="ja-JP" altLang="en-US" sz="22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7890829" y="1238759"/>
        <a:ext cx="1252388" cy="16516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387DC7-AE2D-4894-861B-6D291BF21F22}">
      <dsp:nvSpPr>
        <dsp:cNvPr id="0" name=""/>
        <dsp:cNvSpPr/>
      </dsp:nvSpPr>
      <dsp:spPr>
        <a:xfrm>
          <a:off x="685799" y="0"/>
          <a:ext cx="7772400" cy="4128864"/>
        </a:xfrm>
        <a:prstGeom prst="rightArrow">
          <a:avLst/>
        </a:prstGeom>
        <a:noFill/>
        <a:ln w="3175"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365A1D-FADE-4B6E-910D-1F7B56525B90}">
      <dsp:nvSpPr>
        <dsp:cNvPr id="0" name=""/>
        <dsp:cNvSpPr/>
      </dsp:nvSpPr>
      <dsp:spPr>
        <a:xfrm>
          <a:off x="2759" y="1238659"/>
          <a:ext cx="1231731" cy="1651545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>
              <a:latin typeface="HG丸ｺﾞｼｯｸM-PRO" pitchFamily="50" charset="-128"/>
              <a:ea typeface="HG丸ｺﾞｼｯｸM-PRO" pitchFamily="50" charset="-128"/>
            </a:rPr>
            <a:t>不具合を減らす</a:t>
          </a:r>
          <a:endParaRPr kumimoji="1" lang="en-US" altLang="ja-JP" sz="1900" kern="1200" dirty="0" smtClean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2759" y="1238659"/>
        <a:ext cx="1231731" cy="1651545"/>
      </dsp:txXfrm>
    </dsp:sp>
    <dsp:sp modelId="{0BCC66C8-A49B-49B7-A77D-80719C710137}">
      <dsp:nvSpPr>
        <dsp:cNvPr id="0" name=""/>
        <dsp:cNvSpPr/>
      </dsp:nvSpPr>
      <dsp:spPr>
        <a:xfrm>
          <a:off x="1320550" y="1238659"/>
          <a:ext cx="1231731" cy="1651545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>
              <a:latin typeface="HG丸ｺﾞｼｯｸM-PRO" pitchFamily="50" charset="-128"/>
              <a:ea typeface="HG丸ｺﾞｼｯｸM-PRO" pitchFamily="50" charset="-128"/>
            </a:rPr>
            <a:t>現在　　１０件</a:t>
          </a:r>
          <a:endParaRPr kumimoji="1" lang="en-US" altLang="ja-JP" sz="1900" kern="1200" dirty="0" smtClean="0">
            <a:latin typeface="HG丸ｺﾞｼｯｸM-PRO" pitchFamily="50" charset="-128"/>
            <a:ea typeface="HG丸ｺﾞｼｯｸM-PRO" pitchFamily="50" charset="-128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>
              <a:latin typeface="HG丸ｺﾞｼｯｸM-PRO" pitchFamily="50" charset="-128"/>
              <a:ea typeface="HG丸ｺﾞｼｯｸM-PRO" pitchFamily="50" charset="-128"/>
            </a:rPr>
            <a:t>目標値　５件</a:t>
          </a:r>
          <a:endParaRPr kumimoji="1" lang="ja-JP" altLang="en-US" sz="19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1320550" y="1238659"/>
        <a:ext cx="1231731" cy="1651545"/>
      </dsp:txXfrm>
    </dsp:sp>
    <dsp:sp modelId="{7856EFB7-7B59-434C-B60E-D97F3FD2AC01}">
      <dsp:nvSpPr>
        <dsp:cNvPr id="0" name=""/>
        <dsp:cNvSpPr/>
      </dsp:nvSpPr>
      <dsp:spPr>
        <a:xfrm>
          <a:off x="2638342" y="1238659"/>
          <a:ext cx="1231731" cy="1651545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>
              <a:latin typeface="HG丸ｺﾞｼｯｸM-PRO" pitchFamily="50" charset="-128"/>
              <a:ea typeface="HG丸ｺﾞｼｯｸM-PRO" pitchFamily="50" charset="-128"/>
            </a:rPr>
            <a:t>工具の　場所が　分かり　にくい</a:t>
          </a:r>
          <a:endParaRPr kumimoji="1" lang="ja-JP" altLang="en-US" sz="19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2638342" y="1238659"/>
        <a:ext cx="1231731" cy="1651545"/>
      </dsp:txXfrm>
    </dsp:sp>
    <dsp:sp modelId="{5CE0FC2C-B485-491F-902A-60925446466E}">
      <dsp:nvSpPr>
        <dsp:cNvPr id="0" name=""/>
        <dsp:cNvSpPr/>
      </dsp:nvSpPr>
      <dsp:spPr>
        <a:xfrm>
          <a:off x="3956134" y="1238659"/>
          <a:ext cx="1231731" cy="1651545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>
              <a:latin typeface="HG丸ｺﾞｼｯｸM-PRO" pitchFamily="50" charset="-128"/>
              <a:ea typeface="HG丸ｺﾞｼｯｸM-PRO" pitchFamily="50" charset="-128"/>
            </a:rPr>
            <a:t>引出しに　部品名を記載する</a:t>
          </a:r>
          <a:endParaRPr kumimoji="1" lang="ja-JP" altLang="en-US" sz="19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3956134" y="1238659"/>
        <a:ext cx="1231731" cy="1651545"/>
      </dsp:txXfrm>
    </dsp:sp>
    <dsp:sp modelId="{2F558316-9362-4890-81FF-E94ED2E149C2}">
      <dsp:nvSpPr>
        <dsp:cNvPr id="0" name=""/>
        <dsp:cNvSpPr/>
      </dsp:nvSpPr>
      <dsp:spPr>
        <a:xfrm>
          <a:off x="5273925" y="1238659"/>
          <a:ext cx="1231731" cy="1651545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>
              <a:latin typeface="HG丸ｺﾞｼｯｸM-PRO" pitchFamily="50" charset="-128"/>
              <a:ea typeface="HG丸ｺﾞｼｯｸM-PRO" pitchFamily="50" charset="-128"/>
            </a:rPr>
            <a:t>改善後の不具合数の確認</a:t>
          </a:r>
          <a:endParaRPr kumimoji="1" lang="ja-JP" altLang="en-US" sz="19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5273925" y="1238659"/>
        <a:ext cx="1231731" cy="1651545"/>
      </dsp:txXfrm>
    </dsp:sp>
    <dsp:sp modelId="{86A488FC-1298-4A1A-AB19-07ED4356548D}">
      <dsp:nvSpPr>
        <dsp:cNvPr id="0" name=""/>
        <dsp:cNvSpPr/>
      </dsp:nvSpPr>
      <dsp:spPr>
        <a:xfrm>
          <a:off x="6591717" y="1238659"/>
          <a:ext cx="1231731" cy="1651545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>
              <a:latin typeface="HG丸ｺﾞｼｯｸM-PRO" pitchFamily="50" charset="-128"/>
              <a:ea typeface="HG丸ｺﾞｼｯｸM-PRO" pitchFamily="50" charset="-128"/>
            </a:rPr>
            <a:t>全ての　引出しで実施する</a:t>
          </a:r>
          <a:endParaRPr kumimoji="1" lang="ja-JP" altLang="en-US" sz="19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6591717" y="1238659"/>
        <a:ext cx="1231731" cy="1651545"/>
      </dsp:txXfrm>
    </dsp:sp>
    <dsp:sp modelId="{3390C72F-7F66-482E-98F3-F6C891B337C8}">
      <dsp:nvSpPr>
        <dsp:cNvPr id="0" name=""/>
        <dsp:cNvSpPr/>
      </dsp:nvSpPr>
      <dsp:spPr>
        <a:xfrm>
          <a:off x="7909509" y="1238659"/>
          <a:ext cx="1231731" cy="1651545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>
              <a:latin typeface="HG丸ｺﾞｼｯｸM-PRO" pitchFamily="50" charset="-128"/>
              <a:ea typeface="HG丸ｺﾞｼｯｸM-PRO" pitchFamily="50" charset="-128"/>
            </a:rPr>
            <a:t>定期的に記載の　状態を　点検する</a:t>
          </a:r>
          <a:endParaRPr kumimoji="1" lang="ja-JP" altLang="en-US" sz="19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7909509" y="1238659"/>
        <a:ext cx="1231731" cy="1651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8610C82-C3A1-41B9-98ED-89AD39A237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7263"/>
            <a:fld id="{EB71BEC1-EB29-4A7D-869B-DA59E789D38E}" type="slidenum">
              <a:rPr lang="en-US" altLang="ja-JP" smtClean="0">
                <a:ea typeface="ＭＳ Ｐゴシック" charset="-128"/>
              </a:rPr>
              <a:pPr defTabSz="957263"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QC</a:t>
            </a:r>
            <a:r>
              <a:rPr lang="ja-JP" altLang="en-US" dirty="0" smtClean="0"/>
              <a:t>ストーリーとは、</a:t>
            </a:r>
            <a:endParaRPr lang="en-US" altLang="ja-JP" dirty="0" smtClean="0"/>
          </a:p>
          <a:p>
            <a:r>
              <a:rPr lang="ja-JP" altLang="en-US" dirty="0" smtClean="0"/>
              <a:t>　正しく問題を解決するための手順であることを説明する。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効果を確認して、結果に満足しなければ、要因を解析し直したり、対策法の検討をし直すことを伝える。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反省と今後の課題を見つけだし、更なる改善を図るために、新たな行動を始めることが大切であることを伝える。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これらは、</a:t>
            </a:r>
            <a:r>
              <a:rPr lang="en-US" altLang="ja-JP" dirty="0" smtClean="0"/>
              <a:t>PDCA</a:t>
            </a:r>
            <a:r>
              <a:rPr lang="ja-JP" altLang="en-US" dirty="0" smtClean="0"/>
              <a:t>サイクルと同じイメージであることを付け加える。</a:t>
            </a:r>
          </a:p>
        </p:txBody>
      </p:sp>
      <p:sp>
        <p:nvSpPr>
          <p:cNvPr id="9830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97B7911D-2492-4F33-BEB7-215861B8AAFB}" type="slidenum">
              <a:rPr lang="en-US" altLang="ja-JP" smtClean="0"/>
              <a:pPr defTabSz="957263"/>
              <a:t>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不具合数を減らすことを例にして説明する。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生徒に</a:t>
            </a:r>
            <a:r>
              <a:rPr kumimoji="1" lang="en-US" altLang="ja-JP" dirty="0" smtClean="0"/>
              <a:t>QC</a:t>
            </a:r>
            <a:r>
              <a:rPr kumimoji="1" lang="ja-JP" altLang="en-US" dirty="0" smtClean="0"/>
              <a:t>ストーリーを作らせて、発表させる。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F8871-021D-4317-99D8-183C262E6FEB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2E336A-39EB-4107-8124-EFF1C3D724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サブタイトル 6"/>
          <p:cNvSpPr>
            <a:spLocks noGrp="1"/>
          </p:cNvSpPr>
          <p:nvPr>
            <p:ph type="subTitle" idx="1"/>
          </p:nvPr>
        </p:nvSpPr>
        <p:spPr>
          <a:xfrm>
            <a:off x="1817688" y="3170238"/>
            <a:ext cx="6400800" cy="1752600"/>
          </a:xfrm>
        </p:spPr>
        <p:txBody>
          <a:bodyPr/>
          <a:lstStyle/>
          <a:p>
            <a:pPr algn="ctr"/>
            <a:r>
              <a:rPr lang="ja-JP" altLang="en-US" sz="5400" b="1" dirty="0" smtClean="0">
                <a:solidFill>
                  <a:srgbClr val="0070C0"/>
                </a:solidFill>
                <a:latin typeface="ＭＳ Ｐゴシック" charset="-128"/>
              </a:rPr>
              <a:t>ＱＣストーリー</a:t>
            </a: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34143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charset="-128"/>
              </a:rPr>
              <a:t>工業高校におけるキャリア教育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7019925" y="439738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/>
              <a:t>高等学校（工業）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ja-JP" sz="440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QC</a:t>
            </a:r>
            <a:r>
              <a:rPr lang="ja-JP" altLang="en-US" sz="440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ストーリー</a:t>
            </a: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0" y="1677600"/>
          <a:ext cx="9144000" cy="41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環状矢印 6"/>
          <p:cNvSpPr/>
          <p:nvPr/>
        </p:nvSpPr>
        <p:spPr bwMode="auto">
          <a:xfrm>
            <a:off x="3132000" y="4366800"/>
            <a:ext cx="3024000" cy="24948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2076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0" rev="10799999"/>
            </a:camera>
            <a:lightRig rig="threePt" dir="t"/>
          </a:scene3d>
        </p:spPr>
        <p:txBody>
          <a:bodyPr wrap="none"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0" name="環状矢印 9"/>
          <p:cNvSpPr/>
          <p:nvPr/>
        </p:nvSpPr>
        <p:spPr bwMode="auto">
          <a:xfrm>
            <a:off x="4428000" y="4437112"/>
            <a:ext cx="1224000" cy="1152128"/>
          </a:xfrm>
          <a:prstGeom prst="circular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0" rev="10799999"/>
            </a:camera>
            <a:lightRig rig="threePt" dir="t"/>
          </a:scene3d>
        </p:spPr>
        <p:txBody>
          <a:bodyPr wrap="none"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29702" name="テキスト ボックス 11"/>
          <p:cNvSpPr txBox="1">
            <a:spLocks noChangeArrowheads="1"/>
          </p:cNvSpPr>
          <p:nvPr/>
        </p:nvSpPr>
        <p:spPr bwMode="auto">
          <a:xfrm>
            <a:off x="3419872" y="5733256"/>
            <a:ext cx="26468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改善効果が不満足</a:t>
            </a:r>
          </a:p>
        </p:txBody>
      </p:sp>
      <p:sp>
        <p:nvSpPr>
          <p:cNvPr id="13" name="下カーブ矢印 12"/>
          <p:cNvSpPr/>
          <p:nvPr/>
        </p:nvSpPr>
        <p:spPr bwMode="auto">
          <a:xfrm>
            <a:off x="1332000" y="1772816"/>
            <a:ext cx="7272000" cy="1152128"/>
          </a:xfrm>
          <a:prstGeom prst="curved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29704" name="テキスト ボックス 13"/>
          <p:cNvSpPr txBox="1">
            <a:spLocks noChangeArrowheads="1"/>
          </p:cNvSpPr>
          <p:nvPr/>
        </p:nvSpPr>
        <p:spPr bwMode="auto">
          <a:xfrm>
            <a:off x="2555776" y="1239143"/>
            <a:ext cx="4680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さらに改善するために</a:t>
            </a:r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正しく問題解決を達成するための手順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387DC7-AE2D-4894-861B-6D291BF21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BB387DC7-AE2D-4894-861B-6D291BF21F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365A1D-FADE-4B6E-910D-1F7B56525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62365A1D-FADE-4B6E-910D-1F7B56525B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CC66C8-A49B-49B7-A77D-80719C7101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0BCC66C8-A49B-49B7-A77D-80719C7101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56EFB7-7B59-434C-B60E-D97F3FD2A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7856EFB7-7B59-434C-B60E-D97F3FD2AC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E0FC2C-B485-491F-902A-609254464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5CE0FC2C-B485-491F-902A-6092544646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558316-9362-4890-81FF-E94ED2E14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2F558316-9362-4890-81FF-E94ED2E149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A488FC-1298-4A1A-AB19-07ED435654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86A488FC-1298-4A1A-AB19-07ED435654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90C72F-7F66-482E-98F3-F6C891B33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graphicEl>
                                              <a:dgm id="{3390C72F-7F66-482E-98F3-F6C891B33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7" grpId="0" uiExpand="1" animBg="1"/>
      <p:bldP spid="7" grpId="1" uiExpand="1" animBg="1"/>
      <p:bldP spid="10" grpId="0" uiExpand="1" animBg="1"/>
      <p:bldP spid="10" grpId="1" uiExpand="1" animBg="1"/>
      <p:bldP spid="29702" grpId="0" uiExpand="1"/>
      <p:bldP spid="29702" grpId="1" uiExpand="1"/>
      <p:bldP spid="13" grpId="0" animBg="1"/>
      <p:bldP spid="297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/>
          </p:cNvGraphicFramePr>
          <p:nvPr/>
        </p:nvGraphicFramePr>
        <p:xfrm>
          <a:off x="0" y="1677600"/>
          <a:ext cx="9144000" cy="41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QC</a:t>
            </a:r>
            <a:r>
              <a:rPr lang="ja-JP" altLang="en-US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ストーリー</a:t>
            </a:r>
            <a:endParaRPr kumimoji="1" lang="ja-JP" altLang="en-US" dirty="0"/>
          </a:p>
        </p:txBody>
      </p:sp>
      <p:graphicFrame>
        <p:nvGraphicFramePr>
          <p:cNvPr id="5" name="コンテンツ プレースホルダ 3"/>
          <p:cNvGraphicFramePr>
            <a:graphicFrameLocks/>
          </p:cNvGraphicFramePr>
          <p:nvPr/>
        </p:nvGraphicFramePr>
        <p:xfrm>
          <a:off x="0" y="1676400"/>
          <a:ext cx="9144000" cy="4128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下カーブ矢印 14"/>
          <p:cNvSpPr/>
          <p:nvPr/>
        </p:nvSpPr>
        <p:spPr bwMode="auto">
          <a:xfrm>
            <a:off x="1331640" y="1772816"/>
            <a:ext cx="7272808" cy="1152128"/>
          </a:xfrm>
          <a:prstGeom prst="curved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6" name="テキスト ボックス 13"/>
          <p:cNvSpPr txBox="1">
            <a:spLocks noChangeArrowheads="1"/>
          </p:cNvSpPr>
          <p:nvPr/>
        </p:nvSpPr>
        <p:spPr bwMode="auto">
          <a:xfrm>
            <a:off x="3203848" y="1897668"/>
            <a:ext cx="3455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他の方法を考える</a:t>
            </a:r>
          </a:p>
        </p:txBody>
      </p:sp>
      <p:sp>
        <p:nvSpPr>
          <p:cNvPr id="17" name="環状矢印 16"/>
          <p:cNvSpPr/>
          <p:nvPr/>
        </p:nvSpPr>
        <p:spPr bwMode="auto">
          <a:xfrm>
            <a:off x="3131840" y="4365104"/>
            <a:ext cx="3024336" cy="2492896"/>
          </a:xfrm>
          <a:prstGeom prst="circular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0" rev="10799999"/>
            </a:camera>
            <a:lightRig rig="threePt" dir="t"/>
          </a:scene3d>
        </p:spPr>
        <p:txBody>
          <a:bodyPr wrap="none"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8" name="環状矢印 17"/>
          <p:cNvSpPr/>
          <p:nvPr/>
        </p:nvSpPr>
        <p:spPr bwMode="auto">
          <a:xfrm>
            <a:off x="4427984" y="4437112"/>
            <a:ext cx="1224136" cy="1152128"/>
          </a:xfrm>
          <a:prstGeom prst="circular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0" rev="10799999"/>
            </a:camera>
            <a:lightRig rig="threePt" dir="t"/>
          </a:scene3d>
        </p:spPr>
        <p:txBody>
          <a:bodyPr wrap="none"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9" name="テキスト ボックス 11"/>
          <p:cNvSpPr txBox="1">
            <a:spLocks noChangeArrowheads="1"/>
          </p:cNvSpPr>
          <p:nvPr/>
        </p:nvSpPr>
        <p:spPr bwMode="auto">
          <a:xfrm>
            <a:off x="1691680" y="5733256"/>
            <a:ext cx="6120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不具合数が目標値に届かなかった</a:t>
            </a:r>
            <a:r>
              <a:rPr kumimoji="1"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ため</a:t>
            </a:r>
            <a:endParaRPr kumimoji="1" lang="en-US" altLang="ja-JP" sz="2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kumimoji="1"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記名</a:t>
            </a:r>
            <a:r>
              <a:rPr kumimoji="1"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の字体や色、大きさ等を変更する</a:t>
            </a:r>
            <a:endParaRPr kumimoji="1" lang="en-US" altLang="ja-JP" sz="2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116013" y="1340768"/>
            <a:ext cx="281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 dirty="0"/>
              <a:t>例（不具合を減らす）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365A1D-FADE-4B6E-910D-1F7B56525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62365A1D-FADE-4B6E-910D-1F7B56525B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CC66C8-A49B-49B7-A77D-80719C7101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BCC66C8-A49B-49B7-A77D-80719C7101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56EFB7-7B59-434C-B60E-D97F3FD2A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7856EFB7-7B59-434C-B60E-D97F3FD2AC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E0FC2C-B485-491F-902A-609254464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5CE0FC2C-B485-491F-902A-6092544646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558316-9362-4890-81FF-E94ED2E14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2F558316-9362-4890-81FF-E94ED2E149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A488FC-1298-4A1A-AB19-07ED435654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86A488FC-1298-4A1A-AB19-07ED435654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90C72F-7F66-482E-98F3-F6C891B33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3390C72F-7F66-482E-98F3-F6C891B33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15" grpId="0" animBg="1"/>
      <p:bldP spid="16" grpId="0"/>
      <p:bldP spid="17" grpId="0" animBg="1"/>
      <p:bldP spid="17" grpId="1" animBg="1"/>
      <p:bldP spid="18" grpId="0" animBg="1"/>
      <p:bldP spid="18" grpId="1" animBg="1"/>
      <p:bldP spid="19" grpId="0"/>
      <p:bldP spid="19" grpId="1"/>
    </p:bldLst>
  </p:timing>
</p:sld>
</file>

<file path=ppt/theme/theme1.xml><?xml version="1.0" encoding="utf-8"?>
<a:theme xmlns:a="http://schemas.openxmlformats.org/drawingml/2006/main" name="Factory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4700</TotalTime>
  <Words>169</Words>
  <Application>Microsoft Office PowerPoint</Application>
  <PresentationFormat>画面に合わせる (4:3)</PresentationFormat>
  <Paragraphs>48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Factory design template</vt:lpstr>
      <vt:lpstr>工業高校におけるキャリア教育</vt:lpstr>
      <vt:lpstr>QCストーリー</vt:lpstr>
      <vt:lpstr>QCストーリー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工業高校におけるキャリア教育</dc:title>
  <cp:lastModifiedBy>愛知県教育委員会</cp:lastModifiedBy>
  <cp:revision>57</cp:revision>
  <dcterms:modified xsi:type="dcterms:W3CDTF">2013-03-07T00:56:58Z</dcterms:modified>
</cp:coreProperties>
</file>