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7"/>
  </p:notesMasterIdLst>
  <p:handoutMasterIdLst>
    <p:handoutMasterId r:id="rId78"/>
  </p:handoutMasterIdLst>
  <p:sldIdLst>
    <p:sldId id="256" r:id="rId2"/>
    <p:sldId id="270" r:id="rId3"/>
    <p:sldId id="310" r:id="rId4"/>
    <p:sldId id="329" r:id="rId5"/>
    <p:sldId id="258" r:id="rId6"/>
    <p:sldId id="311" r:id="rId7"/>
    <p:sldId id="330" r:id="rId8"/>
    <p:sldId id="298" r:id="rId9"/>
    <p:sldId id="299" r:id="rId10"/>
    <p:sldId id="312" r:id="rId11"/>
    <p:sldId id="367" r:id="rId12"/>
    <p:sldId id="368" r:id="rId13"/>
    <p:sldId id="339" r:id="rId14"/>
    <p:sldId id="369" r:id="rId15"/>
    <p:sldId id="340" r:id="rId16"/>
    <p:sldId id="294" r:id="rId17"/>
    <p:sldId id="295" r:id="rId18"/>
    <p:sldId id="332" r:id="rId19"/>
    <p:sldId id="296" r:id="rId20"/>
    <p:sldId id="341" r:id="rId21"/>
    <p:sldId id="297" r:id="rId22"/>
    <p:sldId id="274" r:id="rId23"/>
    <p:sldId id="346" r:id="rId24"/>
    <p:sldId id="335" r:id="rId25"/>
    <p:sldId id="342" r:id="rId26"/>
    <p:sldId id="271" r:id="rId27"/>
    <p:sldId id="343" r:id="rId28"/>
    <p:sldId id="323" r:id="rId29"/>
    <p:sldId id="314" r:id="rId30"/>
    <p:sldId id="348" r:id="rId31"/>
    <p:sldId id="337" r:id="rId32"/>
    <p:sldId id="344" r:id="rId33"/>
    <p:sldId id="324" r:id="rId34"/>
    <p:sldId id="318" r:id="rId35"/>
    <p:sldId id="319" r:id="rId36"/>
    <p:sldId id="354" r:id="rId37"/>
    <p:sldId id="320" r:id="rId38"/>
    <p:sldId id="321" r:id="rId39"/>
    <p:sldId id="322" r:id="rId40"/>
    <p:sldId id="325" r:id="rId41"/>
    <p:sldId id="353" r:id="rId42"/>
    <p:sldId id="287" r:id="rId43"/>
    <p:sldId id="361" r:id="rId44"/>
    <p:sldId id="275" r:id="rId45"/>
    <p:sldId id="358" r:id="rId46"/>
    <p:sldId id="370" r:id="rId47"/>
    <p:sldId id="292" r:id="rId48"/>
    <p:sldId id="363" r:id="rId49"/>
    <p:sldId id="276" r:id="rId50"/>
    <p:sldId id="371" r:id="rId51"/>
    <p:sldId id="305" r:id="rId52"/>
    <p:sldId id="326" r:id="rId53"/>
    <p:sldId id="365" r:id="rId54"/>
    <p:sldId id="278" r:id="rId55"/>
    <p:sldId id="376" r:id="rId56"/>
    <p:sldId id="375" r:id="rId57"/>
    <p:sldId id="280" r:id="rId58"/>
    <p:sldId id="331" r:id="rId59"/>
    <p:sldId id="281" r:id="rId60"/>
    <p:sldId id="377" r:id="rId61"/>
    <p:sldId id="349" r:id="rId62"/>
    <p:sldId id="378" r:id="rId63"/>
    <p:sldId id="283" r:id="rId64"/>
    <p:sldId id="379" r:id="rId65"/>
    <p:sldId id="284" r:id="rId66"/>
    <p:sldId id="380" r:id="rId67"/>
    <p:sldId id="382" r:id="rId68"/>
    <p:sldId id="383" r:id="rId69"/>
    <p:sldId id="285" r:id="rId70"/>
    <p:sldId id="384" r:id="rId71"/>
    <p:sldId id="333" r:id="rId72"/>
    <p:sldId id="327" r:id="rId73"/>
    <p:sldId id="286" r:id="rId74"/>
    <p:sldId id="289" r:id="rId75"/>
    <p:sldId id="347" r:id="rId76"/>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EEF4"/>
    <a:srgbClr val="FDEADA"/>
    <a:srgbClr val="DCE6F2"/>
    <a:srgbClr val="EBF1DE"/>
    <a:srgbClr val="9BBB59"/>
    <a:srgbClr val="CC0099"/>
    <a:srgbClr val="F3DADA"/>
    <a:srgbClr val="FFB380"/>
    <a:srgbClr val="AD9BC9"/>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44" autoAdjust="0"/>
    <p:restoredTop sz="69969" autoAdjust="0"/>
  </p:normalViewPr>
  <p:slideViewPr>
    <p:cSldViewPr>
      <p:cViewPr varScale="1">
        <p:scale>
          <a:sx n="54" d="100"/>
          <a:sy n="54" d="100"/>
        </p:scale>
        <p:origin x="1464" y="78"/>
      </p:cViewPr>
      <p:guideLst>
        <p:guide orient="horz" pos="2160"/>
        <p:guide pos="2880"/>
      </p:guideLst>
    </p:cSldViewPr>
  </p:slideViewPr>
  <p:outlineViewPr>
    <p:cViewPr>
      <p:scale>
        <a:sx n="33" d="100"/>
        <a:sy n="33" d="100"/>
      </p:scale>
      <p:origin x="0" y="-23683"/>
    </p:cViewPr>
  </p:outlineViewPr>
  <p:notesTextViewPr>
    <p:cViewPr>
      <p:scale>
        <a:sx n="100" d="100"/>
        <a:sy n="100" d="100"/>
      </p:scale>
      <p:origin x="0" y="0"/>
    </p:cViewPr>
  </p:notesTextViewPr>
  <p:sorterViewPr>
    <p:cViewPr>
      <p:scale>
        <a:sx n="66" d="100"/>
        <a:sy n="66" d="100"/>
      </p:scale>
      <p:origin x="0" y="-2141"/>
    </p:cViewPr>
  </p:sorterViewPr>
  <p:notesViewPr>
    <p:cSldViewPr>
      <p:cViewPr varScale="1">
        <p:scale>
          <a:sx n="49" d="100"/>
          <a:sy n="49" d="100"/>
        </p:scale>
        <p:origin x="1896" y="53"/>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ja-JP" altLang="en-US" dirty="0" smtClean="0"/>
              <a:t>各段階の環境負荷測定例</a:t>
            </a:r>
            <a:endParaRPr lang="ja-JP" altLang="en-US" dirty="0"/>
          </a:p>
        </c:rich>
      </c:tx>
      <c:overlay val="0"/>
      <c:spPr>
        <a:noFill/>
        <a:ln>
          <a:noFill/>
        </a:ln>
        <a:effectLst/>
      </c:spPr>
    </c:title>
    <c:autoTitleDeleted val="0"/>
    <c:plotArea>
      <c:layout/>
      <c:barChart>
        <c:barDir val="col"/>
        <c:grouping val="clustered"/>
        <c:varyColors val="0"/>
        <c:ser>
          <c:idx val="0"/>
          <c:order val="0"/>
          <c:tx>
            <c:strRef>
              <c:f>Sheet1!$B$1</c:f>
              <c:strCache>
                <c:ptCount val="1"/>
                <c:pt idx="0">
                  <c:v>項目１</c:v>
                </c:pt>
              </c:strCache>
            </c:strRef>
          </c:tx>
          <c:spPr>
            <a:solidFill>
              <a:schemeClr val="accent1"/>
            </a:solidFill>
            <a:ln>
              <a:noFill/>
            </a:ln>
            <a:effectLst/>
          </c:spPr>
          <c:invertIfNegative val="0"/>
          <c:cat>
            <c:strRef>
              <c:f>Sheet1!$A$2:$A$6</c:f>
              <c:strCache>
                <c:ptCount val="5"/>
                <c:pt idx="0">
                  <c:v>資源採取</c:v>
                </c:pt>
                <c:pt idx="1">
                  <c:v>製造・組立</c:v>
                </c:pt>
                <c:pt idx="2">
                  <c:v>使用</c:v>
                </c:pt>
                <c:pt idx="3">
                  <c:v>リサイクル</c:v>
                </c:pt>
                <c:pt idx="4">
                  <c:v>廃棄</c:v>
                </c:pt>
              </c:strCache>
            </c:strRef>
          </c:cat>
          <c:val>
            <c:numRef>
              <c:f>Sheet1!$B$2:$B$6</c:f>
              <c:numCache>
                <c:formatCode>General</c:formatCode>
                <c:ptCount val="5"/>
                <c:pt idx="0">
                  <c:v>4.3</c:v>
                </c:pt>
                <c:pt idx="1">
                  <c:v>1</c:v>
                </c:pt>
                <c:pt idx="2">
                  <c:v>3.5</c:v>
                </c:pt>
                <c:pt idx="3">
                  <c:v>0.5</c:v>
                </c:pt>
                <c:pt idx="4">
                  <c:v>10</c:v>
                </c:pt>
              </c:numCache>
            </c:numRef>
          </c:val>
        </c:ser>
        <c:ser>
          <c:idx val="1"/>
          <c:order val="1"/>
          <c:tx>
            <c:strRef>
              <c:f>Sheet1!$C$1</c:f>
              <c:strCache>
                <c:ptCount val="1"/>
                <c:pt idx="0">
                  <c:v>項目２</c:v>
                </c:pt>
              </c:strCache>
            </c:strRef>
          </c:tx>
          <c:spPr>
            <a:solidFill>
              <a:schemeClr val="accent2"/>
            </a:solidFill>
            <a:ln>
              <a:noFill/>
            </a:ln>
            <a:effectLst/>
          </c:spPr>
          <c:invertIfNegative val="0"/>
          <c:cat>
            <c:strRef>
              <c:f>Sheet1!$A$2:$A$6</c:f>
              <c:strCache>
                <c:ptCount val="5"/>
                <c:pt idx="0">
                  <c:v>資源採取</c:v>
                </c:pt>
                <c:pt idx="1">
                  <c:v>製造・組立</c:v>
                </c:pt>
                <c:pt idx="2">
                  <c:v>使用</c:v>
                </c:pt>
                <c:pt idx="3">
                  <c:v>リサイクル</c:v>
                </c:pt>
                <c:pt idx="4">
                  <c:v>廃棄</c:v>
                </c:pt>
              </c:strCache>
            </c:strRef>
          </c:cat>
          <c:val>
            <c:numRef>
              <c:f>Sheet1!$C$2:$C$6</c:f>
              <c:numCache>
                <c:formatCode>General</c:formatCode>
                <c:ptCount val="5"/>
                <c:pt idx="0">
                  <c:v>1</c:v>
                </c:pt>
                <c:pt idx="1">
                  <c:v>4.4000000000000004</c:v>
                </c:pt>
                <c:pt idx="2">
                  <c:v>1.8</c:v>
                </c:pt>
                <c:pt idx="3">
                  <c:v>0.1</c:v>
                </c:pt>
                <c:pt idx="4">
                  <c:v>8</c:v>
                </c:pt>
              </c:numCache>
            </c:numRef>
          </c:val>
        </c:ser>
        <c:ser>
          <c:idx val="2"/>
          <c:order val="2"/>
          <c:tx>
            <c:strRef>
              <c:f>Sheet1!$D$1</c:f>
              <c:strCache>
                <c:ptCount val="1"/>
                <c:pt idx="0">
                  <c:v>項目３</c:v>
                </c:pt>
              </c:strCache>
            </c:strRef>
          </c:tx>
          <c:spPr>
            <a:solidFill>
              <a:schemeClr val="accent3"/>
            </a:solidFill>
            <a:ln>
              <a:noFill/>
            </a:ln>
            <a:effectLst/>
          </c:spPr>
          <c:invertIfNegative val="0"/>
          <c:cat>
            <c:strRef>
              <c:f>Sheet1!$A$2:$A$6</c:f>
              <c:strCache>
                <c:ptCount val="5"/>
                <c:pt idx="0">
                  <c:v>資源採取</c:v>
                </c:pt>
                <c:pt idx="1">
                  <c:v>製造・組立</c:v>
                </c:pt>
                <c:pt idx="2">
                  <c:v>使用</c:v>
                </c:pt>
                <c:pt idx="3">
                  <c:v>リサイクル</c:v>
                </c:pt>
                <c:pt idx="4">
                  <c:v>廃棄</c:v>
                </c:pt>
              </c:strCache>
            </c:strRef>
          </c:cat>
          <c:val>
            <c:numRef>
              <c:f>Sheet1!$D$2:$D$6</c:f>
              <c:numCache>
                <c:formatCode>General</c:formatCode>
                <c:ptCount val="5"/>
                <c:pt idx="0">
                  <c:v>2</c:v>
                </c:pt>
                <c:pt idx="1">
                  <c:v>2</c:v>
                </c:pt>
                <c:pt idx="2">
                  <c:v>3</c:v>
                </c:pt>
                <c:pt idx="3">
                  <c:v>0.2</c:v>
                </c:pt>
                <c:pt idx="4">
                  <c:v>14</c:v>
                </c:pt>
              </c:numCache>
            </c:numRef>
          </c:val>
        </c:ser>
        <c:ser>
          <c:idx val="3"/>
          <c:order val="3"/>
          <c:tx>
            <c:strRef>
              <c:f>Sheet1!$E$1</c:f>
              <c:strCache>
                <c:ptCount val="1"/>
                <c:pt idx="0">
                  <c:v>項目４</c:v>
                </c:pt>
              </c:strCache>
            </c:strRef>
          </c:tx>
          <c:spPr>
            <a:solidFill>
              <a:schemeClr val="accent4"/>
            </a:solidFill>
            <a:ln>
              <a:noFill/>
            </a:ln>
            <a:effectLst/>
          </c:spPr>
          <c:invertIfNegative val="0"/>
          <c:cat>
            <c:strRef>
              <c:f>Sheet1!$A$2:$A$6</c:f>
              <c:strCache>
                <c:ptCount val="5"/>
                <c:pt idx="0">
                  <c:v>資源採取</c:v>
                </c:pt>
                <c:pt idx="1">
                  <c:v>製造・組立</c:v>
                </c:pt>
                <c:pt idx="2">
                  <c:v>使用</c:v>
                </c:pt>
                <c:pt idx="3">
                  <c:v>リサイクル</c:v>
                </c:pt>
                <c:pt idx="4">
                  <c:v>廃棄</c:v>
                </c:pt>
              </c:strCache>
            </c:strRef>
          </c:cat>
          <c:val>
            <c:numRef>
              <c:f>Sheet1!$E$2:$E$6</c:f>
              <c:numCache>
                <c:formatCode>General</c:formatCode>
                <c:ptCount val="5"/>
                <c:pt idx="0">
                  <c:v>0.5</c:v>
                </c:pt>
                <c:pt idx="1">
                  <c:v>0.1</c:v>
                </c:pt>
                <c:pt idx="2">
                  <c:v>0.2</c:v>
                </c:pt>
                <c:pt idx="3">
                  <c:v>0.2</c:v>
                </c:pt>
                <c:pt idx="4">
                  <c:v>13</c:v>
                </c:pt>
              </c:numCache>
            </c:numRef>
          </c:val>
        </c:ser>
        <c:dLbls>
          <c:showLegendKey val="0"/>
          <c:showVal val="0"/>
          <c:showCatName val="0"/>
          <c:showSerName val="0"/>
          <c:showPercent val="0"/>
          <c:showBubbleSize val="0"/>
        </c:dLbls>
        <c:gapWidth val="219"/>
        <c:overlap val="-27"/>
        <c:axId val="233715984"/>
        <c:axId val="230321896"/>
      </c:barChart>
      <c:catAx>
        <c:axId val="233715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230321896"/>
        <c:crosses val="autoZero"/>
        <c:auto val="1"/>
        <c:lblAlgn val="ctr"/>
        <c:lblOffset val="100"/>
        <c:noMultiLvlLbl val="0"/>
      </c:catAx>
      <c:valAx>
        <c:axId val="2303218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233715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B5CA11-0ACD-4832-85D3-0AE28B05F9B2}" type="doc">
      <dgm:prSet loTypeId="urn:microsoft.com/office/officeart/2005/8/layout/venn1" loCatId="relationship" qsTypeId="urn:microsoft.com/office/officeart/2005/8/quickstyle/3d3" qsCatId="3D" csTypeId="urn:microsoft.com/office/officeart/2005/8/colors/accent1_2" csCatId="accent1" phldr="1"/>
      <dgm:spPr/>
    </dgm:pt>
    <dgm:pt modelId="{19AD1ADE-95A3-4DBA-8B09-FA7AE9296F9D}">
      <dgm:prSet phldrT="[テキスト]"/>
      <dgm:spPr/>
      <dgm:t>
        <a:bodyPr/>
        <a:lstStyle/>
        <a:p>
          <a:r>
            <a:rPr kumimoji="1" lang="ja-JP" altLang="en-US" dirty="0" smtClean="0">
              <a:latin typeface="HG丸ｺﾞｼｯｸM-PRO" pitchFamily="50" charset="-128"/>
              <a:ea typeface="HG丸ｺﾞｼｯｸM-PRO" pitchFamily="50" charset="-128"/>
            </a:rPr>
            <a:t>循環型社会</a:t>
          </a:r>
          <a:endParaRPr kumimoji="1" lang="ja-JP" altLang="en-US" dirty="0">
            <a:latin typeface="HG丸ｺﾞｼｯｸM-PRO" pitchFamily="50" charset="-128"/>
            <a:ea typeface="HG丸ｺﾞｼｯｸM-PRO" pitchFamily="50" charset="-128"/>
          </a:endParaRPr>
        </a:p>
      </dgm:t>
    </dgm:pt>
    <dgm:pt modelId="{9D236F55-CC2E-4CB8-A548-E6C5FD7EB378}" type="parTrans" cxnId="{56A9452F-C5BD-4E74-AF29-DC531A3EFD2A}">
      <dgm:prSet/>
      <dgm:spPr/>
      <dgm:t>
        <a:bodyPr/>
        <a:lstStyle/>
        <a:p>
          <a:endParaRPr kumimoji="1" lang="ja-JP" altLang="en-US">
            <a:latin typeface="HG丸ｺﾞｼｯｸM-PRO" pitchFamily="50" charset="-128"/>
            <a:ea typeface="HG丸ｺﾞｼｯｸM-PRO" pitchFamily="50" charset="-128"/>
          </a:endParaRPr>
        </a:p>
      </dgm:t>
    </dgm:pt>
    <dgm:pt modelId="{D5E1354E-CDFF-4064-8A8E-5CF74D8AAD4E}" type="sibTrans" cxnId="{56A9452F-C5BD-4E74-AF29-DC531A3EFD2A}">
      <dgm:prSet/>
      <dgm:spPr/>
      <dgm:t>
        <a:bodyPr/>
        <a:lstStyle/>
        <a:p>
          <a:endParaRPr kumimoji="1" lang="ja-JP" altLang="en-US">
            <a:latin typeface="HG丸ｺﾞｼｯｸM-PRO" pitchFamily="50" charset="-128"/>
            <a:ea typeface="HG丸ｺﾞｼｯｸM-PRO" pitchFamily="50" charset="-128"/>
          </a:endParaRPr>
        </a:p>
      </dgm:t>
    </dgm:pt>
    <dgm:pt modelId="{E347D307-133D-4816-B917-4910C86B13EA}">
      <dgm:prSet phldrT="[テキスト]" custT="1"/>
      <dgm:spPr/>
      <dgm:t>
        <a:bodyPr/>
        <a:lstStyle/>
        <a:p>
          <a:r>
            <a:rPr kumimoji="1" lang="ja-JP" altLang="en-US" sz="3100" dirty="0" smtClean="0">
              <a:latin typeface="HG丸ｺﾞｼｯｸM-PRO" pitchFamily="50" charset="-128"/>
              <a:ea typeface="HG丸ｺﾞｼｯｸM-PRO" pitchFamily="50" charset="-128"/>
            </a:rPr>
            <a:t>自然共生社会</a:t>
          </a:r>
          <a:endParaRPr kumimoji="1" lang="ja-JP" altLang="en-US" sz="3100" dirty="0">
            <a:latin typeface="HG丸ｺﾞｼｯｸM-PRO" pitchFamily="50" charset="-128"/>
            <a:ea typeface="HG丸ｺﾞｼｯｸM-PRO" pitchFamily="50" charset="-128"/>
          </a:endParaRPr>
        </a:p>
      </dgm:t>
    </dgm:pt>
    <dgm:pt modelId="{A3338939-FAEE-4DBD-80D9-6C8AD8D2615E}" type="parTrans" cxnId="{8BCE3C93-C111-4E98-9FC2-A1773EE6F9A7}">
      <dgm:prSet/>
      <dgm:spPr/>
      <dgm:t>
        <a:bodyPr/>
        <a:lstStyle/>
        <a:p>
          <a:endParaRPr kumimoji="1" lang="ja-JP" altLang="en-US">
            <a:latin typeface="HG丸ｺﾞｼｯｸM-PRO" pitchFamily="50" charset="-128"/>
            <a:ea typeface="HG丸ｺﾞｼｯｸM-PRO" pitchFamily="50" charset="-128"/>
          </a:endParaRPr>
        </a:p>
      </dgm:t>
    </dgm:pt>
    <dgm:pt modelId="{0C2B3629-6BB0-4BF6-813B-85DC27FD1508}" type="sibTrans" cxnId="{8BCE3C93-C111-4E98-9FC2-A1773EE6F9A7}">
      <dgm:prSet/>
      <dgm:spPr/>
      <dgm:t>
        <a:bodyPr/>
        <a:lstStyle/>
        <a:p>
          <a:endParaRPr kumimoji="1" lang="ja-JP" altLang="en-US">
            <a:latin typeface="HG丸ｺﾞｼｯｸM-PRO" pitchFamily="50" charset="-128"/>
            <a:ea typeface="HG丸ｺﾞｼｯｸM-PRO" pitchFamily="50" charset="-128"/>
          </a:endParaRPr>
        </a:p>
      </dgm:t>
    </dgm:pt>
    <dgm:pt modelId="{2F7EB9B1-26AA-431D-B257-52D172FFEEBE}">
      <dgm:prSet phldrT="[テキスト]"/>
      <dgm:spPr/>
      <dgm:t>
        <a:bodyPr/>
        <a:lstStyle/>
        <a:p>
          <a:r>
            <a:rPr kumimoji="1" lang="ja-JP" altLang="en-US" dirty="0" smtClean="0">
              <a:latin typeface="HG丸ｺﾞｼｯｸM-PRO" pitchFamily="50" charset="-128"/>
              <a:ea typeface="HG丸ｺﾞｼｯｸM-PRO" pitchFamily="50" charset="-128"/>
            </a:rPr>
            <a:t>低酸素社会</a:t>
          </a:r>
          <a:endParaRPr kumimoji="1" lang="ja-JP" altLang="en-US" dirty="0">
            <a:latin typeface="HG丸ｺﾞｼｯｸM-PRO" pitchFamily="50" charset="-128"/>
            <a:ea typeface="HG丸ｺﾞｼｯｸM-PRO" pitchFamily="50" charset="-128"/>
          </a:endParaRPr>
        </a:p>
      </dgm:t>
    </dgm:pt>
    <dgm:pt modelId="{176389CC-CBA7-4658-8F5D-4540F2FB6B7C}" type="parTrans" cxnId="{9EF00F4A-CA8C-40BC-A360-CB688B352CEB}">
      <dgm:prSet/>
      <dgm:spPr/>
      <dgm:t>
        <a:bodyPr/>
        <a:lstStyle/>
        <a:p>
          <a:endParaRPr kumimoji="1" lang="ja-JP" altLang="en-US">
            <a:latin typeface="HG丸ｺﾞｼｯｸM-PRO" pitchFamily="50" charset="-128"/>
            <a:ea typeface="HG丸ｺﾞｼｯｸM-PRO" pitchFamily="50" charset="-128"/>
          </a:endParaRPr>
        </a:p>
      </dgm:t>
    </dgm:pt>
    <dgm:pt modelId="{6170EC4A-E058-4016-AE99-C637EE7DE932}" type="sibTrans" cxnId="{9EF00F4A-CA8C-40BC-A360-CB688B352CEB}">
      <dgm:prSet/>
      <dgm:spPr/>
      <dgm:t>
        <a:bodyPr/>
        <a:lstStyle/>
        <a:p>
          <a:endParaRPr kumimoji="1" lang="ja-JP" altLang="en-US">
            <a:latin typeface="HG丸ｺﾞｼｯｸM-PRO" pitchFamily="50" charset="-128"/>
            <a:ea typeface="HG丸ｺﾞｼｯｸM-PRO" pitchFamily="50" charset="-128"/>
          </a:endParaRPr>
        </a:p>
      </dgm:t>
    </dgm:pt>
    <dgm:pt modelId="{4E3C650F-131B-46AE-90DD-DA9AF8417832}" type="pres">
      <dgm:prSet presAssocID="{1CB5CA11-0ACD-4832-85D3-0AE28B05F9B2}" presName="compositeShape" presStyleCnt="0">
        <dgm:presLayoutVars>
          <dgm:chMax val="7"/>
          <dgm:dir/>
          <dgm:resizeHandles val="exact"/>
        </dgm:presLayoutVars>
      </dgm:prSet>
      <dgm:spPr/>
    </dgm:pt>
    <dgm:pt modelId="{3008C972-EDF3-4198-8092-D6D8F6576F54}" type="pres">
      <dgm:prSet presAssocID="{19AD1ADE-95A3-4DBA-8B09-FA7AE9296F9D}" presName="circ1" presStyleLbl="vennNode1" presStyleIdx="0" presStyleCnt="3"/>
      <dgm:spPr/>
      <dgm:t>
        <a:bodyPr/>
        <a:lstStyle/>
        <a:p>
          <a:endParaRPr kumimoji="1" lang="ja-JP" altLang="en-US"/>
        </a:p>
      </dgm:t>
    </dgm:pt>
    <dgm:pt modelId="{F305EF51-0912-4702-B576-2686932CF334}" type="pres">
      <dgm:prSet presAssocID="{19AD1ADE-95A3-4DBA-8B09-FA7AE9296F9D}" presName="circ1Tx" presStyleLbl="revTx" presStyleIdx="0" presStyleCnt="0">
        <dgm:presLayoutVars>
          <dgm:chMax val="0"/>
          <dgm:chPref val="0"/>
          <dgm:bulletEnabled val="1"/>
        </dgm:presLayoutVars>
      </dgm:prSet>
      <dgm:spPr/>
      <dgm:t>
        <a:bodyPr/>
        <a:lstStyle/>
        <a:p>
          <a:endParaRPr kumimoji="1" lang="ja-JP" altLang="en-US"/>
        </a:p>
      </dgm:t>
    </dgm:pt>
    <dgm:pt modelId="{5E2AFDAD-6DDC-4FB5-8426-4D3AA53F6ABF}" type="pres">
      <dgm:prSet presAssocID="{E347D307-133D-4816-B917-4910C86B13EA}" presName="circ2" presStyleLbl="vennNode1" presStyleIdx="1" presStyleCnt="3"/>
      <dgm:spPr/>
      <dgm:t>
        <a:bodyPr/>
        <a:lstStyle/>
        <a:p>
          <a:endParaRPr kumimoji="1" lang="ja-JP" altLang="en-US"/>
        </a:p>
      </dgm:t>
    </dgm:pt>
    <dgm:pt modelId="{636FDB5E-135A-4D92-9EC5-0A64997408F0}" type="pres">
      <dgm:prSet presAssocID="{E347D307-133D-4816-B917-4910C86B13EA}" presName="circ2Tx" presStyleLbl="revTx" presStyleIdx="0" presStyleCnt="0">
        <dgm:presLayoutVars>
          <dgm:chMax val="0"/>
          <dgm:chPref val="0"/>
          <dgm:bulletEnabled val="1"/>
        </dgm:presLayoutVars>
      </dgm:prSet>
      <dgm:spPr/>
      <dgm:t>
        <a:bodyPr/>
        <a:lstStyle/>
        <a:p>
          <a:endParaRPr kumimoji="1" lang="ja-JP" altLang="en-US"/>
        </a:p>
      </dgm:t>
    </dgm:pt>
    <dgm:pt modelId="{9856679B-BA0F-463C-8A1F-74EF1F6C9364}" type="pres">
      <dgm:prSet presAssocID="{2F7EB9B1-26AA-431D-B257-52D172FFEEBE}" presName="circ3" presStyleLbl="vennNode1" presStyleIdx="2" presStyleCnt="3"/>
      <dgm:spPr/>
      <dgm:t>
        <a:bodyPr/>
        <a:lstStyle/>
        <a:p>
          <a:endParaRPr kumimoji="1" lang="ja-JP" altLang="en-US"/>
        </a:p>
      </dgm:t>
    </dgm:pt>
    <dgm:pt modelId="{EE03A8C2-07BF-4A80-955A-EF552239B1FF}" type="pres">
      <dgm:prSet presAssocID="{2F7EB9B1-26AA-431D-B257-52D172FFEEBE}" presName="circ3Tx" presStyleLbl="revTx" presStyleIdx="0" presStyleCnt="0">
        <dgm:presLayoutVars>
          <dgm:chMax val="0"/>
          <dgm:chPref val="0"/>
          <dgm:bulletEnabled val="1"/>
        </dgm:presLayoutVars>
      </dgm:prSet>
      <dgm:spPr/>
      <dgm:t>
        <a:bodyPr/>
        <a:lstStyle/>
        <a:p>
          <a:endParaRPr kumimoji="1" lang="ja-JP" altLang="en-US"/>
        </a:p>
      </dgm:t>
    </dgm:pt>
  </dgm:ptLst>
  <dgm:cxnLst>
    <dgm:cxn modelId="{8BCE3C93-C111-4E98-9FC2-A1773EE6F9A7}" srcId="{1CB5CA11-0ACD-4832-85D3-0AE28B05F9B2}" destId="{E347D307-133D-4816-B917-4910C86B13EA}" srcOrd="1" destOrd="0" parTransId="{A3338939-FAEE-4DBD-80D9-6C8AD8D2615E}" sibTransId="{0C2B3629-6BB0-4BF6-813B-85DC27FD1508}"/>
    <dgm:cxn modelId="{1DF60E10-899F-40FB-90F9-9D43052AA9C8}" type="presOf" srcId="{2F7EB9B1-26AA-431D-B257-52D172FFEEBE}" destId="{9856679B-BA0F-463C-8A1F-74EF1F6C9364}" srcOrd="0" destOrd="0" presId="urn:microsoft.com/office/officeart/2005/8/layout/venn1"/>
    <dgm:cxn modelId="{E91DA848-EA33-43BD-B28A-07F2FF0B1559}" type="presOf" srcId="{19AD1ADE-95A3-4DBA-8B09-FA7AE9296F9D}" destId="{3008C972-EDF3-4198-8092-D6D8F6576F54}" srcOrd="0" destOrd="0" presId="urn:microsoft.com/office/officeart/2005/8/layout/venn1"/>
    <dgm:cxn modelId="{5DB230CB-C8F4-4103-AF2C-0A791645ECDB}" type="presOf" srcId="{E347D307-133D-4816-B917-4910C86B13EA}" destId="{5E2AFDAD-6DDC-4FB5-8426-4D3AA53F6ABF}" srcOrd="0" destOrd="0" presId="urn:microsoft.com/office/officeart/2005/8/layout/venn1"/>
    <dgm:cxn modelId="{A02460C3-2649-42D5-A50E-70C672257825}" type="presOf" srcId="{E347D307-133D-4816-B917-4910C86B13EA}" destId="{636FDB5E-135A-4D92-9EC5-0A64997408F0}" srcOrd="1" destOrd="0" presId="urn:microsoft.com/office/officeart/2005/8/layout/venn1"/>
    <dgm:cxn modelId="{699EADC5-6610-4137-B3E6-266FEF676842}" type="presOf" srcId="{1CB5CA11-0ACD-4832-85D3-0AE28B05F9B2}" destId="{4E3C650F-131B-46AE-90DD-DA9AF8417832}" srcOrd="0" destOrd="0" presId="urn:microsoft.com/office/officeart/2005/8/layout/venn1"/>
    <dgm:cxn modelId="{9896ABE7-52DB-4BC2-81FA-238C9230BE09}" type="presOf" srcId="{19AD1ADE-95A3-4DBA-8B09-FA7AE9296F9D}" destId="{F305EF51-0912-4702-B576-2686932CF334}" srcOrd="1" destOrd="0" presId="urn:microsoft.com/office/officeart/2005/8/layout/venn1"/>
    <dgm:cxn modelId="{56A9452F-C5BD-4E74-AF29-DC531A3EFD2A}" srcId="{1CB5CA11-0ACD-4832-85D3-0AE28B05F9B2}" destId="{19AD1ADE-95A3-4DBA-8B09-FA7AE9296F9D}" srcOrd="0" destOrd="0" parTransId="{9D236F55-CC2E-4CB8-A548-E6C5FD7EB378}" sibTransId="{D5E1354E-CDFF-4064-8A8E-5CF74D8AAD4E}"/>
    <dgm:cxn modelId="{9EF00F4A-CA8C-40BC-A360-CB688B352CEB}" srcId="{1CB5CA11-0ACD-4832-85D3-0AE28B05F9B2}" destId="{2F7EB9B1-26AA-431D-B257-52D172FFEEBE}" srcOrd="2" destOrd="0" parTransId="{176389CC-CBA7-4658-8F5D-4540F2FB6B7C}" sibTransId="{6170EC4A-E058-4016-AE99-C637EE7DE932}"/>
    <dgm:cxn modelId="{F4784389-A9A6-47DA-9E39-C30CD2C69FFB}" type="presOf" srcId="{2F7EB9B1-26AA-431D-B257-52D172FFEEBE}" destId="{EE03A8C2-07BF-4A80-955A-EF552239B1FF}" srcOrd="1" destOrd="0" presId="urn:microsoft.com/office/officeart/2005/8/layout/venn1"/>
    <dgm:cxn modelId="{9424157F-7056-4E00-A548-4A58F44261B7}" type="presParOf" srcId="{4E3C650F-131B-46AE-90DD-DA9AF8417832}" destId="{3008C972-EDF3-4198-8092-D6D8F6576F54}" srcOrd="0" destOrd="0" presId="urn:microsoft.com/office/officeart/2005/8/layout/venn1"/>
    <dgm:cxn modelId="{0BCE1D9F-F326-462C-93AE-343B52E910F9}" type="presParOf" srcId="{4E3C650F-131B-46AE-90DD-DA9AF8417832}" destId="{F305EF51-0912-4702-B576-2686932CF334}" srcOrd="1" destOrd="0" presId="urn:microsoft.com/office/officeart/2005/8/layout/venn1"/>
    <dgm:cxn modelId="{3BBE78DD-36D9-4F88-B036-099C4A2C5D6C}" type="presParOf" srcId="{4E3C650F-131B-46AE-90DD-DA9AF8417832}" destId="{5E2AFDAD-6DDC-4FB5-8426-4D3AA53F6ABF}" srcOrd="2" destOrd="0" presId="urn:microsoft.com/office/officeart/2005/8/layout/venn1"/>
    <dgm:cxn modelId="{DA9EA9A4-270A-4093-928D-BB945BDC66A1}" type="presParOf" srcId="{4E3C650F-131B-46AE-90DD-DA9AF8417832}" destId="{636FDB5E-135A-4D92-9EC5-0A64997408F0}" srcOrd="3" destOrd="0" presId="urn:microsoft.com/office/officeart/2005/8/layout/venn1"/>
    <dgm:cxn modelId="{DBBA303C-191F-43B1-ABA0-0A5DF71F9F97}" type="presParOf" srcId="{4E3C650F-131B-46AE-90DD-DA9AF8417832}" destId="{9856679B-BA0F-463C-8A1F-74EF1F6C9364}" srcOrd="4" destOrd="0" presId="urn:microsoft.com/office/officeart/2005/8/layout/venn1"/>
    <dgm:cxn modelId="{50857F16-E144-45C5-98D0-BE73BD62EFF2}" type="presParOf" srcId="{4E3C650F-131B-46AE-90DD-DA9AF8417832}" destId="{EE03A8C2-07BF-4A80-955A-EF552239B1FF}"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B358831-E948-4CA8-B568-E601BAF74A92}" type="doc">
      <dgm:prSet loTypeId="urn:microsoft.com/office/officeart/2005/8/layout/equation1" loCatId="process" qsTypeId="urn:microsoft.com/office/officeart/2005/8/quickstyle/3d2" qsCatId="3D" csTypeId="urn:microsoft.com/office/officeart/2005/8/colors/colorful1#7" csCatId="colorful" phldr="1"/>
      <dgm:spPr/>
    </dgm:pt>
    <dgm:pt modelId="{C5FE1E1F-8839-4CE2-9807-96522C9B5548}">
      <dgm:prSet phldrT="[テキスト]" custT="1"/>
      <dgm:spPr/>
      <dgm:t>
        <a:bodyPr/>
        <a:lstStyle/>
        <a:p>
          <a:r>
            <a:rPr kumimoji="1" lang="ja-JP" altLang="en-US" sz="2250" dirty="0" smtClean="0"/>
            <a:t>事の重大さ</a:t>
          </a:r>
          <a:endParaRPr kumimoji="1" lang="ja-JP" altLang="en-US" sz="2250" dirty="0"/>
        </a:p>
      </dgm:t>
    </dgm:pt>
    <dgm:pt modelId="{9A0E78F6-98CB-4CB6-B069-12CE0FEDC775}" type="parTrans" cxnId="{DC4D0288-3317-4302-8CFD-6FC0F58481B7}">
      <dgm:prSet/>
      <dgm:spPr/>
      <dgm:t>
        <a:bodyPr/>
        <a:lstStyle/>
        <a:p>
          <a:endParaRPr kumimoji="1" lang="ja-JP" altLang="en-US"/>
        </a:p>
      </dgm:t>
    </dgm:pt>
    <dgm:pt modelId="{025D5C82-1C59-4DB5-945A-0550B7EB7EC8}" type="sibTrans" cxnId="{DC4D0288-3317-4302-8CFD-6FC0F58481B7}">
      <dgm:prSet>
        <dgm:style>
          <a:lnRef idx="1">
            <a:schemeClr val="accent1"/>
          </a:lnRef>
          <a:fillRef idx="3">
            <a:schemeClr val="accent1"/>
          </a:fillRef>
          <a:effectRef idx="2">
            <a:schemeClr val="accent1"/>
          </a:effectRef>
          <a:fontRef idx="minor">
            <a:schemeClr val="lt1"/>
          </a:fontRef>
        </dgm:style>
      </dgm:prSet>
      <dgm:spPr/>
      <dgm:t>
        <a:bodyPr/>
        <a:lstStyle/>
        <a:p>
          <a:endParaRPr kumimoji="1" lang="ja-JP" altLang="en-US" dirty="0"/>
        </a:p>
      </dgm:t>
    </dgm:pt>
    <dgm:pt modelId="{CFFA96D1-3FCD-4959-92BF-BEF60B6D8D90}">
      <dgm:prSet phldrT="[テキスト]" custT="1"/>
      <dgm:spPr/>
      <dgm:t>
        <a:bodyPr/>
        <a:lstStyle/>
        <a:p>
          <a:r>
            <a:rPr kumimoji="1" lang="ja-JP" altLang="en-US" sz="2400" dirty="0" smtClean="0"/>
            <a:t>人の健康や　生態系に　与える影響</a:t>
          </a:r>
          <a:endParaRPr kumimoji="1" lang="ja-JP" altLang="en-US" sz="2400" dirty="0"/>
        </a:p>
      </dgm:t>
    </dgm:pt>
    <dgm:pt modelId="{F2A7DF46-231E-4588-8CE2-C7576B80DB0F}" type="parTrans" cxnId="{A1523A32-095F-4B4B-8C8F-B74E812C639A}">
      <dgm:prSet/>
      <dgm:spPr/>
      <dgm:t>
        <a:bodyPr/>
        <a:lstStyle/>
        <a:p>
          <a:endParaRPr kumimoji="1" lang="ja-JP" altLang="en-US"/>
        </a:p>
      </dgm:t>
    </dgm:pt>
    <dgm:pt modelId="{4E3319E9-0A12-4718-8CBB-82AA4C56C473}" type="sibTrans" cxnId="{A1523A32-095F-4B4B-8C8F-B74E812C639A}">
      <dgm:prSet>
        <dgm:style>
          <a:lnRef idx="1">
            <a:schemeClr val="accent1"/>
          </a:lnRef>
          <a:fillRef idx="3">
            <a:schemeClr val="accent1"/>
          </a:fillRef>
          <a:effectRef idx="2">
            <a:schemeClr val="accent1"/>
          </a:effectRef>
          <a:fontRef idx="minor">
            <a:schemeClr val="lt1"/>
          </a:fontRef>
        </dgm:style>
      </dgm:prSet>
      <dgm:spPr/>
      <dgm:t>
        <a:bodyPr/>
        <a:lstStyle/>
        <a:p>
          <a:endParaRPr kumimoji="1" lang="ja-JP" altLang="en-US" dirty="0"/>
        </a:p>
      </dgm:t>
    </dgm:pt>
    <dgm:pt modelId="{5733754F-68F6-4C74-9EDF-2FC392FEDBEC}">
      <dgm:prSet phldrT="[テキスト]" custT="1"/>
      <dgm:spPr/>
      <dgm:t>
        <a:bodyPr/>
        <a:lstStyle/>
        <a:p>
          <a:r>
            <a:rPr kumimoji="1" lang="ja-JP" altLang="en-US" sz="2400" dirty="0" smtClean="0"/>
            <a:t>管理・対策</a:t>
          </a:r>
          <a:endParaRPr kumimoji="1" lang="ja-JP" altLang="en-US" sz="2400" dirty="0"/>
        </a:p>
      </dgm:t>
    </dgm:pt>
    <dgm:pt modelId="{83FEF533-4A68-4226-901E-80ABF5E1EB0B}" type="parTrans" cxnId="{A64041B6-2BB6-4A9B-BB22-A1027B1FC3C1}">
      <dgm:prSet/>
      <dgm:spPr/>
      <dgm:t>
        <a:bodyPr/>
        <a:lstStyle/>
        <a:p>
          <a:endParaRPr kumimoji="1" lang="ja-JP" altLang="en-US"/>
        </a:p>
      </dgm:t>
    </dgm:pt>
    <dgm:pt modelId="{4FCC4108-83A7-4F9F-949E-D7026DE7C73E}" type="sibTrans" cxnId="{A64041B6-2BB6-4A9B-BB22-A1027B1FC3C1}">
      <dgm:prSet/>
      <dgm:spPr/>
      <dgm:t>
        <a:bodyPr/>
        <a:lstStyle/>
        <a:p>
          <a:endParaRPr kumimoji="1" lang="ja-JP" altLang="en-US"/>
        </a:p>
      </dgm:t>
    </dgm:pt>
    <dgm:pt modelId="{DDA5F377-25EF-49DF-BE92-2C538F0C56D1}" type="pres">
      <dgm:prSet presAssocID="{AB358831-E948-4CA8-B568-E601BAF74A92}" presName="linearFlow" presStyleCnt="0">
        <dgm:presLayoutVars>
          <dgm:dir/>
          <dgm:resizeHandles val="exact"/>
        </dgm:presLayoutVars>
      </dgm:prSet>
      <dgm:spPr/>
    </dgm:pt>
    <dgm:pt modelId="{004120AD-A311-41F0-A8A8-51857C4B8027}" type="pres">
      <dgm:prSet presAssocID="{C5FE1E1F-8839-4CE2-9807-96522C9B5548}" presName="node" presStyleLbl="node1" presStyleIdx="0" presStyleCnt="3" custScaleX="155165" custScaleY="120197" custLinFactNeighborX="-929" custLinFactNeighborY="-1837">
        <dgm:presLayoutVars>
          <dgm:bulletEnabled val="1"/>
        </dgm:presLayoutVars>
      </dgm:prSet>
      <dgm:spPr>
        <a:prstGeom prst="roundRect">
          <a:avLst/>
        </a:prstGeom>
      </dgm:spPr>
      <dgm:t>
        <a:bodyPr/>
        <a:lstStyle/>
        <a:p>
          <a:endParaRPr kumimoji="1" lang="ja-JP" altLang="en-US"/>
        </a:p>
      </dgm:t>
    </dgm:pt>
    <dgm:pt modelId="{02E4E878-816B-47EC-912E-D5BDA1DBDFC9}" type="pres">
      <dgm:prSet presAssocID="{025D5C82-1C59-4DB5-945A-0550B7EB7EC8}" presName="spacerL" presStyleCnt="0"/>
      <dgm:spPr/>
    </dgm:pt>
    <dgm:pt modelId="{7C63B58D-28F2-4341-9F4C-2A0371496F20}" type="pres">
      <dgm:prSet presAssocID="{025D5C82-1C59-4DB5-945A-0550B7EB7EC8}" presName="sibTrans" presStyleLbl="sibTrans2D1" presStyleIdx="0" presStyleCnt="2"/>
      <dgm:spPr>
        <a:prstGeom prst="mathMultiply">
          <a:avLst/>
        </a:prstGeom>
      </dgm:spPr>
      <dgm:t>
        <a:bodyPr/>
        <a:lstStyle/>
        <a:p>
          <a:endParaRPr kumimoji="1" lang="ja-JP" altLang="en-US"/>
        </a:p>
      </dgm:t>
    </dgm:pt>
    <dgm:pt modelId="{BDD9366A-54D5-45E8-B109-00204A741267}" type="pres">
      <dgm:prSet presAssocID="{025D5C82-1C59-4DB5-945A-0550B7EB7EC8}" presName="spacerR" presStyleCnt="0"/>
      <dgm:spPr/>
    </dgm:pt>
    <dgm:pt modelId="{D1FFFA0C-55F2-4F7D-AC99-15E61062CD3E}" type="pres">
      <dgm:prSet presAssocID="{CFFA96D1-3FCD-4959-92BF-BEF60B6D8D90}" presName="node" presStyleLbl="node1" presStyleIdx="1" presStyleCnt="3" custScaleX="155165" custScaleY="120197" custLinFactNeighborX="-929" custLinFactNeighborY="-1837">
        <dgm:presLayoutVars>
          <dgm:bulletEnabled val="1"/>
        </dgm:presLayoutVars>
      </dgm:prSet>
      <dgm:spPr>
        <a:prstGeom prst="roundRect">
          <a:avLst/>
        </a:prstGeom>
      </dgm:spPr>
      <dgm:t>
        <a:bodyPr/>
        <a:lstStyle/>
        <a:p>
          <a:endParaRPr kumimoji="1" lang="ja-JP" altLang="en-US"/>
        </a:p>
      </dgm:t>
    </dgm:pt>
    <dgm:pt modelId="{20D09E3E-AE90-4059-876B-45EE0C6269E9}" type="pres">
      <dgm:prSet presAssocID="{4E3319E9-0A12-4718-8CBB-82AA4C56C473}" presName="spacerL" presStyleCnt="0"/>
      <dgm:spPr/>
    </dgm:pt>
    <dgm:pt modelId="{78DAFF20-2DF4-4916-9478-C51D28DE9F06}" type="pres">
      <dgm:prSet presAssocID="{4E3319E9-0A12-4718-8CBB-82AA4C56C473}" presName="sibTrans" presStyleLbl="sibTrans2D1" presStyleIdx="1" presStyleCnt="2" custScaleX="118631" custScaleY="58939"/>
      <dgm:spPr>
        <a:prstGeom prst="leftRightArrow">
          <a:avLst/>
        </a:prstGeom>
      </dgm:spPr>
      <dgm:t>
        <a:bodyPr/>
        <a:lstStyle/>
        <a:p>
          <a:endParaRPr kumimoji="1" lang="ja-JP" altLang="en-US"/>
        </a:p>
      </dgm:t>
    </dgm:pt>
    <dgm:pt modelId="{7E86A8A7-ECC5-400D-AD3F-6B0BADF9F5C7}" type="pres">
      <dgm:prSet presAssocID="{4E3319E9-0A12-4718-8CBB-82AA4C56C473}" presName="spacerR" presStyleCnt="0"/>
      <dgm:spPr/>
    </dgm:pt>
    <dgm:pt modelId="{703E911D-E7A4-485C-A6E0-402D2FCD8093}" type="pres">
      <dgm:prSet presAssocID="{5733754F-68F6-4C74-9EDF-2FC392FEDBEC}" presName="node" presStyleLbl="node1" presStyleIdx="2" presStyleCnt="3" custScaleX="155165" custScaleY="120197">
        <dgm:presLayoutVars>
          <dgm:bulletEnabled val="1"/>
        </dgm:presLayoutVars>
      </dgm:prSet>
      <dgm:spPr>
        <a:prstGeom prst="roundRect">
          <a:avLst/>
        </a:prstGeom>
      </dgm:spPr>
      <dgm:t>
        <a:bodyPr/>
        <a:lstStyle/>
        <a:p>
          <a:endParaRPr kumimoji="1" lang="ja-JP" altLang="en-US"/>
        </a:p>
      </dgm:t>
    </dgm:pt>
  </dgm:ptLst>
  <dgm:cxnLst>
    <dgm:cxn modelId="{C16FB305-74BA-4F7D-9FEF-6238A1089BBC}" type="presOf" srcId="{025D5C82-1C59-4DB5-945A-0550B7EB7EC8}" destId="{7C63B58D-28F2-4341-9F4C-2A0371496F20}" srcOrd="0" destOrd="0" presId="urn:microsoft.com/office/officeart/2005/8/layout/equation1"/>
    <dgm:cxn modelId="{6AECE05E-E066-4F8C-80B3-D8EEA59FE316}" type="presOf" srcId="{4E3319E9-0A12-4718-8CBB-82AA4C56C473}" destId="{78DAFF20-2DF4-4916-9478-C51D28DE9F06}" srcOrd="0" destOrd="0" presId="urn:microsoft.com/office/officeart/2005/8/layout/equation1"/>
    <dgm:cxn modelId="{DC4D0288-3317-4302-8CFD-6FC0F58481B7}" srcId="{AB358831-E948-4CA8-B568-E601BAF74A92}" destId="{C5FE1E1F-8839-4CE2-9807-96522C9B5548}" srcOrd="0" destOrd="0" parTransId="{9A0E78F6-98CB-4CB6-B069-12CE0FEDC775}" sibTransId="{025D5C82-1C59-4DB5-945A-0550B7EB7EC8}"/>
    <dgm:cxn modelId="{78A0F5CB-53B6-404D-80C3-BD113EF8D08E}" type="presOf" srcId="{AB358831-E948-4CA8-B568-E601BAF74A92}" destId="{DDA5F377-25EF-49DF-BE92-2C538F0C56D1}" srcOrd="0" destOrd="0" presId="urn:microsoft.com/office/officeart/2005/8/layout/equation1"/>
    <dgm:cxn modelId="{A1523A32-095F-4B4B-8C8F-B74E812C639A}" srcId="{AB358831-E948-4CA8-B568-E601BAF74A92}" destId="{CFFA96D1-3FCD-4959-92BF-BEF60B6D8D90}" srcOrd="1" destOrd="0" parTransId="{F2A7DF46-231E-4588-8CE2-C7576B80DB0F}" sibTransId="{4E3319E9-0A12-4718-8CBB-82AA4C56C473}"/>
    <dgm:cxn modelId="{9A39EF60-253F-41B8-9E0E-B77FDFC94458}" type="presOf" srcId="{C5FE1E1F-8839-4CE2-9807-96522C9B5548}" destId="{004120AD-A311-41F0-A8A8-51857C4B8027}" srcOrd="0" destOrd="0" presId="urn:microsoft.com/office/officeart/2005/8/layout/equation1"/>
    <dgm:cxn modelId="{A64041B6-2BB6-4A9B-BB22-A1027B1FC3C1}" srcId="{AB358831-E948-4CA8-B568-E601BAF74A92}" destId="{5733754F-68F6-4C74-9EDF-2FC392FEDBEC}" srcOrd="2" destOrd="0" parTransId="{83FEF533-4A68-4226-901E-80ABF5E1EB0B}" sibTransId="{4FCC4108-83A7-4F9F-949E-D7026DE7C73E}"/>
    <dgm:cxn modelId="{B3464C75-0131-4637-9B9B-7861C6204039}" type="presOf" srcId="{CFFA96D1-3FCD-4959-92BF-BEF60B6D8D90}" destId="{D1FFFA0C-55F2-4F7D-AC99-15E61062CD3E}" srcOrd="0" destOrd="0" presId="urn:microsoft.com/office/officeart/2005/8/layout/equation1"/>
    <dgm:cxn modelId="{4CF3BDF7-723E-4D34-90A5-A23B8A4C3A08}" type="presOf" srcId="{5733754F-68F6-4C74-9EDF-2FC392FEDBEC}" destId="{703E911D-E7A4-485C-A6E0-402D2FCD8093}" srcOrd="0" destOrd="0" presId="urn:microsoft.com/office/officeart/2005/8/layout/equation1"/>
    <dgm:cxn modelId="{6B148DFB-2248-4640-BA67-473D4E2ABB8E}" type="presParOf" srcId="{DDA5F377-25EF-49DF-BE92-2C538F0C56D1}" destId="{004120AD-A311-41F0-A8A8-51857C4B8027}" srcOrd="0" destOrd="0" presId="urn:microsoft.com/office/officeart/2005/8/layout/equation1"/>
    <dgm:cxn modelId="{69D96B42-5B5A-43B8-A114-BB89C3AC8552}" type="presParOf" srcId="{DDA5F377-25EF-49DF-BE92-2C538F0C56D1}" destId="{02E4E878-816B-47EC-912E-D5BDA1DBDFC9}" srcOrd="1" destOrd="0" presId="urn:microsoft.com/office/officeart/2005/8/layout/equation1"/>
    <dgm:cxn modelId="{E808A74A-AFF4-41E6-822A-EDF5CA25F382}" type="presParOf" srcId="{DDA5F377-25EF-49DF-BE92-2C538F0C56D1}" destId="{7C63B58D-28F2-4341-9F4C-2A0371496F20}" srcOrd="2" destOrd="0" presId="urn:microsoft.com/office/officeart/2005/8/layout/equation1"/>
    <dgm:cxn modelId="{FA99EA54-A0A4-47D2-9FBB-5190D5DF4787}" type="presParOf" srcId="{DDA5F377-25EF-49DF-BE92-2C538F0C56D1}" destId="{BDD9366A-54D5-45E8-B109-00204A741267}" srcOrd="3" destOrd="0" presId="urn:microsoft.com/office/officeart/2005/8/layout/equation1"/>
    <dgm:cxn modelId="{34F9CF9D-F9E9-4C76-B794-761D46816A83}" type="presParOf" srcId="{DDA5F377-25EF-49DF-BE92-2C538F0C56D1}" destId="{D1FFFA0C-55F2-4F7D-AC99-15E61062CD3E}" srcOrd="4" destOrd="0" presId="urn:microsoft.com/office/officeart/2005/8/layout/equation1"/>
    <dgm:cxn modelId="{1B30772C-6721-461C-AFFF-5197B55F89AD}" type="presParOf" srcId="{DDA5F377-25EF-49DF-BE92-2C538F0C56D1}" destId="{20D09E3E-AE90-4059-876B-45EE0C6269E9}" srcOrd="5" destOrd="0" presId="urn:microsoft.com/office/officeart/2005/8/layout/equation1"/>
    <dgm:cxn modelId="{7479570D-AB18-4921-BBF5-7BFA9C453088}" type="presParOf" srcId="{DDA5F377-25EF-49DF-BE92-2C538F0C56D1}" destId="{78DAFF20-2DF4-4916-9478-C51D28DE9F06}" srcOrd="6" destOrd="0" presId="urn:microsoft.com/office/officeart/2005/8/layout/equation1"/>
    <dgm:cxn modelId="{B3435717-E65B-4EED-9B5A-9079777D77E5}" type="presParOf" srcId="{DDA5F377-25EF-49DF-BE92-2C538F0C56D1}" destId="{7E86A8A7-ECC5-400D-AD3F-6B0BADF9F5C7}" srcOrd="7" destOrd="0" presId="urn:microsoft.com/office/officeart/2005/8/layout/equation1"/>
    <dgm:cxn modelId="{791E4764-3A21-4483-8B91-FD818ECB85F3}" type="presParOf" srcId="{DDA5F377-25EF-49DF-BE92-2C538F0C56D1}" destId="{703E911D-E7A4-485C-A6E0-402D2FCD8093}"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DCD8A4E-7CB1-4A00-BB89-14B4AF87660B}" type="doc">
      <dgm:prSet loTypeId="urn:microsoft.com/office/officeart/2005/8/layout/pyramid3" loCatId="pyramid" qsTypeId="urn:microsoft.com/office/officeart/2005/8/quickstyle/3d3" qsCatId="3D" csTypeId="urn:microsoft.com/office/officeart/2005/8/colors/colorful1#8" csCatId="colorful" phldr="1"/>
      <dgm:spPr/>
      <dgm:t>
        <a:bodyPr/>
        <a:lstStyle/>
        <a:p>
          <a:endParaRPr kumimoji="1" lang="ja-JP" altLang="en-US"/>
        </a:p>
      </dgm:t>
    </dgm:pt>
    <dgm:pt modelId="{CEC8BFDC-34A0-471E-969D-A476B1DA7E97}">
      <dgm:prSet phldrT="[テキスト]"/>
      <dgm:spPr/>
      <dgm:t>
        <a:bodyPr/>
        <a:lstStyle/>
        <a:p>
          <a:r>
            <a:rPr kumimoji="1" lang="en-US" altLang="ja-JP" dirty="0" smtClean="0">
              <a:latin typeface="HG丸ｺﾞｼｯｸM-PRO" pitchFamily="50" charset="-128"/>
              <a:ea typeface="HG丸ｺﾞｼｯｸM-PRO" pitchFamily="50" charset="-128"/>
            </a:rPr>
            <a:t>120</a:t>
          </a:r>
          <a:endParaRPr kumimoji="1" lang="ja-JP" altLang="en-US" dirty="0">
            <a:latin typeface="HG丸ｺﾞｼｯｸM-PRO" pitchFamily="50" charset="-128"/>
            <a:ea typeface="HG丸ｺﾞｼｯｸM-PRO" pitchFamily="50" charset="-128"/>
          </a:endParaRPr>
        </a:p>
      </dgm:t>
    </dgm:pt>
    <dgm:pt modelId="{67744370-AF0E-4516-9727-37009BD67C5B}" type="parTrans" cxnId="{7744C6BA-6883-433D-8EDE-19FF5C99FE1C}">
      <dgm:prSet/>
      <dgm:spPr/>
      <dgm:t>
        <a:bodyPr/>
        <a:lstStyle/>
        <a:p>
          <a:endParaRPr kumimoji="1" lang="ja-JP" altLang="en-US">
            <a:latin typeface="HG丸ｺﾞｼｯｸM-PRO" pitchFamily="50" charset="-128"/>
            <a:ea typeface="HG丸ｺﾞｼｯｸM-PRO" pitchFamily="50" charset="-128"/>
          </a:endParaRPr>
        </a:p>
      </dgm:t>
    </dgm:pt>
    <dgm:pt modelId="{8A7EFA5B-8531-4981-971B-EDFF4CAF1BB0}" type="sibTrans" cxnId="{7744C6BA-6883-433D-8EDE-19FF5C99FE1C}">
      <dgm:prSet/>
      <dgm:spPr/>
      <dgm:t>
        <a:bodyPr/>
        <a:lstStyle/>
        <a:p>
          <a:endParaRPr kumimoji="1" lang="ja-JP" altLang="en-US">
            <a:latin typeface="HG丸ｺﾞｼｯｸM-PRO" pitchFamily="50" charset="-128"/>
            <a:ea typeface="HG丸ｺﾞｼｯｸM-PRO" pitchFamily="50" charset="-128"/>
          </a:endParaRPr>
        </a:p>
      </dgm:t>
    </dgm:pt>
    <dgm:pt modelId="{61B8F99D-C72E-43C5-97D2-6A5EA5252284}">
      <dgm:prSet phldrT="[テキスト]"/>
      <dgm:spPr/>
      <dgm:t>
        <a:bodyPr/>
        <a:lstStyle/>
        <a:p>
          <a:r>
            <a:rPr kumimoji="1" lang="en-US" altLang="ja-JP" dirty="0" smtClean="0">
              <a:latin typeface="HG丸ｺﾞｼｯｸM-PRO" pitchFamily="50" charset="-128"/>
              <a:ea typeface="HG丸ｺﾞｼｯｸM-PRO" pitchFamily="50" charset="-128"/>
            </a:rPr>
            <a:t>60</a:t>
          </a:r>
          <a:endParaRPr kumimoji="1" lang="ja-JP" altLang="en-US" dirty="0">
            <a:latin typeface="HG丸ｺﾞｼｯｸM-PRO" pitchFamily="50" charset="-128"/>
            <a:ea typeface="HG丸ｺﾞｼｯｸM-PRO" pitchFamily="50" charset="-128"/>
          </a:endParaRPr>
        </a:p>
      </dgm:t>
    </dgm:pt>
    <dgm:pt modelId="{1121A8F5-A04D-4AEE-AC0E-9BCE05CE81D8}" type="parTrans" cxnId="{3918F47D-7673-40D3-8B0F-8285FF28928D}">
      <dgm:prSet/>
      <dgm:spPr/>
      <dgm:t>
        <a:bodyPr/>
        <a:lstStyle/>
        <a:p>
          <a:endParaRPr kumimoji="1" lang="ja-JP" altLang="en-US">
            <a:latin typeface="HG丸ｺﾞｼｯｸM-PRO" pitchFamily="50" charset="-128"/>
            <a:ea typeface="HG丸ｺﾞｼｯｸM-PRO" pitchFamily="50" charset="-128"/>
          </a:endParaRPr>
        </a:p>
      </dgm:t>
    </dgm:pt>
    <dgm:pt modelId="{CE5960A5-8CDC-4E12-B750-622453525C0A}" type="sibTrans" cxnId="{3918F47D-7673-40D3-8B0F-8285FF28928D}">
      <dgm:prSet/>
      <dgm:spPr/>
      <dgm:t>
        <a:bodyPr/>
        <a:lstStyle/>
        <a:p>
          <a:endParaRPr kumimoji="1" lang="ja-JP" altLang="en-US">
            <a:latin typeface="HG丸ｺﾞｼｯｸM-PRO" pitchFamily="50" charset="-128"/>
            <a:ea typeface="HG丸ｺﾞｼｯｸM-PRO" pitchFamily="50" charset="-128"/>
          </a:endParaRPr>
        </a:p>
      </dgm:t>
    </dgm:pt>
    <dgm:pt modelId="{3D94C170-2E6F-448A-B6B9-2110F93BA979}">
      <dgm:prSet phldrT="[テキスト]"/>
      <dgm:spPr/>
      <dgm:t>
        <a:bodyPr/>
        <a:lstStyle/>
        <a:p>
          <a:r>
            <a:rPr kumimoji="1" lang="en-US" altLang="ja-JP" dirty="0" smtClean="0">
              <a:latin typeface="HG丸ｺﾞｼｯｸM-PRO" pitchFamily="50" charset="-128"/>
              <a:ea typeface="HG丸ｺﾞｼｯｸM-PRO" pitchFamily="50" charset="-128"/>
            </a:rPr>
            <a:t>40</a:t>
          </a:r>
          <a:endParaRPr kumimoji="1" lang="ja-JP" altLang="en-US" dirty="0">
            <a:latin typeface="HG丸ｺﾞｼｯｸM-PRO" pitchFamily="50" charset="-128"/>
            <a:ea typeface="HG丸ｺﾞｼｯｸM-PRO" pitchFamily="50" charset="-128"/>
          </a:endParaRPr>
        </a:p>
      </dgm:t>
    </dgm:pt>
    <dgm:pt modelId="{5C57583E-AA2E-4D14-900A-835CFDABDFFC}" type="parTrans" cxnId="{D0A1A10D-84BD-4EF9-ADC1-EAFC1A9D1656}">
      <dgm:prSet/>
      <dgm:spPr/>
      <dgm:t>
        <a:bodyPr/>
        <a:lstStyle/>
        <a:p>
          <a:endParaRPr kumimoji="1" lang="ja-JP" altLang="en-US">
            <a:latin typeface="HG丸ｺﾞｼｯｸM-PRO" pitchFamily="50" charset="-128"/>
            <a:ea typeface="HG丸ｺﾞｼｯｸM-PRO" pitchFamily="50" charset="-128"/>
          </a:endParaRPr>
        </a:p>
      </dgm:t>
    </dgm:pt>
    <dgm:pt modelId="{F8DF7D3A-CB37-47E0-8475-BD30B808384A}" type="sibTrans" cxnId="{D0A1A10D-84BD-4EF9-ADC1-EAFC1A9D1656}">
      <dgm:prSet/>
      <dgm:spPr/>
      <dgm:t>
        <a:bodyPr/>
        <a:lstStyle/>
        <a:p>
          <a:endParaRPr kumimoji="1" lang="ja-JP" altLang="en-US">
            <a:latin typeface="HG丸ｺﾞｼｯｸM-PRO" pitchFamily="50" charset="-128"/>
            <a:ea typeface="HG丸ｺﾞｼｯｸM-PRO" pitchFamily="50" charset="-128"/>
          </a:endParaRPr>
        </a:p>
      </dgm:t>
    </dgm:pt>
    <dgm:pt modelId="{9269A1C0-C0BF-4084-B46C-8F9264F056B6}">
      <dgm:prSet phldrT="[テキスト]"/>
      <dgm:spPr/>
      <dgm:t>
        <a:bodyPr/>
        <a:lstStyle/>
        <a:p>
          <a:r>
            <a:rPr kumimoji="1" lang="en-US" altLang="ja-JP" dirty="0" smtClean="0">
              <a:latin typeface="HG丸ｺﾞｼｯｸM-PRO" pitchFamily="50" charset="-128"/>
              <a:ea typeface="HG丸ｺﾞｼｯｸM-PRO" pitchFamily="50" charset="-128"/>
            </a:rPr>
            <a:t>80</a:t>
          </a:r>
          <a:endParaRPr kumimoji="1" lang="ja-JP" altLang="en-US" dirty="0">
            <a:latin typeface="HG丸ｺﾞｼｯｸM-PRO" pitchFamily="50" charset="-128"/>
            <a:ea typeface="HG丸ｺﾞｼｯｸM-PRO" pitchFamily="50" charset="-128"/>
          </a:endParaRPr>
        </a:p>
      </dgm:t>
    </dgm:pt>
    <dgm:pt modelId="{932D5874-7D34-439E-838D-D836B8ED7E9E}" type="parTrans" cxnId="{BFDDBDD3-E9E0-4466-BF7B-3E78EFE59AF3}">
      <dgm:prSet/>
      <dgm:spPr/>
      <dgm:t>
        <a:bodyPr/>
        <a:lstStyle/>
        <a:p>
          <a:endParaRPr kumimoji="1" lang="ja-JP" altLang="en-US">
            <a:latin typeface="HG丸ｺﾞｼｯｸM-PRO" pitchFamily="50" charset="-128"/>
            <a:ea typeface="HG丸ｺﾞｼｯｸM-PRO" pitchFamily="50" charset="-128"/>
          </a:endParaRPr>
        </a:p>
      </dgm:t>
    </dgm:pt>
    <dgm:pt modelId="{0F13070F-F457-46E6-B50A-82FB4250A944}" type="sibTrans" cxnId="{BFDDBDD3-E9E0-4466-BF7B-3E78EFE59AF3}">
      <dgm:prSet/>
      <dgm:spPr/>
      <dgm:t>
        <a:bodyPr/>
        <a:lstStyle/>
        <a:p>
          <a:endParaRPr kumimoji="1" lang="ja-JP" altLang="en-US">
            <a:latin typeface="HG丸ｺﾞｼｯｸM-PRO" pitchFamily="50" charset="-128"/>
            <a:ea typeface="HG丸ｺﾞｼｯｸM-PRO" pitchFamily="50" charset="-128"/>
          </a:endParaRPr>
        </a:p>
      </dgm:t>
    </dgm:pt>
    <dgm:pt modelId="{EC8C2F93-7A1D-47DB-BEF2-86A7529F216A}">
      <dgm:prSet phldrT="[テキスト]"/>
      <dgm:spPr/>
      <dgm:t>
        <a:bodyPr/>
        <a:lstStyle/>
        <a:p>
          <a:r>
            <a:rPr kumimoji="1" lang="en-US" altLang="ja-JP" dirty="0" smtClean="0">
              <a:latin typeface="HG丸ｺﾞｼｯｸM-PRO" pitchFamily="50" charset="-128"/>
              <a:ea typeface="HG丸ｺﾞｼｯｸM-PRO" pitchFamily="50" charset="-128"/>
            </a:rPr>
            <a:t>100</a:t>
          </a:r>
          <a:endParaRPr kumimoji="1" lang="ja-JP" altLang="en-US" dirty="0">
            <a:latin typeface="HG丸ｺﾞｼｯｸM-PRO" pitchFamily="50" charset="-128"/>
            <a:ea typeface="HG丸ｺﾞｼｯｸM-PRO" pitchFamily="50" charset="-128"/>
          </a:endParaRPr>
        </a:p>
      </dgm:t>
    </dgm:pt>
    <dgm:pt modelId="{30F0D21E-7104-4FE2-B2C0-09B7AC3B68B7}" type="parTrans" cxnId="{4F68BBFF-62EF-4CFF-A898-0AC4ACB6E990}">
      <dgm:prSet/>
      <dgm:spPr/>
      <dgm:t>
        <a:bodyPr/>
        <a:lstStyle/>
        <a:p>
          <a:endParaRPr kumimoji="1" lang="ja-JP" altLang="en-US">
            <a:latin typeface="HG丸ｺﾞｼｯｸM-PRO" pitchFamily="50" charset="-128"/>
            <a:ea typeface="HG丸ｺﾞｼｯｸM-PRO" pitchFamily="50" charset="-128"/>
          </a:endParaRPr>
        </a:p>
      </dgm:t>
    </dgm:pt>
    <dgm:pt modelId="{A874CCC9-1BEB-4DF3-9597-6AA8A617CF2B}" type="sibTrans" cxnId="{4F68BBFF-62EF-4CFF-A898-0AC4ACB6E990}">
      <dgm:prSet/>
      <dgm:spPr/>
      <dgm:t>
        <a:bodyPr/>
        <a:lstStyle/>
        <a:p>
          <a:endParaRPr kumimoji="1" lang="ja-JP" altLang="en-US">
            <a:latin typeface="HG丸ｺﾞｼｯｸM-PRO" pitchFamily="50" charset="-128"/>
            <a:ea typeface="HG丸ｺﾞｼｯｸM-PRO" pitchFamily="50" charset="-128"/>
          </a:endParaRPr>
        </a:p>
      </dgm:t>
    </dgm:pt>
    <dgm:pt modelId="{43DFDFD3-E02D-4797-941D-7DE31A51794C}">
      <dgm:prSet phldrT="[テキスト]"/>
      <dgm:spPr/>
      <dgm:t>
        <a:bodyPr/>
        <a:lstStyle/>
        <a:p>
          <a:r>
            <a:rPr kumimoji="1" lang="en-US" altLang="ja-JP" dirty="0" smtClean="0">
              <a:latin typeface="HG丸ｺﾞｼｯｸM-PRO" pitchFamily="50" charset="-128"/>
              <a:ea typeface="HG丸ｺﾞｼｯｸM-PRO" pitchFamily="50" charset="-128"/>
            </a:rPr>
            <a:t>0</a:t>
          </a:r>
          <a:endParaRPr kumimoji="1" lang="ja-JP" altLang="en-US" dirty="0">
            <a:latin typeface="HG丸ｺﾞｼｯｸM-PRO" pitchFamily="50" charset="-128"/>
            <a:ea typeface="HG丸ｺﾞｼｯｸM-PRO" pitchFamily="50" charset="-128"/>
          </a:endParaRPr>
        </a:p>
      </dgm:t>
    </dgm:pt>
    <dgm:pt modelId="{A2B71B57-CAF2-4E19-BE7A-20897537A316}" type="parTrans" cxnId="{5F7CD639-E444-4E69-99E7-C81E772C9BF4}">
      <dgm:prSet/>
      <dgm:spPr/>
      <dgm:t>
        <a:bodyPr/>
        <a:lstStyle/>
        <a:p>
          <a:endParaRPr kumimoji="1" lang="ja-JP" altLang="en-US">
            <a:latin typeface="HG丸ｺﾞｼｯｸM-PRO" pitchFamily="50" charset="-128"/>
            <a:ea typeface="HG丸ｺﾞｼｯｸM-PRO" pitchFamily="50" charset="-128"/>
          </a:endParaRPr>
        </a:p>
      </dgm:t>
    </dgm:pt>
    <dgm:pt modelId="{DB21162F-7265-4E91-A657-12CFD3CF6118}" type="sibTrans" cxnId="{5F7CD639-E444-4E69-99E7-C81E772C9BF4}">
      <dgm:prSet/>
      <dgm:spPr/>
      <dgm:t>
        <a:bodyPr/>
        <a:lstStyle/>
        <a:p>
          <a:endParaRPr kumimoji="1" lang="ja-JP" altLang="en-US">
            <a:latin typeface="HG丸ｺﾞｼｯｸM-PRO" pitchFamily="50" charset="-128"/>
            <a:ea typeface="HG丸ｺﾞｼｯｸM-PRO" pitchFamily="50" charset="-128"/>
          </a:endParaRPr>
        </a:p>
      </dgm:t>
    </dgm:pt>
    <dgm:pt modelId="{79831241-D0A3-44F3-90A2-9E8A85D26BB3}">
      <dgm:prSet phldrT="[テキスト]"/>
      <dgm:spPr/>
      <dgm:t>
        <a:bodyPr/>
        <a:lstStyle/>
        <a:p>
          <a:r>
            <a:rPr kumimoji="1" lang="en-US" altLang="ja-JP" dirty="0" smtClean="0">
              <a:latin typeface="HG丸ｺﾞｼｯｸM-PRO" pitchFamily="50" charset="-128"/>
              <a:ea typeface="HG丸ｺﾞｼｯｸM-PRO" pitchFamily="50" charset="-128"/>
            </a:rPr>
            <a:t>20</a:t>
          </a:r>
          <a:endParaRPr kumimoji="1" lang="ja-JP" altLang="en-US" dirty="0">
            <a:latin typeface="HG丸ｺﾞｼｯｸM-PRO" pitchFamily="50" charset="-128"/>
            <a:ea typeface="HG丸ｺﾞｼｯｸM-PRO" pitchFamily="50" charset="-128"/>
          </a:endParaRPr>
        </a:p>
      </dgm:t>
    </dgm:pt>
    <dgm:pt modelId="{FA49C1F0-421C-4FD3-AB10-2FA0AA8A825F}" type="parTrans" cxnId="{07DA4F7C-B89E-4B06-9F05-6D72EEFB6482}">
      <dgm:prSet/>
      <dgm:spPr/>
      <dgm:t>
        <a:bodyPr/>
        <a:lstStyle/>
        <a:p>
          <a:endParaRPr kumimoji="1" lang="ja-JP" altLang="en-US">
            <a:latin typeface="HG丸ｺﾞｼｯｸM-PRO" pitchFamily="50" charset="-128"/>
            <a:ea typeface="HG丸ｺﾞｼｯｸM-PRO" pitchFamily="50" charset="-128"/>
          </a:endParaRPr>
        </a:p>
      </dgm:t>
    </dgm:pt>
    <dgm:pt modelId="{B77AECE3-561D-4DE9-ABF5-F25CFC83BFBE}" type="sibTrans" cxnId="{07DA4F7C-B89E-4B06-9F05-6D72EEFB6482}">
      <dgm:prSet/>
      <dgm:spPr/>
      <dgm:t>
        <a:bodyPr/>
        <a:lstStyle/>
        <a:p>
          <a:endParaRPr kumimoji="1" lang="ja-JP" altLang="en-US">
            <a:latin typeface="HG丸ｺﾞｼｯｸM-PRO" pitchFamily="50" charset="-128"/>
            <a:ea typeface="HG丸ｺﾞｼｯｸM-PRO" pitchFamily="50" charset="-128"/>
          </a:endParaRPr>
        </a:p>
      </dgm:t>
    </dgm:pt>
    <dgm:pt modelId="{0A1D4AB4-1FD6-459D-9CF8-86510BF86B9A}">
      <dgm:prSet phldrT="[テキスト]"/>
      <dgm:spPr>
        <a:noFill/>
      </dgm:spPr>
      <dgm:t>
        <a:bodyPr/>
        <a:lstStyle/>
        <a:p>
          <a:r>
            <a:rPr kumimoji="1" lang="ja-JP" altLang="en-US" dirty="0" smtClean="0">
              <a:latin typeface="HG丸ｺﾞｼｯｸM-PRO" pitchFamily="50" charset="-128"/>
              <a:ea typeface="HG丸ｺﾞｼｯｸM-PRO" pitchFamily="50" charset="-128"/>
            </a:rPr>
            <a:t>木の葉のすれ合う音</a:t>
          </a:r>
          <a:endParaRPr kumimoji="1" lang="ja-JP" altLang="en-US" dirty="0">
            <a:latin typeface="HG丸ｺﾞｼｯｸM-PRO" pitchFamily="50" charset="-128"/>
            <a:ea typeface="HG丸ｺﾞｼｯｸM-PRO" pitchFamily="50" charset="-128"/>
          </a:endParaRPr>
        </a:p>
      </dgm:t>
    </dgm:pt>
    <dgm:pt modelId="{06BD42EE-0BB6-41BE-A28C-C6D5105CC51D}" type="parTrans" cxnId="{A45BA4DA-3DED-48FD-8729-F7CF2CDCBD91}">
      <dgm:prSet/>
      <dgm:spPr/>
      <dgm:t>
        <a:bodyPr/>
        <a:lstStyle/>
        <a:p>
          <a:endParaRPr kumimoji="1" lang="ja-JP" altLang="en-US">
            <a:latin typeface="HG丸ｺﾞｼｯｸM-PRO" pitchFamily="50" charset="-128"/>
            <a:ea typeface="HG丸ｺﾞｼｯｸM-PRO" pitchFamily="50" charset="-128"/>
          </a:endParaRPr>
        </a:p>
      </dgm:t>
    </dgm:pt>
    <dgm:pt modelId="{C6770A5B-F0D0-44AF-9507-4DCFB2143001}" type="sibTrans" cxnId="{A45BA4DA-3DED-48FD-8729-F7CF2CDCBD91}">
      <dgm:prSet/>
      <dgm:spPr/>
      <dgm:t>
        <a:bodyPr/>
        <a:lstStyle/>
        <a:p>
          <a:endParaRPr kumimoji="1" lang="ja-JP" altLang="en-US">
            <a:latin typeface="HG丸ｺﾞｼｯｸM-PRO" pitchFamily="50" charset="-128"/>
            <a:ea typeface="HG丸ｺﾞｼｯｸM-PRO" pitchFamily="50" charset="-128"/>
          </a:endParaRPr>
        </a:p>
      </dgm:t>
    </dgm:pt>
    <dgm:pt modelId="{5042A4FB-3EAE-46BD-8231-150B9BC17A11}">
      <dgm:prSet/>
      <dgm:spPr>
        <a:noFill/>
      </dgm:spPr>
      <dgm:t>
        <a:bodyPr/>
        <a:lstStyle/>
        <a:p>
          <a:r>
            <a:rPr kumimoji="1" lang="ja-JP" altLang="en-US" dirty="0" smtClean="0">
              <a:latin typeface="HG丸ｺﾞｼｯｸM-PRO" pitchFamily="50" charset="-128"/>
              <a:ea typeface="HG丸ｺﾞｼｯｸM-PRO" pitchFamily="50" charset="-128"/>
            </a:rPr>
            <a:t>閑静な住宅地</a:t>
          </a:r>
          <a:endParaRPr kumimoji="1" lang="ja-JP" altLang="en-US" dirty="0">
            <a:latin typeface="HG丸ｺﾞｼｯｸM-PRO" pitchFamily="50" charset="-128"/>
            <a:ea typeface="HG丸ｺﾞｼｯｸM-PRO" pitchFamily="50" charset="-128"/>
          </a:endParaRPr>
        </a:p>
      </dgm:t>
    </dgm:pt>
    <dgm:pt modelId="{498A2A6F-8856-42B1-9368-1FA0A3F68537}" type="parTrans" cxnId="{26465785-D3F2-42AA-BBEC-1BDAD5364392}">
      <dgm:prSet/>
      <dgm:spPr/>
      <dgm:t>
        <a:bodyPr/>
        <a:lstStyle/>
        <a:p>
          <a:endParaRPr kumimoji="1" lang="ja-JP" altLang="en-US">
            <a:latin typeface="HG丸ｺﾞｼｯｸM-PRO" pitchFamily="50" charset="-128"/>
            <a:ea typeface="HG丸ｺﾞｼｯｸM-PRO" pitchFamily="50" charset="-128"/>
          </a:endParaRPr>
        </a:p>
      </dgm:t>
    </dgm:pt>
    <dgm:pt modelId="{221F2CF3-5A4C-4652-BF06-B4DA1BFC5B23}" type="sibTrans" cxnId="{26465785-D3F2-42AA-BBEC-1BDAD5364392}">
      <dgm:prSet/>
      <dgm:spPr/>
      <dgm:t>
        <a:bodyPr/>
        <a:lstStyle/>
        <a:p>
          <a:endParaRPr kumimoji="1" lang="ja-JP" altLang="en-US">
            <a:latin typeface="HG丸ｺﾞｼｯｸM-PRO" pitchFamily="50" charset="-128"/>
            <a:ea typeface="HG丸ｺﾞｼｯｸM-PRO" pitchFamily="50" charset="-128"/>
          </a:endParaRPr>
        </a:p>
      </dgm:t>
    </dgm:pt>
    <dgm:pt modelId="{6D011F39-E319-4ACA-8CA6-2E1B7A0C95D9}">
      <dgm:prSet/>
      <dgm:spPr>
        <a:noFill/>
      </dgm:spPr>
      <dgm:t>
        <a:bodyPr/>
        <a:lstStyle/>
        <a:p>
          <a:r>
            <a:rPr kumimoji="1" lang="ja-JP" altLang="en-US" dirty="0" smtClean="0">
              <a:latin typeface="HG丸ｺﾞｼｯｸM-PRO" pitchFamily="50" charset="-128"/>
              <a:ea typeface="HG丸ｺﾞｼｯｸM-PRO" pitchFamily="50" charset="-128"/>
            </a:rPr>
            <a:t>都市郊外の住宅地（昼間）</a:t>
          </a:r>
          <a:endParaRPr kumimoji="1" lang="ja-JP" altLang="en-US" dirty="0">
            <a:latin typeface="HG丸ｺﾞｼｯｸM-PRO" pitchFamily="50" charset="-128"/>
            <a:ea typeface="HG丸ｺﾞｼｯｸM-PRO" pitchFamily="50" charset="-128"/>
          </a:endParaRPr>
        </a:p>
      </dgm:t>
    </dgm:pt>
    <dgm:pt modelId="{E04DA185-99A6-4802-A797-7942F4903C6E}" type="parTrans" cxnId="{973C20B5-B897-49A4-A0E8-8BCA97A54083}">
      <dgm:prSet/>
      <dgm:spPr/>
      <dgm:t>
        <a:bodyPr/>
        <a:lstStyle/>
        <a:p>
          <a:endParaRPr kumimoji="1" lang="ja-JP" altLang="en-US">
            <a:latin typeface="HG丸ｺﾞｼｯｸM-PRO" pitchFamily="50" charset="-128"/>
            <a:ea typeface="HG丸ｺﾞｼｯｸM-PRO" pitchFamily="50" charset="-128"/>
          </a:endParaRPr>
        </a:p>
      </dgm:t>
    </dgm:pt>
    <dgm:pt modelId="{EDBB391D-1C25-469B-A141-625333C594B5}" type="sibTrans" cxnId="{973C20B5-B897-49A4-A0E8-8BCA97A54083}">
      <dgm:prSet/>
      <dgm:spPr/>
      <dgm:t>
        <a:bodyPr/>
        <a:lstStyle/>
        <a:p>
          <a:endParaRPr kumimoji="1" lang="ja-JP" altLang="en-US">
            <a:latin typeface="HG丸ｺﾞｼｯｸM-PRO" pitchFamily="50" charset="-128"/>
            <a:ea typeface="HG丸ｺﾞｼｯｸM-PRO" pitchFamily="50" charset="-128"/>
          </a:endParaRPr>
        </a:p>
      </dgm:t>
    </dgm:pt>
    <dgm:pt modelId="{7A8B8F3E-DD78-4FD9-AD5E-551E11FBF9DA}">
      <dgm:prSet/>
      <dgm:spPr>
        <a:noFill/>
      </dgm:spPr>
      <dgm:t>
        <a:bodyPr/>
        <a:lstStyle/>
        <a:p>
          <a:r>
            <a:rPr kumimoji="1" lang="ja-JP" altLang="en-US" dirty="0" smtClean="0">
              <a:latin typeface="HG丸ｺﾞｼｯｸM-PRO" pitchFamily="50" charset="-128"/>
              <a:ea typeface="HG丸ｺﾞｼｯｸM-PRO" pitchFamily="50" charset="-128"/>
            </a:rPr>
            <a:t>騒がしい工場</a:t>
          </a:r>
          <a:endParaRPr kumimoji="1" lang="ja-JP" altLang="en-US" dirty="0">
            <a:latin typeface="HG丸ｺﾞｼｯｸM-PRO" pitchFamily="50" charset="-128"/>
            <a:ea typeface="HG丸ｺﾞｼｯｸM-PRO" pitchFamily="50" charset="-128"/>
          </a:endParaRPr>
        </a:p>
      </dgm:t>
    </dgm:pt>
    <dgm:pt modelId="{92DDDF98-63AA-4737-9E8F-D68CA6DD778F}" type="parTrans" cxnId="{3337225F-BE0C-430D-B2FB-0367F1DEE7E1}">
      <dgm:prSet/>
      <dgm:spPr/>
      <dgm:t>
        <a:bodyPr/>
        <a:lstStyle/>
        <a:p>
          <a:endParaRPr kumimoji="1" lang="ja-JP" altLang="en-US">
            <a:latin typeface="HG丸ｺﾞｼｯｸM-PRO" pitchFamily="50" charset="-128"/>
            <a:ea typeface="HG丸ｺﾞｼｯｸM-PRO" pitchFamily="50" charset="-128"/>
          </a:endParaRPr>
        </a:p>
      </dgm:t>
    </dgm:pt>
    <dgm:pt modelId="{D2714EF2-330F-4599-A793-33128465B372}" type="sibTrans" cxnId="{3337225F-BE0C-430D-B2FB-0367F1DEE7E1}">
      <dgm:prSet/>
      <dgm:spPr/>
      <dgm:t>
        <a:bodyPr/>
        <a:lstStyle/>
        <a:p>
          <a:endParaRPr kumimoji="1" lang="ja-JP" altLang="en-US">
            <a:latin typeface="HG丸ｺﾞｼｯｸM-PRO" pitchFamily="50" charset="-128"/>
            <a:ea typeface="HG丸ｺﾞｼｯｸM-PRO" pitchFamily="50" charset="-128"/>
          </a:endParaRPr>
        </a:p>
      </dgm:t>
    </dgm:pt>
    <dgm:pt modelId="{76914DCE-E325-443E-9B0A-F445EDE047D8}">
      <dgm:prSet/>
      <dgm:spPr>
        <a:noFill/>
      </dgm:spPr>
      <dgm:t>
        <a:bodyPr/>
        <a:lstStyle/>
        <a:p>
          <a:r>
            <a:rPr kumimoji="1" lang="ja-JP" altLang="en-US" dirty="0" smtClean="0">
              <a:latin typeface="HG丸ｺﾞｼｯｸM-PRO" pitchFamily="50" charset="-128"/>
              <a:ea typeface="HG丸ｺﾞｼｯｸM-PRO" pitchFamily="50" charset="-128"/>
            </a:rPr>
            <a:t>鉄道の高架橋ガードの下</a:t>
          </a:r>
          <a:endParaRPr kumimoji="1" lang="ja-JP" altLang="en-US" dirty="0">
            <a:latin typeface="HG丸ｺﾞｼｯｸM-PRO" pitchFamily="50" charset="-128"/>
            <a:ea typeface="HG丸ｺﾞｼｯｸM-PRO" pitchFamily="50" charset="-128"/>
          </a:endParaRPr>
        </a:p>
      </dgm:t>
    </dgm:pt>
    <dgm:pt modelId="{0C84FAD6-E3E0-4403-BB31-90390CB34AA9}" type="parTrans" cxnId="{032B7A43-7595-4603-9EEC-241FFD8ECCA3}">
      <dgm:prSet/>
      <dgm:spPr/>
      <dgm:t>
        <a:bodyPr/>
        <a:lstStyle/>
        <a:p>
          <a:endParaRPr kumimoji="1" lang="ja-JP" altLang="en-US">
            <a:latin typeface="HG丸ｺﾞｼｯｸM-PRO" pitchFamily="50" charset="-128"/>
            <a:ea typeface="HG丸ｺﾞｼｯｸM-PRO" pitchFamily="50" charset="-128"/>
          </a:endParaRPr>
        </a:p>
      </dgm:t>
    </dgm:pt>
    <dgm:pt modelId="{DD2332EF-70E0-4F64-A2CA-8D3FD46EBD6C}" type="sibTrans" cxnId="{032B7A43-7595-4603-9EEC-241FFD8ECCA3}">
      <dgm:prSet/>
      <dgm:spPr/>
      <dgm:t>
        <a:bodyPr/>
        <a:lstStyle/>
        <a:p>
          <a:endParaRPr kumimoji="1" lang="ja-JP" altLang="en-US">
            <a:latin typeface="HG丸ｺﾞｼｯｸM-PRO" pitchFamily="50" charset="-128"/>
            <a:ea typeface="HG丸ｺﾞｼｯｸM-PRO" pitchFamily="50" charset="-128"/>
          </a:endParaRPr>
        </a:p>
      </dgm:t>
    </dgm:pt>
    <dgm:pt modelId="{F5F73AE0-44D3-49AE-92F7-4B8BF9F2E193}">
      <dgm:prSet/>
      <dgm:spPr>
        <a:noFill/>
      </dgm:spPr>
      <dgm:t>
        <a:bodyPr/>
        <a:lstStyle/>
        <a:p>
          <a:r>
            <a:rPr kumimoji="1" lang="ja-JP" altLang="en-US" dirty="0" smtClean="0">
              <a:latin typeface="HG丸ｺﾞｼｯｸM-PRO" pitchFamily="50" charset="-128"/>
              <a:ea typeface="HG丸ｺﾞｼｯｸM-PRO" pitchFamily="50" charset="-128"/>
            </a:rPr>
            <a:t>飛行機のエンジン</a:t>
          </a:r>
          <a:endParaRPr kumimoji="1" lang="ja-JP" altLang="en-US" dirty="0">
            <a:latin typeface="HG丸ｺﾞｼｯｸM-PRO" pitchFamily="50" charset="-128"/>
            <a:ea typeface="HG丸ｺﾞｼｯｸM-PRO" pitchFamily="50" charset="-128"/>
          </a:endParaRPr>
        </a:p>
      </dgm:t>
    </dgm:pt>
    <dgm:pt modelId="{538EE480-11DE-4819-B4A3-C9FC32240E71}" type="parTrans" cxnId="{87CD9014-4CF5-45A4-95E3-7D7606FF9D0A}">
      <dgm:prSet/>
      <dgm:spPr/>
      <dgm:t>
        <a:bodyPr/>
        <a:lstStyle/>
        <a:p>
          <a:endParaRPr kumimoji="1" lang="ja-JP" altLang="en-US">
            <a:latin typeface="HG丸ｺﾞｼｯｸM-PRO" pitchFamily="50" charset="-128"/>
            <a:ea typeface="HG丸ｺﾞｼｯｸM-PRO" pitchFamily="50" charset="-128"/>
          </a:endParaRPr>
        </a:p>
      </dgm:t>
    </dgm:pt>
    <dgm:pt modelId="{61D53736-02E3-4459-BFF9-730BF189BFE2}" type="sibTrans" cxnId="{87CD9014-4CF5-45A4-95E3-7D7606FF9D0A}">
      <dgm:prSet/>
      <dgm:spPr/>
      <dgm:t>
        <a:bodyPr/>
        <a:lstStyle/>
        <a:p>
          <a:endParaRPr kumimoji="1" lang="ja-JP" altLang="en-US">
            <a:latin typeface="HG丸ｺﾞｼｯｸM-PRO" pitchFamily="50" charset="-128"/>
            <a:ea typeface="HG丸ｺﾞｼｯｸM-PRO" pitchFamily="50" charset="-128"/>
          </a:endParaRPr>
        </a:p>
      </dgm:t>
    </dgm:pt>
    <dgm:pt modelId="{95D95582-BA44-4F3D-B074-CF025DE6DDE8}">
      <dgm:prSet/>
      <dgm:spPr>
        <a:noFill/>
      </dgm:spPr>
      <dgm:t>
        <a:bodyPr/>
        <a:lstStyle/>
        <a:p>
          <a:r>
            <a:rPr kumimoji="1" lang="ja-JP" altLang="en-US" dirty="0" smtClean="0">
              <a:latin typeface="HG丸ｺﾞｼｯｸM-PRO" pitchFamily="50" charset="-128"/>
              <a:ea typeface="HG丸ｺﾞｼｯｸM-PRO" pitchFamily="50" charset="-128"/>
            </a:rPr>
            <a:t>普通の会話</a:t>
          </a:r>
          <a:endParaRPr kumimoji="1" lang="ja-JP" altLang="en-US" dirty="0">
            <a:latin typeface="HG丸ｺﾞｼｯｸM-PRO" pitchFamily="50" charset="-128"/>
            <a:ea typeface="HG丸ｺﾞｼｯｸM-PRO" pitchFamily="50" charset="-128"/>
          </a:endParaRPr>
        </a:p>
      </dgm:t>
    </dgm:pt>
    <dgm:pt modelId="{06062AE7-1E2C-4B2B-B24F-FAE7EC5456FE}" type="parTrans" cxnId="{01E85EDC-E4AF-47CD-9BEB-EDAC812C5E0B}">
      <dgm:prSet/>
      <dgm:spPr/>
      <dgm:t>
        <a:bodyPr/>
        <a:lstStyle/>
        <a:p>
          <a:endParaRPr kumimoji="1" lang="ja-JP" altLang="en-US">
            <a:latin typeface="HG丸ｺﾞｼｯｸM-PRO" pitchFamily="50" charset="-128"/>
            <a:ea typeface="HG丸ｺﾞｼｯｸM-PRO" pitchFamily="50" charset="-128"/>
          </a:endParaRPr>
        </a:p>
      </dgm:t>
    </dgm:pt>
    <dgm:pt modelId="{7091E8C9-0A7B-47AD-9AEE-9799F8A59664}" type="sibTrans" cxnId="{01E85EDC-E4AF-47CD-9BEB-EDAC812C5E0B}">
      <dgm:prSet/>
      <dgm:spPr/>
      <dgm:t>
        <a:bodyPr/>
        <a:lstStyle/>
        <a:p>
          <a:endParaRPr kumimoji="1" lang="ja-JP" altLang="en-US">
            <a:latin typeface="HG丸ｺﾞｼｯｸM-PRO" pitchFamily="50" charset="-128"/>
            <a:ea typeface="HG丸ｺﾞｼｯｸM-PRO" pitchFamily="50" charset="-128"/>
          </a:endParaRPr>
        </a:p>
      </dgm:t>
    </dgm:pt>
    <dgm:pt modelId="{49A0D0B4-4B1B-438E-AB06-DA5E93BEF2F6}">
      <dgm:prSet/>
      <dgm:spPr>
        <a:noFill/>
      </dgm:spPr>
      <dgm:t>
        <a:bodyPr/>
        <a:lstStyle/>
        <a:p>
          <a:r>
            <a:rPr kumimoji="1" lang="ja-JP" altLang="en-US" dirty="0" smtClean="0">
              <a:latin typeface="HG丸ｺﾞｼｯｸM-PRO" pitchFamily="50" charset="-128"/>
              <a:ea typeface="HG丸ｺﾞｼｯｸM-PRO" pitchFamily="50" charset="-128"/>
            </a:rPr>
            <a:t>繁華街（昼間）</a:t>
          </a:r>
          <a:endParaRPr kumimoji="1" lang="ja-JP" altLang="en-US" dirty="0">
            <a:latin typeface="HG丸ｺﾞｼｯｸM-PRO" pitchFamily="50" charset="-128"/>
            <a:ea typeface="HG丸ｺﾞｼｯｸM-PRO" pitchFamily="50" charset="-128"/>
          </a:endParaRPr>
        </a:p>
      </dgm:t>
    </dgm:pt>
    <dgm:pt modelId="{CAA5AB88-1A82-4DB4-ACEA-863648586FB6}" type="parTrans" cxnId="{063344B0-006F-4FCB-8916-5BFC2D0020C2}">
      <dgm:prSet/>
      <dgm:spPr/>
      <dgm:t>
        <a:bodyPr/>
        <a:lstStyle/>
        <a:p>
          <a:endParaRPr kumimoji="1" lang="ja-JP" altLang="en-US">
            <a:latin typeface="HG丸ｺﾞｼｯｸM-PRO" pitchFamily="50" charset="-128"/>
            <a:ea typeface="HG丸ｺﾞｼｯｸM-PRO" pitchFamily="50" charset="-128"/>
          </a:endParaRPr>
        </a:p>
      </dgm:t>
    </dgm:pt>
    <dgm:pt modelId="{BB65450D-B1D6-4C46-9AA7-692C7A9BECB5}" type="sibTrans" cxnId="{063344B0-006F-4FCB-8916-5BFC2D0020C2}">
      <dgm:prSet/>
      <dgm:spPr/>
      <dgm:t>
        <a:bodyPr/>
        <a:lstStyle/>
        <a:p>
          <a:endParaRPr kumimoji="1" lang="ja-JP" altLang="en-US">
            <a:latin typeface="HG丸ｺﾞｼｯｸM-PRO" pitchFamily="50" charset="-128"/>
            <a:ea typeface="HG丸ｺﾞｼｯｸM-PRO" pitchFamily="50" charset="-128"/>
          </a:endParaRPr>
        </a:p>
      </dgm:t>
    </dgm:pt>
    <dgm:pt modelId="{ADAC580E-872B-4B9A-AE94-B0548E1FD6F8}">
      <dgm:prSet/>
      <dgm:spPr>
        <a:noFill/>
      </dgm:spPr>
      <dgm:t>
        <a:bodyPr/>
        <a:lstStyle/>
        <a:p>
          <a:r>
            <a:rPr kumimoji="1" lang="ja-JP" altLang="en-US" dirty="0" smtClean="0">
              <a:latin typeface="HG丸ｺﾞｼｯｸM-PRO" pitchFamily="50" charset="-128"/>
              <a:ea typeface="HG丸ｺﾞｼｯｸM-PRO" pitchFamily="50" charset="-128"/>
            </a:rPr>
            <a:t>静かな公園</a:t>
          </a:r>
          <a:endParaRPr kumimoji="1" lang="ja-JP" altLang="en-US" dirty="0">
            <a:latin typeface="HG丸ｺﾞｼｯｸM-PRO" pitchFamily="50" charset="-128"/>
            <a:ea typeface="HG丸ｺﾞｼｯｸM-PRO" pitchFamily="50" charset="-128"/>
          </a:endParaRPr>
        </a:p>
      </dgm:t>
    </dgm:pt>
    <dgm:pt modelId="{EA772309-B849-42B0-93CB-E7406C57CDDD}" type="parTrans" cxnId="{93F3AFA5-68C0-4BB0-B9A7-0C24465D6E68}">
      <dgm:prSet/>
      <dgm:spPr/>
      <dgm:t>
        <a:bodyPr/>
        <a:lstStyle/>
        <a:p>
          <a:endParaRPr kumimoji="1" lang="ja-JP" altLang="en-US">
            <a:latin typeface="HG丸ｺﾞｼｯｸM-PRO" pitchFamily="50" charset="-128"/>
            <a:ea typeface="HG丸ｺﾞｼｯｸM-PRO" pitchFamily="50" charset="-128"/>
          </a:endParaRPr>
        </a:p>
      </dgm:t>
    </dgm:pt>
    <dgm:pt modelId="{D81C7C12-5F4C-4613-B797-4641D10941EF}" type="sibTrans" cxnId="{93F3AFA5-68C0-4BB0-B9A7-0C24465D6E68}">
      <dgm:prSet/>
      <dgm:spPr/>
      <dgm:t>
        <a:bodyPr/>
        <a:lstStyle/>
        <a:p>
          <a:endParaRPr kumimoji="1" lang="ja-JP" altLang="en-US">
            <a:latin typeface="HG丸ｺﾞｼｯｸM-PRO" pitchFamily="50" charset="-128"/>
            <a:ea typeface="HG丸ｺﾞｼｯｸM-PRO" pitchFamily="50" charset="-128"/>
          </a:endParaRPr>
        </a:p>
      </dgm:t>
    </dgm:pt>
    <dgm:pt modelId="{D9CD3D0B-B1C2-466F-980C-39F4FF7859AB}">
      <dgm:prSet phldrT="[テキスト]"/>
      <dgm:spPr>
        <a:noFill/>
      </dgm:spPr>
      <dgm:t>
        <a:bodyPr/>
        <a:lstStyle/>
        <a:p>
          <a:r>
            <a:rPr kumimoji="1" lang="ja-JP" altLang="en-US" dirty="0" smtClean="0">
              <a:latin typeface="HG丸ｺﾞｼｯｸM-PRO" pitchFamily="50" charset="-128"/>
              <a:ea typeface="HG丸ｺﾞｼｯｸM-PRO" pitchFamily="50" charset="-128"/>
            </a:rPr>
            <a:t>振り子時計の音（</a:t>
          </a:r>
          <a:r>
            <a:rPr kumimoji="1" lang="en-US" altLang="ja-JP" dirty="0" smtClean="0">
              <a:latin typeface="HG丸ｺﾞｼｯｸM-PRO" pitchFamily="50" charset="-128"/>
              <a:ea typeface="HG丸ｺﾞｼｯｸM-PRO" pitchFamily="50" charset="-128"/>
            </a:rPr>
            <a:t>1m</a:t>
          </a:r>
          <a:r>
            <a:rPr kumimoji="1" lang="ja-JP" altLang="en-US" dirty="0" smtClean="0">
              <a:latin typeface="HG丸ｺﾞｼｯｸM-PRO" pitchFamily="50" charset="-128"/>
              <a:ea typeface="HG丸ｺﾞｼｯｸM-PRO" pitchFamily="50" charset="-128"/>
            </a:rPr>
            <a:t>の距離で</a:t>
          </a:r>
          <a:r>
            <a:rPr kumimoji="1" lang="en-US" altLang="ja-JP" dirty="0" smtClean="0">
              <a:latin typeface="HG丸ｺﾞｼｯｸM-PRO" pitchFamily="50" charset="-128"/>
              <a:ea typeface="HG丸ｺﾞｼｯｸM-PRO" pitchFamily="50" charset="-128"/>
            </a:rPr>
            <a:t>30dB</a:t>
          </a:r>
          <a:r>
            <a:rPr kumimoji="1" lang="ja-JP" altLang="en-US" dirty="0" smtClean="0">
              <a:latin typeface="HG丸ｺﾞｼｯｸM-PRO" pitchFamily="50" charset="-128"/>
              <a:ea typeface="HG丸ｺﾞｼｯｸM-PRO" pitchFamily="50" charset="-128"/>
            </a:rPr>
            <a:t>）</a:t>
          </a:r>
          <a:endParaRPr kumimoji="1" lang="ja-JP" altLang="en-US" dirty="0">
            <a:latin typeface="HG丸ｺﾞｼｯｸM-PRO" pitchFamily="50" charset="-128"/>
            <a:ea typeface="HG丸ｺﾞｼｯｸM-PRO" pitchFamily="50" charset="-128"/>
          </a:endParaRPr>
        </a:p>
      </dgm:t>
    </dgm:pt>
    <dgm:pt modelId="{E43C3B3F-5269-49CC-8584-1F1AECAFC110}" type="parTrans" cxnId="{90DA31F0-D864-42C3-AC66-CBA4F875851C}">
      <dgm:prSet/>
      <dgm:spPr/>
      <dgm:t>
        <a:bodyPr/>
        <a:lstStyle/>
        <a:p>
          <a:endParaRPr kumimoji="1" lang="ja-JP" altLang="en-US">
            <a:latin typeface="HG丸ｺﾞｼｯｸM-PRO" pitchFamily="50" charset="-128"/>
            <a:ea typeface="HG丸ｺﾞｼｯｸM-PRO" pitchFamily="50" charset="-128"/>
          </a:endParaRPr>
        </a:p>
      </dgm:t>
    </dgm:pt>
    <dgm:pt modelId="{3A9F3F72-418C-4E68-84E4-783734FCB39D}" type="sibTrans" cxnId="{90DA31F0-D864-42C3-AC66-CBA4F875851C}">
      <dgm:prSet/>
      <dgm:spPr/>
      <dgm:t>
        <a:bodyPr/>
        <a:lstStyle/>
        <a:p>
          <a:endParaRPr kumimoji="1" lang="ja-JP" altLang="en-US">
            <a:latin typeface="HG丸ｺﾞｼｯｸM-PRO" pitchFamily="50" charset="-128"/>
            <a:ea typeface="HG丸ｺﾞｼｯｸM-PRO" pitchFamily="50" charset="-128"/>
          </a:endParaRPr>
        </a:p>
      </dgm:t>
    </dgm:pt>
    <dgm:pt modelId="{2142425E-5192-4AAD-8604-3C342BA9DACD}">
      <dgm:prSet/>
      <dgm:spPr>
        <a:noFill/>
      </dgm:spPr>
      <dgm:t>
        <a:bodyPr/>
        <a:lstStyle/>
        <a:p>
          <a:r>
            <a:rPr kumimoji="1" lang="ja-JP" altLang="en-US" dirty="0" smtClean="0">
              <a:latin typeface="HG丸ｺﾞｼｯｸM-PRO" pitchFamily="50" charset="-128"/>
              <a:ea typeface="HG丸ｺﾞｼｯｸM-PRO" pitchFamily="50" charset="-128"/>
            </a:rPr>
            <a:t>地下鉄の車内（</a:t>
          </a:r>
          <a:r>
            <a:rPr kumimoji="1" lang="en-US" altLang="ja-JP" dirty="0" smtClean="0">
              <a:latin typeface="HG丸ｺﾞｼｯｸM-PRO" pitchFamily="50" charset="-128"/>
              <a:ea typeface="HG丸ｺﾞｼｯｸM-PRO" pitchFamily="50" charset="-128"/>
            </a:rPr>
            <a:t>90dB</a:t>
          </a:r>
          <a:r>
            <a:rPr kumimoji="1" lang="ja-JP" altLang="en-US" dirty="0" smtClean="0">
              <a:latin typeface="HG丸ｺﾞｼｯｸM-PRO" pitchFamily="50" charset="-128"/>
              <a:ea typeface="HG丸ｺﾞｼｯｸM-PRO" pitchFamily="50" charset="-128"/>
            </a:rPr>
            <a:t>）</a:t>
          </a:r>
          <a:endParaRPr kumimoji="1" lang="ja-JP" altLang="en-US" dirty="0">
            <a:latin typeface="HG丸ｺﾞｼｯｸM-PRO" pitchFamily="50" charset="-128"/>
            <a:ea typeface="HG丸ｺﾞｼｯｸM-PRO" pitchFamily="50" charset="-128"/>
          </a:endParaRPr>
        </a:p>
      </dgm:t>
    </dgm:pt>
    <dgm:pt modelId="{D68B83A2-FACC-4B5C-A896-6C991E7661B9}" type="parTrans" cxnId="{3D078B9C-B61C-4C25-A0F6-657030CB2708}">
      <dgm:prSet/>
      <dgm:spPr/>
      <dgm:t>
        <a:bodyPr/>
        <a:lstStyle/>
        <a:p>
          <a:endParaRPr kumimoji="1" lang="ja-JP" altLang="en-US">
            <a:latin typeface="HG丸ｺﾞｼｯｸM-PRO" pitchFamily="50" charset="-128"/>
            <a:ea typeface="HG丸ｺﾞｼｯｸM-PRO" pitchFamily="50" charset="-128"/>
          </a:endParaRPr>
        </a:p>
      </dgm:t>
    </dgm:pt>
    <dgm:pt modelId="{7928EB3D-A111-4C1B-9035-675A649FB651}" type="sibTrans" cxnId="{3D078B9C-B61C-4C25-A0F6-657030CB2708}">
      <dgm:prSet/>
      <dgm:spPr/>
      <dgm:t>
        <a:bodyPr/>
        <a:lstStyle/>
        <a:p>
          <a:endParaRPr kumimoji="1" lang="ja-JP" altLang="en-US">
            <a:latin typeface="HG丸ｺﾞｼｯｸM-PRO" pitchFamily="50" charset="-128"/>
            <a:ea typeface="HG丸ｺﾞｼｯｸM-PRO" pitchFamily="50" charset="-128"/>
          </a:endParaRPr>
        </a:p>
      </dgm:t>
    </dgm:pt>
    <dgm:pt modelId="{C0BB8979-C716-41C2-B9B6-88C70078338D}">
      <dgm:prSet/>
      <dgm:spPr>
        <a:noFill/>
      </dgm:spPr>
      <dgm:t>
        <a:bodyPr/>
        <a:lstStyle/>
        <a:p>
          <a:r>
            <a:rPr kumimoji="1" lang="ja-JP" altLang="en-US" dirty="0" smtClean="0">
              <a:latin typeface="HG丸ｺﾞｼｯｸM-PRO" pitchFamily="50" charset="-128"/>
              <a:ea typeface="HG丸ｺﾞｼｯｸM-PRO" pitchFamily="50" charset="-128"/>
            </a:rPr>
            <a:t>けたたましい警笛（</a:t>
          </a:r>
          <a:r>
            <a:rPr kumimoji="1" lang="en-US" altLang="ja-JP" dirty="0" smtClean="0">
              <a:latin typeface="HG丸ｺﾞｼｯｸM-PRO" pitchFamily="50" charset="-128"/>
              <a:ea typeface="HG丸ｺﾞｼｯｸM-PRO" pitchFamily="50" charset="-128"/>
            </a:rPr>
            <a:t>110dB</a:t>
          </a:r>
          <a:r>
            <a:rPr kumimoji="1" lang="ja-JP" altLang="en-US" dirty="0" smtClean="0">
              <a:latin typeface="HG丸ｺﾞｼｯｸM-PRO" pitchFamily="50" charset="-128"/>
              <a:ea typeface="HG丸ｺﾞｼｯｸM-PRO" pitchFamily="50" charset="-128"/>
            </a:rPr>
            <a:t>）</a:t>
          </a:r>
          <a:endParaRPr kumimoji="1" lang="ja-JP" altLang="en-US" dirty="0">
            <a:latin typeface="HG丸ｺﾞｼｯｸM-PRO" pitchFamily="50" charset="-128"/>
            <a:ea typeface="HG丸ｺﾞｼｯｸM-PRO" pitchFamily="50" charset="-128"/>
          </a:endParaRPr>
        </a:p>
      </dgm:t>
    </dgm:pt>
    <dgm:pt modelId="{84230AD0-8790-41BD-ACF8-48669C8BFE05}" type="parTrans" cxnId="{7D803A1C-78E2-442D-8190-57F4CA591800}">
      <dgm:prSet/>
      <dgm:spPr/>
      <dgm:t>
        <a:bodyPr/>
        <a:lstStyle/>
        <a:p>
          <a:endParaRPr kumimoji="1" lang="ja-JP" altLang="en-US">
            <a:latin typeface="HG丸ｺﾞｼｯｸM-PRO" pitchFamily="50" charset="-128"/>
            <a:ea typeface="HG丸ｺﾞｼｯｸM-PRO" pitchFamily="50" charset="-128"/>
          </a:endParaRPr>
        </a:p>
      </dgm:t>
    </dgm:pt>
    <dgm:pt modelId="{96990E65-4220-44A9-B143-71B9758C9F3D}" type="sibTrans" cxnId="{7D803A1C-78E2-442D-8190-57F4CA591800}">
      <dgm:prSet/>
      <dgm:spPr/>
      <dgm:t>
        <a:bodyPr/>
        <a:lstStyle/>
        <a:p>
          <a:endParaRPr kumimoji="1" lang="ja-JP" altLang="en-US">
            <a:latin typeface="HG丸ｺﾞｼｯｸM-PRO" pitchFamily="50" charset="-128"/>
            <a:ea typeface="HG丸ｺﾞｼｯｸM-PRO" pitchFamily="50" charset="-128"/>
          </a:endParaRPr>
        </a:p>
      </dgm:t>
    </dgm:pt>
    <dgm:pt modelId="{AE7FFDAA-8310-4185-8E81-42192FAB7D0C}" type="pres">
      <dgm:prSet presAssocID="{1DCD8A4E-7CB1-4A00-BB89-14B4AF87660B}" presName="Name0" presStyleCnt="0">
        <dgm:presLayoutVars>
          <dgm:dir/>
          <dgm:animLvl val="lvl"/>
          <dgm:resizeHandles val="exact"/>
        </dgm:presLayoutVars>
      </dgm:prSet>
      <dgm:spPr/>
      <dgm:t>
        <a:bodyPr/>
        <a:lstStyle/>
        <a:p>
          <a:endParaRPr kumimoji="1" lang="ja-JP" altLang="en-US"/>
        </a:p>
      </dgm:t>
    </dgm:pt>
    <dgm:pt modelId="{454B3611-9EFA-44C3-BAC0-97D041A06581}" type="pres">
      <dgm:prSet presAssocID="{CEC8BFDC-34A0-471E-969D-A476B1DA7E97}" presName="Name8" presStyleCnt="0"/>
      <dgm:spPr/>
    </dgm:pt>
    <dgm:pt modelId="{C1413085-E5A4-4416-9D63-3B5B130B8D77}" type="pres">
      <dgm:prSet presAssocID="{CEC8BFDC-34A0-471E-969D-A476B1DA7E97}" presName="acctBkgd" presStyleLbl="alignAcc1" presStyleIdx="0" presStyleCnt="6"/>
      <dgm:spPr/>
      <dgm:t>
        <a:bodyPr/>
        <a:lstStyle/>
        <a:p>
          <a:endParaRPr kumimoji="1" lang="ja-JP" altLang="en-US"/>
        </a:p>
      </dgm:t>
    </dgm:pt>
    <dgm:pt modelId="{AC73EFFD-410C-418E-981C-6CFA85B01FF0}" type="pres">
      <dgm:prSet presAssocID="{CEC8BFDC-34A0-471E-969D-A476B1DA7E97}" presName="acctTx" presStyleLbl="alignAcc1" presStyleIdx="0" presStyleCnt="6">
        <dgm:presLayoutVars>
          <dgm:bulletEnabled val="1"/>
        </dgm:presLayoutVars>
      </dgm:prSet>
      <dgm:spPr/>
      <dgm:t>
        <a:bodyPr/>
        <a:lstStyle/>
        <a:p>
          <a:endParaRPr kumimoji="1" lang="ja-JP" altLang="en-US"/>
        </a:p>
      </dgm:t>
    </dgm:pt>
    <dgm:pt modelId="{E1B374E4-6B72-491D-9BD9-47A92F2315FA}" type="pres">
      <dgm:prSet presAssocID="{CEC8BFDC-34A0-471E-969D-A476B1DA7E97}" presName="level" presStyleLbl="node1" presStyleIdx="0" presStyleCnt="7">
        <dgm:presLayoutVars>
          <dgm:chMax val="1"/>
          <dgm:bulletEnabled val="1"/>
        </dgm:presLayoutVars>
      </dgm:prSet>
      <dgm:spPr/>
      <dgm:t>
        <a:bodyPr/>
        <a:lstStyle/>
        <a:p>
          <a:endParaRPr kumimoji="1" lang="ja-JP" altLang="en-US"/>
        </a:p>
      </dgm:t>
    </dgm:pt>
    <dgm:pt modelId="{33CCE421-ECBF-4F03-90D3-AF9C0FC1A42E}" type="pres">
      <dgm:prSet presAssocID="{CEC8BFDC-34A0-471E-969D-A476B1DA7E97}" presName="levelTx" presStyleLbl="revTx" presStyleIdx="0" presStyleCnt="0">
        <dgm:presLayoutVars>
          <dgm:chMax val="1"/>
          <dgm:bulletEnabled val="1"/>
        </dgm:presLayoutVars>
      </dgm:prSet>
      <dgm:spPr/>
      <dgm:t>
        <a:bodyPr/>
        <a:lstStyle/>
        <a:p>
          <a:endParaRPr kumimoji="1" lang="ja-JP" altLang="en-US"/>
        </a:p>
      </dgm:t>
    </dgm:pt>
    <dgm:pt modelId="{BB0E14C4-77E5-4949-B657-5E2D2212641C}" type="pres">
      <dgm:prSet presAssocID="{EC8C2F93-7A1D-47DB-BEF2-86A7529F216A}" presName="Name8" presStyleCnt="0"/>
      <dgm:spPr/>
    </dgm:pt>
    <dgm:pt modelId="{0636A1F4-D9F6-4F73-976D-DEF2BACF70C8}" type="pres">
      <dgm:prSet presAssocID="{EC8C2F93-7A1D-47DB-BEF2-86A7529F216A}" presName="acctBkgd" presStyleLbl="alignAcc1" presStyleIdx="1" presStyleCnt="6"/>
      <dgm:spPr/>
      <dgm:t>
        <a:bodyPr/>
        <a:lstStyle/>
        <a:p>
          <a:endParaRPr kumimoji="1" lang="ja-JP" altLang="en-US"/>
        </a:p>
      </dgm:t>
    </dgm:pt>
    <dgm:pt modelId="{AF1EC443-5FEB-4F99-86B4-A46B843E68F4}" type="pres">
      <dgm:prSet presAssocID="{EC8C2F93-7A1D-47DB-BEF2-86A7529F216A}" presName="acctTx" presStyleLbl="alignAcc1" presStyleIdx="1" presStyleCnt="6">
        <dgm:presLayoutVars>
          <dgm:bulletEnabled val="1"/>
        </dgm:presLayoutVars>
      </dgm:prSet>
      <dgm:spPr/>
      <dgm:t>
        <a:bodyPr/>
        <a:lstStyle/>
        <a:p>
          <a:endParaRPr kumimoji="1" lang="ja-JP" altLang="en-US"/>
        </a:p>
      </dgm:t>
    </dgm:pt>
    <dgm:pt modelId="{28097B4B-BDE8-441F-9491-BD38A3B9B886}" type="pres">
      <dgm:prSet presAssocID="{EC8C2F93-7A1D-47DB-BEF2-86A7529F216A}" presName="level" presStyleLbl="node1" presStyleIdx="1" presStyleCnt="7">
        <dgm:presLayoutVars>
          <dgm:chMax val="1"/>
          <dgm:bulletEnabled val="1"/>
        </dgm:presLayoutVars>
      </dgm:prSet>
      <dgm:spPr/>
      <dgm:t>
        <a:bodyPr/>
        <a:lstStyle/>
        <a:p>
          <a:endParaRPr kumimoji="1" lang="ja-JP" altLang="en-US"/>
        </a:p>
      </dgm:t>
    </dgm:pt>
    <dgm:pt modelId="{DFD275C7-575A-4FA2-85F3-C2FC04747E1E}" type="pres">
      <dgm:prSet presAssocID="{EC8C2F93-7A1D-47DB-BEF2-86A7529F216A}" presName="levelTx" presStyleLbl="revTx" presStyleIdx="0" presStyleCnt="0">
        <dgm:presLayoutVars>
          <dgm:chMax val="1"/>
          <dgm:bulletEnabled val="1"/>
        </dgm:presLayoutVars>
      </dgm:prSet>
      <dgm:spPr/>
      <dgm:t>
        <a:bodyPr/>
        <a:lstStyle/>
        <a:p>
          <a:endParaRPr kumimoji="1" lang="ja-JP" altLang="en-US"/>
        </a:p>
      </dgm:t>
    </dgm:pt>
    <dgm:pt modelId="{28FAFD92-430C-491A-AB8F-05D17B7FA4BD}" type="pres">
      <dgm:prSet presAssocID="{9269A1C0-C0BF-4084-B46C-8F9264F056B6}" presName="Name8" presStyleCnt="0"/>
      <dgm:spPr/>
    </dgm:pt>
    <dgm:pt modelId="{756393B9-5844-4024-A216-6243514F9A8C}" type="pres">
      <dgm:prSet presAssocID="{9269A1C0-C0BF-4084-B46C-8F9264F056B6}" presName="acctBkgd" presStyleLbl="alignAcc1" presStyleIdx="2" presStyleCnt="6"/>
      <dgm:spPr/>
      <dgm:t>
        <a:bodyPr/>
        <a:lstStyle/>
        <a:p>
          <a:endParaRPr kumimoji="1" lang="ja-JP" altLang="en-US"/>
        </a:p>
      </dgm:t>
    </dgm:pt>
    <dgm:pt modelId="{673A0BE0-8234-4E1C-B1B0-E5F17B314BA1}" type="pres">
      <dgm:prSet presAssocID="{9269A1C0-C0BF-4084-B46C-8F9264F056B6}" presName="acctTx" presStyleLbl="alignAcc1" presStyleIdx="2" presStyleCnt="6">
        <dgm:presLayoutVars>
          <dgm:bulletEnabled val="1"/>
        </dgm:presLayoutVars>
      </dgm:prSet>
      <dgm:spPr/>
      <dgm:t>
        <a:bodyPr/>
        <a:lstStyle/>
        <a:p>
          <a:endParaRPr kumimoji="1" lang="ja-JP" altLang="en-US"/>
        </a:p>
      </dgm:t>
    </dgm:pt>
    <dgm:pt modelId="{B63E9CA2-E0CD-4640-8907-D70316F3A3DB}" type="pres">
      <dgm:prSet presAssocID="{9269A1C0-C0BF-4084-B46C-8F9264F056B6}" presName="level" presStyleLbl="node1" presStyleIdx="2" presStyleCnt="7">
        <dgm:presLayoutVars>
          <dgm:chMax val="1"/>
          <dgm:bulletEnabled val="1"/>
        </dgm:presLayoutVars>
      </dgm:prSet>
      <dgm:spPr/>
      <dgm:t>
        <a:bodyPr/>
        <a:lstStyle/>
        <a:p>
          <a:endParaRPr kumimoji="1" lang="ja-JP" altLang="en-US"/>
        </a:p>
      </dgm:t>
    </dgm:pt>
    <dgm:pt modelId="{03CA0F7C-AEC0-41EC-BC37-F12BDC2A4449}" type="pres">
      <dgm:prSet presAssocID="{9269A1C0-C0BF-4084-B46C-8F9264F056B6}" presName="levelTx" presStyleLbl="revTx" presStyleIdx="0" presStyleCnt="0">
        <dgm:presLayoutVars>
          <dgm:chMax val="1"/>
          <dgm:bulletEnabled val="1"/>
        </dgm:presLayoutVars>
      </dgm:prSet>
      <dgm:spPr/>
      <dgm:t>
        <a:bodyPr/>
        <a:lstStyle/>
        <a:p>
          <a:endParaRPr kumimoji="1" lang="ja-JP" altLang="en-US"/>
        </a:p>
      </dgm:t>
    </dgm:pt>
    <dgm:pt modelId="{670EED95-CA91-42D3-BC72-FC2D605FE40E}" type="pres">
      <dgm:prSet presAssocID="{61B8F99D-C72E-43C5-97D2-6A5EA5252284}" presName="Name8" presStyleCnt="0"/>
      <dgm:spPr/>
    </dgm:pt>
    <dgm:pt modelId="{94FA0F82-4A88-4953-83C9-72B93BADAE33}" type="pres">
      <dgm:prSet presAssocID="{61B8F99D-C72E-43C5-97D2-6A5EA5252284}" presName="acctBkgd" presStyleLbl="alignAcc1" presStyleIdx="3" presStyleCnt="6"/>
      <dgm:spPr/>
      <dgm:t>
        <a:bodyPr/>
        <a:lstStyle/>
        <a:p>
          <a:endParaRPr kumimoji="1" lang="ja-JP" altLang="en-US"/>
        </a:p>
      </dgm:t>
    </dgm:pt>
    <dgm:pt modelId="{5AF9DD41-0F77-48DB-80F5-A11BC24F702F}" type="pres">
      <dgm:prSet presAssocID="{61B8F99D-C72E-43C5-97D2-6A5EA5252284}" presName="acctTx" presStyleLbl="alignAcc1" presStyleIdx="3" presStyleCnt="6">
        <dgm:presLayoutVars>
          <dgm:bulletEnabled val="1"/>
        </dgm:presLayoutVars>
      </dgm:prSet>
      <dgm:spPr/>
      <dgm:t>
        <a:bodyPr/>
        <a:lstStyle/>
        <a:p>
          <a:endParaRPr kumimoji="1" lang="ja-JP" altLang="en-US"/>
        </a:p>
      </dgm:t>
    </dgm:pt>
    <dgm:pt modelId="{802E714C-E234-438F-B755-05A59334C7C6}" type="pres">
      <dgm:prSet presAssocID="{61B8F99D-C72E-43C5-97D2-6A5EA5252284}" presName="level" presStyleLbl="node1" presStyleIdx="3" presStyleCnt="7">
        <dgm:presLayoutVars>
          <dgm:chMax val="1"/>
          <dgm:bulletEnabled val="1"/>
        </dgm:presLayoutVars>
      </dgm:prSet>
      <dgm:spPr/>
      <dgm:t>
        <a:bodyPr/>
        <a:lstStyle/>
        <a:p>
          <a:endParaRPr kumimoji="1" lang="ja-JP" altLang="en-US"/>
        </a:p>
      </dgm:t>
    </dgm:pt>
    <dgm:pt modelId="{7B70639C-B9DC-4899-AEF4-09BCCF2E5FE3}" type="pres">
      <dgm:prSet presAssocID="{61B8F99D-C72E-43C5-97D2-6A5EA5252284}" presName="levelTx" presStyleLbl="revTx" presStyleIdx="0" presStyleCnt="0">
        <dgm:presLayoutVars>
          <dgm:chMax val="1"/>
          <dgm:bulletEnabled val="1"/>
        </dgm:presLayoutVars>
      </dgm:prSet>
      <dgm:spPr/>
      <dgm:t>
        <a:bodyPr/>
        <a:lstStyle/>
        <a:p>
          <a:endParaRPr kumimoji="1" lang="ja-JP" altLang="en-US"/>
        </a:p>
      </dgm:t>
    </dgm:pt>
    <dgm:pt modelId="{6A21F4AE-96F7-427C-8A53-F288B44367BC}" type="pres">
      <dgm:prSet presAssocID="{3D94C170-2E6F-448A-B6B9-2110F93BA979}" presName="Name8" presStyleCnt="0"/>
      <dgm:spPr/>
    </dgm:pt>
    <dgm:pt modelId="{3EA96FBB-D7B1-46AB-A0B4-6384BE292F37}" type="pres">
      <dgm:prSet presAssocID="{3D94C170-2E6F-448A-B6B9-2110F93BA979}" presName="acctBkgd" presStyleLbl="alignAcc1" presStyleIdx="4" presStyleCnt="6"/>
      <dgm:spPr/>
      <dgm:t>
        <a:bodyPr/>
        <a:lstStyle/>
        <a:p>
          <a:endParaRPr kumimoji="1" lang="ja-JP" altLang="en-US"/>
        </a:p>
      </dgm:t>
    </dgm:pt>
    <dgm:pt modelId="{7FA8CCDA-92C4-4098-B59A-B50BD123947F}" type="pres">
      <dgm:prSet presAssocID="{3D94C170-2E6F-448A-B6B9-2110F93BA979}" presName="acctTx" presStyleLbl="alignAcc1" presStyleIdx="4" presStyleCnt="6">
        <dgm:presLayoutVars>
          <dgm:bulletEnabled val="1"/>
        </dgm:presLayoutVars>
      </dgm:prSet>
      <dgm:spPr/>
      <dgm:t>
        <a:bodyPr/>
        <a:lstStyle/>
        <a:p>
          <a:endParaRPr kumimoji="1" lang="ja-JP" altLang="en-US"/>
        </a:p>
      </dgm:t>
    </dgm:pt>
    <dgm:pt modelId="{FFF10205-45A0-4EE3-8675-A8DB263D974F}" type="pres">
      <dgm:prSet presAssocID="{3D94C170-2E6F-448A-B6B9-2110F93BA979}" presName="level" presStyleLbl="node1" presStyleIdx="4" presStyleCnt="7">
        <dgm:presLayoutVars>
          <dgm:chMax val="1"/>
          <dgm:bulletEnabled val="1"/>
        </dgm:presLayoutVars>
      </dgm:prSet>
      <dgm:spPr/>
      <dgm:t>
        <a:bodyPr/>
        <a:lstStyle/>
        <a:p>
          <a:endParaRPr kumimoji="1" lang="ja-JP" altLang="en-US"/>
        </a:p>
      </dgm:t>
    </dgm:pt>
    <dgm:pt modelId="{6BD1FFD5-95AF-4787-9CF2-1F90C49136DD}" type="pres">
      <dgm:prSet presAssocID="{3D94C170-2E6F-448A-B6B9-2110F93BA979}" presName="levelTx" presStyleLbl="revTx" presStyleIdx="0" presStyleCnt="0">
        <dgm:presLayoutVars>
          <dgm:chMax val="1"/>
          <dgm:bulletEnabled val="1"/>
        </dgm:presLayoutVars>
      </dgm:prSet>
      <dgm:spPr/>
      <dgm:t>
        <a:bodyPr/>
        <a:lstStyle/>
        <a:p>
          <a:endParaRPr kumimoji="1" lang="ja-JP" altLang="en-US"/>
        </a:p>
      </dgm:t>
    </dgm:pt>
    <dgm:pt modelId="{23DA4FE4-763D-4DD5-94FF-86CCE0C40AF3}" type="pres">
      <dgm:prSet presAssocID="{79831241-D0A3-44F3-90A2-9E8A85D26BB3}" presName="Name8" presStyleCnt="0"/>
      <dgm:spPr/>
    </dgm:pt>
    <dgm:pt modelId="{B0424C12-580F-4042-8404-99EECC3695AA}" type="pres">
      <dgm:prSet presAssocID="{79831241-D0A3-44F3-90A2-9E8A85D26BB3}" presName="acctBkgd" presStyleLbl="alignAcc1" presStyleIdx="5" presStyleCnt="6"/>
      <dgm:spPr/>
      <dgm:t>
        <a:bodyPr/>
        <a:lstStyle/>
        <a:p>
          <a:endParaRPr kumimoji="1" lang="ja-JP" altLang="en-US"/>
        </a:p>
      </dgm:t>
    </dgm:pt>
    <dgm:pt modelId="{587C3A8F-B87C-476E-BADD-C2DED4F86721}" type="pres">
      <dgm:prSet presAssocID="{79831241-D0A3-44F3-90A2-9E8A85D26BB3}" presName="acctTx" presStyleLbl="alignAcc1" presStyleIdx="5" presStyleCnt="6">
        <dgm:presLayoutVars>
          <dgm:bulletEnabled val="1"/>
        </dgm:presLayoutVars>
      </dgm:prSet>
      <dgm:spPr/>
      <dgm:t>
        <a:bodyPr/>
        <a:lstStyle/>
        <a:p>
          <a:endParaRPr kumimoji="1" lang="ja-JP" altLang="en-US"/>
        </a:p>
      </dgm:t>
    </dgm:pt>
    <dgm:pt modelId="{6B622F66-7270-48E9-93B6-99E57C48F1EE}" type="pres">
      <dgm:prSet presAssocID="{79831241-D0A3-44F3-90A2-9E8A85D26BB3}" presName="level" presStyleLbl="node1" presStyleIdx="5" presStyleCnt="7">
        <dgm:presLayoutVars>
          <dgm:chMax val="1"/>
          <dgm:bulletEnabled val="1"/>
        </dgm:presLayoutVars>
      </dgm:prSet>
      <dgm:spPr/>
      <dgm:t>
        <a:bodyPr/>
        <a:lstStyle/>
        <a:p>
          <a:endParaRPr kumimoji="1" lang="ja-JP" altLang="en-US"/>
        </a:p>
      </dgm:t>
    </dgm:pt>
    <dgm:pt modelId="{821D9290-B53F-41C0-BC59-588130143072}" type="pres">
      <dgm:prSet presAssocID="{79831241-D0A3-44F3-90A2-9E8A85D26BB3}" presName="levelTx" presStyleLbl="revTx" presStyleIdx="0" presStyleCnt="0">
        <dgm:presLayoutVars>
          <dgm:chMax val="1"/>
          <dgm:bulletEnabled val="1"/>
        </dgm:presLayoutVars>
      </dgm:prSet>
      <dgm:spPr/>
      <dgm:t>
        <a:bodyPr/>
        <a:lstStyle/>
        <a:p>
          <a:endParaRPr kumimoji="1" lang="ja-JP" altLang="en-US"/>
        </a:p>
      </dgm:t>
    </dgm:pt>
    <dgm:pt modelId="{8D7ACEF1-F7D7-4138-A67B-631E4BBF2C69}" type="pres">
      <dgm:prSet presAssocID="{43DFDFD3-E02D-4797-941D-7DE31A51794C}" presName="Name8" presStyleCnt="0"/>
      <dgm:spPr/>
    </dgm:pt>
    <dgm:pt modelId="{8DE255F8-B48E-4598-97F5-686228202833}" type="pres">
      <dgm:prSet presAssocID="{43DFDFD3-E02D-4797-941D-7DE31A51794C}" presName="level" presStyleLbl="node1" presStyleIdx="6" presStyleCnt="7">
        <dgm:presLayoutVars>
          <dgm:chMax val="1"/>
          <dgm:bulletEnabled val="1"/>
        </dgm:presLayoutVars>
      </dgm:prSet>
      <dgm:spPr/>
      <dgm:t>
        <a:bodyPr/>
        <a:lstStyle/>
        <a:p>
          <a:endParaRPr kumimoji="1" lang="ja-JP" altLang="en-US"/>
        </a:p>
      </dgm:t>
    </dgm:pt>
    <dgm:pt modelId="{45DE3961-52D1-493D-8838-93FC3C7EC6C8}" type="pres">
      <dgm:prSet presAssocID="{43DFDFD3-E02D-4797-941D-7DE31A51794C}" presName="levelTx" presStyleLbl="revTx" presStyleIdx="0" presStyleCnt="0">
        <dgm:presLayoutVars>
          <dgm:chMax val="1"/>
          <dgm:bulletEnabled val="1"/>
        </dgm:presLayoutVars>
      </dgm:prSet>
      <dgm:spPr/>
      <dgm:t>
        <a:bodyPr/>
        <a:lstStyle/>
        <a:p>
          <a:endParaRPr kumimoji="1" lang="ja-JP" altLang="en-US"/>
        </a:p>
      </dgm:t>
    </dgm:pt>
  </dgm:ptLst>
  <dgm:cxnLst>
    <dgm:cxn modelId="{27428AF0-2AC8-40C9-AFDD-5D12C52E2F12}" type="presOf" srcId="{7A8B8F3E-DD78-4FD9-AD5E-551E11FBF9DA}" destId="{673A0BE0-8234-4E1C-B1B0-E5F17B314BA1}" srcOrd="1" destOrd="1" presId="urn:microsoft.com/office/officeart/2005/8/layout/pyramid3"/>
    <dgm:cxn modelId="{AA076F98-A3D9-4DC1-AF29-D585BE60F757}" type="presOf" srcId="{79831241-D0A3-44F3-90A2-9E8A85D26BB3}" destId="{6B622F66-7270-48E9-93B6-99E57C48F1EE}" srcOrd="0" destOrd="0" presId="urn:microsoft.com/office/officeart/2005/8/layout/pyramid3"/>
    <dgm:cxn modelId="{5F7CD639-E444-4E69-99E7-C81E772C9BF4}" srcId="{1DCD8A4E-7CB1-4A00-BB89-14B4AF87660B}" destId="{43DFDFD3-E02D-4797-941D-7DE31A51794C}" srcOrd="6" destOrd="0" parTransId="{A2B71B57-CAF2-4E19-BE7A-20897537A316}" sibTransId="{DB21162F-7265-4E91-A657-12CFD3CF6118}"/>
    <dgm:cxn modelId="{E0687F69-68A2-4A7C-9FC3-15F692077F03}" type="presOf" srcId="{0A1D4AB4-1FD6-459D-9CF8-86510BF86B9A}" destId="{587C3A8F-B87C-476E-BADD-C2DED4F86721}" srcOrd="1" destOrd="0" presId="urn:microsoft.com/office/officeart/2005/8/layout/pyramid3"/>
    <dgm:cxn modelId="{A45BA4DA-3DED-48FD-8729-F7CF2CDCBD91}" srcId="{79831241-D0A3-44F3-90A2-9E8A85D26BB3}" destId="{0A1D4AB4-1FD6-459D-9CF8-86510BF86B9A}" srcOrd="0" destOrd="0" parTransId="{06BD42EE-0BB6-41BE-A28C-C6D5105CC51D}" sibTransId="{C6770A5B-F0D0-44AF-9507-4DCFB2143001}"/>
    <dgm:cxn modelId="{4C4A744B-F3C4-4529-BC53-757C08C52FBA}" type="presOf" srcId="{0A1D4AB4-1FD6-459D-9CF8-86510BF86B9A}" destId="{B0424C12-580F-4042-8404-99EECC3695AA}" srcOrd="0" destOrd="0" presId="urn:microsoft.com/office/officeart/2005/8/layout/pyramid3"/>
    <dgm:cxn modelId="{92D77BFA-9DB8-4702-9167-EBEEFCDF5778}" type="presOf" srcId="{F5F73AE0-44D3-49AE-92F7-4B8BF9F2E193}" destId="{C1413085-E5A4-4416-9D63-3B5B130B8D77}" srcOrd="0" destOrd="0" presId="urn:microsoft.com/office/officeart/2005/8/layout/pyramid3"/>
    <dgm:cxn modelId="{93F3AFA5-68C0-4BB0-B9A7-0C24465D6E68}" srcId="{3D94C170-2E6F-448A-B6B9-2110F93BA979}" destId="{ADAC580E-872B-4B9A-AE94-B0548E1FD6F8}" srcOrd="0" destOrd="0" parTransId="{EA772309-B849-42B0-93CB-E7406C57CDDD}" sibTransId="{D81C7C12-5F4C-4613-B797-4641D10941EF}"/>
    <dgm:cxn modelId="{D1DA8A8D-3E60-4BC3-9D3F-E8968D81FEB2}" type="presOf" srcId="{ADAC580E-872B-4B9A-AE94-B0548E1FD6F8}" destId="{7FA8CCDA-92C4-4098-B59A-B50BD123947F}" srcOrd="1" destOrd="0" presId="urn:microsoft.com/office/officeart/2005/8/layout/pyramid3"/>
    <dgm:cxn modelId="{F9E92AC6-062A-418B-9508-03386AF054D2}" type="presOf" srcId="{7A8B8F3E-DD78-4FD9-AD5E-551E11FBF9DA}" destId="{756393B9-5844-4024-A216-6243514F9A8C}" srcOrd="0" destOrd="1" presId="urn:microsoft.com/office/officeart/2005/8/layout/pyramid3"/>
    <dgm:cxn modelId="{3D078B9C-B61C-4C25-A0F6-657030CB2708}" srcId="{EC8C2F93-7A1D-47DB-BEF2-86A7529F216A}" destId="{2142425E-5192-4AAD-8604-3C342BA9DACD}" srcOrd="1" destOrd="0" parTransId="{D68B83A2-FACC-4B5C-A896-6C991E7661B9}" sibTransId="{7928EB3D-A111-4C1B-9035-675A649FB651}"/>
    <dgm:cxn modelId="{032B7A43-7595-4603-9EEC-241FFD8ECCA3}" srcId="{EC8C2F93-7A1D-47DB-BEF2-86A7529F216A}" destId="{76914DCE-E325-443E-9B0A-F445EDE047D8}" srcOrd="0" destOrd="0" parTransId="{0C84FAD6-E3E0-4403-BB31-90390CB34AA9}" sibTransId="{DD2332EF-70E0-4F64-A2CA-8D3FD46EBD6C}"/>
    <dgm:cxn modelId="{D0A1A10D-84BD-4EF9-ADC1-EAFC1A9D1656}" srcId="{1DCD8A4E-7CB1-4A00-BB89-14B4AF87660B}" destId="{3D94C170-2E6F-448A-B6B9-2110F93BA979}" srcOrd="4" destOrd="0" parTransId="{5C57583E-AA2E-4D14-900A-835CFDABDFFC}" sibTransId="{F8DF7D3A-CB37-47E0-8475-BD30B808384A}"/>
    <dgm:cxn modelId="{F1FEC80D-2333-4053-BA2E-120D4B7158B1}" type="presOf" srcId="{C0BB8979-C716-41C2-B9B6-88C70078338D}" destId="{AC73EFFD-410C-418E-981C-6CFA85B01FF0}" srcOrd="1" destOrd="1" presId="urn:microsoft.com/office/officeart/2005/8/layout/pyramid3"/>
    <dgm:cxn modelId="{31E995E5-9875-469F-BAA2-5C8C03F6905A}" type="presOf" srcId="{1DCD8A4E-7CB1-4A00-BB89-14B4AF87660B}" destId="{AE7FFDAA-8310-4185-8E81-42192FAB7D0C}" srcOrd="0" destOrd="0" presId="urn:microsoft.com/office/officeart/2005/8/layout/pyramid3"/>
    <dgm:cxn modelId="{4F68BBFF-62EF-4CFF-A898-0AC4ACB6E990}" srcId="{1DCD8A4E-7CB1-4A00-BB89-14B4AF87660B}" destId="{EC8C2F93-7A1D-47DB-BEF2-86A7529F216A}" srcOrd="1" destOrd="0" parTransId="{30F0D21E-7104-4FE2-B2C0-09B7AC3B68B7}" sibTransId="{A874CCC9-1BEB-4DF3-9597-6AA8A617CF2B}"/>
    <dgm:cxn modelId="{7D803A1C-78E2-442D-8190-57F4CA591800}" srcId="{CEC8BFDC-34A0-471E-969D-A476B1DA7E97}" destId="{C0BB8979-C716-41C2-B9B6-88C70078338D}" srcOrd="1" destOrd="0" parTransId="{84230AD0-8790-41BD-ACF8-48669C8BFE05}" sibTransId="{96990E65-4220-44A9-B143-71B9758C9F3D}"/>
    <dgm:cxn modelId="{BFDDBDD3-E9E0-4466-BF7B-3E78EFE59AF3}" srcId="{1DCD8A4E-7CB1-4A00-BB89-14B4AF87660B}" destId="{9269A1C0-C0BF-4084-B46C-8F9264F056B6}" srcOrd="2" destOrd="0" parTransId="{932D5874-7D34-439E-838D-D836B8ED7E9E}" sibTransId="{0F13070F-F457-46E6-B50A-82FB4250A944}"/>
    <dgm:cxn modelId="{233D65D9-D4C5-4625-B456-1429F316D588}" type="presOf" srcId="{3D94C170-2E6F-448A-B6B9-2110F93BA979}" destId="{6BD1FFD5-95AF-4787-9CF2-1F90C49136DD}" srcOrd="1" destOrd="0" presId="urn:microsoft.com/office/officeart/2005/8/layout/pyramid3"/>
    <dgm:cxn modelId="{71AA5B21-A867-4F2B-98A0-4C458679C587}" type="presOf" srcId="{ADAC580E-872B-4B9A-AE94-B0548E1FD6F8}" destId="{3EA96FBB-D7B1-46AB-A0B4-6384BE292F37}" srcOrd="0" destOrd="0" presId="urn:microsoft.com/office/officeart/2005/8/layout/pyramid3"/>
    <dgm:cxn modelId="{7744C6BA-6883-433D-8EDE-19FF5C99FE1C}" srcId="{1DCD8A4E-7CB1-4A00-BB89-14B4AF87660B}" destId="{CEC8BFDC-34A0-471E-969D-A476B1DA7E97}" srcOrd="0" destOrd="0" parTransId="{67744370-AF0E-4516-9727-37009BD67C5B}" sibTransId="{8A7EFA5B-8531-4981-971B-EDFF4CAF1BB0}"/>
    <dgm:cxn modelId="{063344B0-006F-4FCB-8916-5BFC2D0020C2}" srcId="{9269A1C0-C0BF-4084-B46C-8F9264F056B6}" destId="{49A0D0B4-4B1B-438E-AB06-DA5E93BEF2F6}" srcOrd="0" destOrd="0" parTransId="{CAA5AB88-1A82-4DB4-ACEA-863648586FB6}" sibTransId="{BB65450D-B1D6-4C46-9AA7-692C7A9BECB5}"/>
    <dgm:cxn modelId="{26465785-D3F2-42AA-BBEC-1BDAD5364392}" srcId="{3D94C170-2E6F-448A-B6B9-2110F93BA979}" destId="{5042A4FB-3EAE-46BD-8231-150B9BC17A11}" srcOrd="1" destOrd="0" parTransId="{498A2A6F-8856-42B1-9368-1FA0A3F68537}" sibTransId="{221F2CF3-5A4C-4652-BF06-B4DA1BFC5B23}"/>
    <dgm:cxn modelId="{AA54F0FF-62FC-4DE5-891B-9BBBCC231C50}" type="presOf" srcId="{95D95582-BA44-4F3D-B074-CF025DE6DDE8}" destId="{94FA0F82-4A88-4953-83C9-72B93BADAE33}" srcOrd="0" destOrd="1" presId="urn:microsoft.com/office/officeart/2005/8/layout/pyramid3"/>
    <dgm:cxn modelId="{90DA31F0-D864-42C3-AC66-CBA4F875851C}" srcId="{79831241-D0A3-44F3-90A2-9E8A85D26BB3}" destId="{D9CD3D0B-B1C2-466F-980C-39F4FF7859AB}" srcOrd="1" destOrd="0" parTransId="{E43C3B3F-5269-49CC-8584-1F1AECAFC110}" sibTransId="{3A9F3F72-418C-4E68-84E4-783734FCB39D}"/>
    <dgm:cxn modelId="{4D4938E1-0892-41B4-AD5F-9228AB22A769}" type="presOf" srcId="{6D011F39-E319-4ACA-8CA6-2E1B7A0C95D9}" destId="{5AF9DD41-0F77-48DB-80F5-A11BC24F702F}" srcOrd="1" destOrd="0" presId="urn:microsoft.com/office/officeart/2005/8/layout/pyramid3"/>
    <dgm:cxn modelId="{3918F47D-7673-40D3-8B0F-8285FF28928D}" srcId="{1DCD8A4E-7CB1-4A00-BB89-14B4AF87660B}" destId="{61B8F99D-C72E-43C5-97D2-6A5EA5252284}" srcOrd="3" destOrd="0" parTransId="{1121A8F5-A04D-4AEE-AC0E-9BCE05CE81D8}" sibTransId="{CE5960A5-8CDC-4E12-B750-622453525C0A}"/>
    <dgm:cxn modelId="{861DCAFA-24B6-4FCF-A964-4546DC5D07B9}" type="presOf" srcId="{43DFDFD3-E02D-4797-941D-7DE31A51794C}" destId="{45DE3961-52D1-493D-8838-93FC3C7EC6C8}" srcOrd="1" destOrd="0" presId="urn:microsoft.com/office/officeart/2005/8/layout/pyramid3"/>
    <dgm:cxn modelId="{0BBA54AB-1474-493A-A8B5-F7BE5BB8BABF}" type="presOf" srcId="{49A0D0B4-4B1B-438E-AB06-DA5E93BEF2F6}" destId="{756393B9-5844-4024-A216-6243514F9A8C}" srcOrd="0" destOrd="0" presId="urn:microsoft.com/office/officeart/2005/8/layout/pyramid3"/>
    <dgm:cxn modelId="{662FC0B3-A677-43CD-B167-FC82CE3FC5B4}" type="presOf" srcId="{79831241-D0A3-44F3-90A2-9E8A85D26BB3}" destId="{821D9290-B53F-41C0-BC59-588130143072}" srcOrd="1" destOrd="0" presId="urn:microsoft.com/office/officeart/2005/8/layout/pyramid3"/>
    <dgm:cxn modelId="{7FFEDB92-F4C5-45BB-8C1F-75205CBB7C7D}" type="presOf" srcId="{9269A1C0-C0BF-4084-B46C-8F9264F056B6}" destId="{B63E9CA2-E0CD-4640-8907-D70316F3A3DB}" srcOrd="0" destOrd="0" presId="urn:microsoft.com/office/officeart/2005/8/layout/pyramid3"/>
    <dgm:cxn modelId="{6CA1756B-7A30-4069-A241-577AA22CFC60}" type="presOf" srcId="{95D95582-BA44-4F3D-B074-CF025DE6DDE8}" destId="{5AF9DD41-0F77-48DB-80F5-A11BC24F702F}" srcOrd="1" destOrd="1" presId="urn:microsoft.com/office/officeart/2005/8/layout/pyramid3"/>
    <dgm:cxn modelId="{973C20B5-B897-49A4-A0E8-8BCA97A54083}" srcId="{61B8F99D-C72E-43C5-97D2-6A5EA5252284}" destId="{6D011F39-E319-4ACA-8CA6-2E1B7A0C95D9}" srcOrd="0" destOrd="0" parTransId="{E04DA185-99A6-4802-A797-7942F4903C6E}" sibTransId="{EDBB391D-1C25-469B-A141-625333C594B5}"/>
    <dgm:cxn modelId="{46CD4330-F2A1-457B-A35C-0CFE259874A9}" type="presOf" srcId="{61B8F99D-C72E-43C5-97D2-6A5EA5252284}" destId="{7B70639C-B9DC-4899-AEF4-09BCCF2E5FE3}" srcOrd="1" destOrd="0" presId="urn:microsoft.com/office/officeart/2005/8/layout/pyramid3"/>
    <dgm:cxn modelId="{01E85EDC-E4AF-47CD-9BEB-EDAC812C5E0B}" srcId="{61B8F99D-C72E-43C5-97D2-6A5EA5252284}" destId="{95D95582-BA44-4F3D-B074-CF025DE6DDE8}" srcOrd="1" destOrd="0" parTransId="{06062AE7-1E2C-4B2B-B24F-FAE7EC5456FE}" sibTransId="{7091E8C9-0A7B-47AD-9AEE-9799F8A59664}"/>
    <dgm:cxn modelId="{DE152360-8D74-4C46-A010-231F7C314B70}" type="presOf" srcId="{61B8F99D-C72E-43C5-97D2-6A5EA5252284}" destId="{802E714C-E234-438F-B755-05A59334C7C6}" srcOrd="0" destOrd="0" presId="urn:microsoft.com/office/officeart/2005/8/layout/pyramid3"/>
    <dgm:cxn modelId="{052031EC-166D-4D48-A34A-DE1154A77751}" type="presOf" srcId="{D9CD3D0B-B1C2-466F-980C-39F4FF7859AB}" destId="{587C3A8F-B87C-476E-BADD-C2DED4F86721}" srcOrd="1" destOrd="1" presId="urn:microsoft.com/office/officeart/2005/8/layout/pyramid3"/>
    <dgm:cxn modelId="{F946EAA3-7C51-4D2C-8B7D-73C22D3A9FC3}" type="presOf" srcId="{49A0D0B4-4B1B-438E-AB06-DA5E93BEF2F6}" destId="{673A0BE0-8234-4E1C-B1B0-E5F17B314BA1}" srcOrd="1" destOrd="0" presId="urn:microsoft.com/office/officeart/2005/8/layout/pyramid3"/>
    <dgm:cxn modelId="{11B0A42F-B88F-452B-86D6-32EA5A023DF0}" type="presOf" srcId="{EC8C2F93-7A1D-47DB-BEF2-86A7529F216A}" destId="{DFD275C7-575A-4FA2-85F3-C2FC04747E1E}" srcOrd="1" destOrd="0" presId="urn:microsoft.com/office/officeart/2005/8/layout/pyramid3"/>
    <dgm:cxn modelId="{CCD49D87-D1D2-4AF7-9D45-EAA4901AE3EE}" type="presOf" srcId="{5042A4FB-3EAE-46BD-8231-150B9BC17A11}" destId="{3EA96FBB-D7B1-46AB-A0B4-6384BE292F37}" srcOrd="0" destOrd="1" presId="urn:microsoft.com/office/officeart/2005/8/layout/pyramid3"/>
    <dgm:cxn modelId="{3337225F-BE0C-430D-B2FB-0367F1DEE7E1}" srcId="{9269A1C0-C0BF-4084-B46C-8F9264F056B6}" destId="{7A8B8F3E-DD78-4FD9-AD5E-551E11FBF9DA}" srcOrd="1" destOrd="0" parTransId="{92DDDF98-63AA-4737-9E8F-D68CA6DD778F}" sibTransId="{D2714EF2-330F-4599-A793-33128465B372}"/>
    <dgm:cxn modelId="{1EE53469-1053-48C2-913B-625ED41786A1}" type="presOf" srcId="{2142425E-5192-4AAD-8604-3C342BA9DACD}" destId="{AF1EC443-5FEB-4F99-86B4-A46B843E68F4}" srcOrd="1" destOrd="1" presId="urn:microsoft.com/office/officeart/2005/8/layout/pyramid3"/>
    <dgm:cxn modelId="{C4EAA216-2943-435D-B882-8B5F36193AB8}" type="presOf" srcId="{D9CD3D0B-B1C2-466F-980C-39F4FF7859AB}" destId="{B0424C12-580F-4042-8404-99EECC3695AA}" srcOrd="0" destOrd="1" presId="urn:microsoft.com/office/officeart/2005/8/layout/pyramid3"/>
    <dgm:cxn modelId="{87CD9014-4CF5-45A4-95E3-7D7606FF9D0A}" srcId="{CEC8BFDC-34A0-471E-969D-A476B1DA7E97}" destId="{F5F73AE0-44D3-49AE-92F7-4B8BF9F2E193}" srcOrd="0" destOrd="0" parTransId="{538EE480-11DE-4819-B4A3-C9FC32240E71}" sibTransId="{61D53736-02E3-4459-BFF9-730BF189BFE2}"/>
    <dgm:cxn modelId="{A0BC8970-2C0F-42DB-A936-02A3530DF41A}" type="presOf" srcId="{CEC8BFDC-34A0-471E-969D-A476B1DA7E97}" destId="{33CCE421-ECBF-4F03-90D3-AF9C0FC1A42E}" srcOrd="1" destOrd="0" presId="urn:microsoft.com/office/officeart/2005/8/layout/pyramid3"/>
    <dgm:cxn modelId="{2C81C78E-788B-4578-8EC5-FEFDB4F80DAA}" type="presOf" srcId="{EC8C2F93-7A1D-47DB-BEF2-86A7529F216A}" destId="{28097B4B-BDE8-441F-9491-BD38A3B9B886}" srcOrd="0" destOrd="0" presId="urn:microsoft.com/office/officeart/2005/8/layout/pyramid3"/>
    <dgm:cxn modelId="{34D454FC-B1EC-4919-9B4D-9D7CF487E38B}" type="presOf" srcId="{43DFDFD3-E02D-4797-941D-7DE31A51794C}" destId="{8DE255F8-B48E-4598-97F5-686228202833}" srcOrd="0" destOrd="0" presId="urn:microsoft.com/office/officeart/2005/8/layout/pyramid3"/>
    <dgm:cxn modelId="{6F769E68-F373-477C-A9F5-309790138B11}" type="presOf" srcId="{C0BB8979-C716-41C2-B9B6-88C70078338D}" destId="{C1413085-E5A4-4416-9D63-3B5B130B8D77}" srcOrd="0" destOrd="1" presId="urn:microsoft.com/office/officeart/2005/8/layout/pyramid3"/>
    <dgm:cxn modelId="{167C16C4-CD82-42E7-9C31-5975DE7EBC3C}" type="presOf" srcId="{3D94C170-2E6F-448A-B6B9-2110F93BA979}" destId="{FFF10205-45A0-4EE3-8675-A8DB263D974F}" srcOrd="0" destOrd="0" presId="urn:microsoft.com/office/officeart/2005/8/layout/pyramid3"/>
    <dgm:cxn modelId="{5C8E7934-EB45-4DFD-AC92-6A73D5E54164}" type="presOf" srcId="{76914DCE-E325-443E-9B0A-F445EDE047D8}" destId="{AF1EC443-5FEB-4F99-86B4-A46B843E68F4}" srcOrd="1" destOrd="0" presId="urn:microsoft.com/office/officeart/2005/8/layout/pyramid3"/>
    <dgm:cxn modelId="{4E72BA9B-1051-4300-9BE5-2D3ED8FBE2BB}" type="presOf" srcId="{6D011F39-E319-4ACA-8CA6-2E1B7A0C95D9}" destId="{94FA0F82-4A88-4953-83C9-72B93BADAE33}" srcOrd="0" destOrd="0" presId="urn:microsoft.com/office/officeart/2005/8/layout/pyramid3"/>
    <dgm:cxn modelId="{1FF17E65-2D72-4BC4-90F5-28D579A32389}" type="presOf" srcId="{76914DCE-E325-443E-9B0A-F445EDE047D8}" destId="{0636A1F4-D9F6-4F73-976D-DEF2BACF70C8}" srcOrd="0" destOrd="0" presId="urn:microsoft.com/office/officeart/2005/8/layout/pyramid3"/>
    <dgm:cxn modelId="{BD1BC7C4-6A82-462C-BE95-F4746B19475E}" type="presOf" srcId="{2142425E-5192-4AAD-8604-3C342BA9DACD}" destId="{0636A1F4-D9F6-4F73-976D-DEF2BACF70C8}" srcOrd="0" destOrd="1" presId="urn:microsoft.com/office/officeart/2005/8/layout/pyramid3"/>
    <dgm:cxn modelId="{3E56F473-58C6-4D87-A8E5-DF276F4C8D6E}" type="presOf" srcId="{F5F73AE0-44D3-49AE-92F7-4B8BF9F2E193}" destId="{AC73EFFD-410C-418E-981C-6CFA85B01FF0}" srcOrd="1" destOrd="0" presId="urn:microsoft.com/office/officeart/2005/8/layout/pyramid3"/>
    <dgm:cxn modelId="{757A8BB2-6C3C-4248-AD69-6139CBEA497C}" type="presOf" srcId="{5042A4FB-3EAE-46BD-8231-150B9BC17A11}" destId="{7FA8CCDA-92C4-4098-B59A-B50BD123947F}" srcOrd="1" destOrd="1" presId="urn:microsoft.com/office/officeart/2005/8/layout/pyramid3"/>
    <dgm:cxn modelId="{07DA4F7C-B89E-4B06-9F05-6D72EEFB6482}" srcId="{1DCD8A4E-7CB1-4A00-BB89-14B4AF87660B}" destId="{79831241-D0A3-44F3-90A2-9E8A85D26BB3}" srcOrd="5" destOrd="0" parTransId="{FA49C1F0-421C-4FD3-AB10-2FA0AA8A825F}" sibTransId="{B77AECE3-561D-4DE9-ABF5-F25CFC83BFBE}"/>
    <dgm:cxn modelId="{1B85CDD6-3F93-4444-8DE8-047AF828FD9D}" type="presOf" srcId="{CEC8BFDC-34A0-471E-969D-A476B1DA7E97}" destId="{E1B374E4-6B72-491D-9BD9-47A92F2315FA}" srcOrd="0" destOrd="0" presId="urn:microsoft.com/office/officeart/2005/8/layout/pyramid3"/>
    <dgm:cxn modelId="{F2985555-0F19-402D-9847-A0908C1074F4}" type="presOf" srcId="{9269A1C0-C0BF-4084-B46C-8F9264F056B6}" destId="{03CA0F7C-AEC0-41EC-BC37-F12BDC2A4449}" srcOrd="1" destOrd="0" presId="urn:microsoft.com/office/officeart/2005/8/layout/pyramid3"/>
    <dgm:cxn modelId="{64EF7FCA-B5B9-4B35-ABA6-6722F7A30ABC}" type="presParOf" srcId="{AE7FFDAA-8310-4185-8E81-42192FAB7D0C}" destId="{454B3611-9EFA-44C3-BAC0-97D041A06581}" srcOrd="0" destOrd="0" presId="urn:microsoft.com/office/officeart/2005/8/layout/pyramid3"/>
    <dgm:cxn modelId="{B30C94C4-38A6-450A-940E-82F325623068}" type="presParOf" srcId="{454B3611-9EFA-44C3-BAC0-97D041A06581}" destId="{C1413085-E5A4-4416-9D63-3B5B130B8D77}" srcOrd="0" destOrd="0" presId="urn:microsoft.com/office/officeart/2005/8/layout/pyramid3"/>
    <dgm:cxn modelId="{E9D3571E-ABC9-4783-A97E-DA4BA8EC0CF2}" type="presParOf" srcId="{454B3611-9EFA-44C3-BAC0-97D041A06581}" destId="{AC73EFFD-410C-418E-981C-6CFA85B01FF0}" srcOrd="1" destOrd="0" presId="urn:microsoft.com/office/officeart/2005/8/layout/pyramid3"/>
    <dgm:cxn modelId="{E1581005-525A-4B4C-9DF0-1F521E25745A}" type="presParOf" srcId="{454B3611-9EFA-44C3-BAC0-97D041A06581}" destId="{E1B374E4-6B72-491D-9BD9-47A92F2315FA}" srcOrd="2" destOrd="0" presId="urn:microsoft.com/office/officeart/2005/8/layout/pyramid3"/>
    <dgm:cxn modelId="{2B44BA65-38E9-40B6-A5DA-57B4B7D7446A}" type="presParOf" srcId="{454B3611-9EFA-44C3-BAC0-97D041A06581}" destId="{33CCE421-ECBF-4F03-90D3-AF9C0FC1A42E}" srcOrd="3" destOrd="0" presId="urn:microsoft.com/office/officeart/2005/8/layout/pyramid3"/>
    <dgm:cxn modelId="{89F1158E-60A6-4860-A1DE-A4BFC725EF0C}" type="presParOf" srcId="{AE7FFDAA-8310-4185-8E81-42192FAB7D0C}" destId="{BB0E14C4-77E5-4949-B657-5E2D2212641C}" srcOrd="1" destOrd="0" presId="urn:microsoft.com/office/officeart/2005/8/layout/pyramid3"/>
    <dgm:cxn modelId="{22624F0C-D690-4125-8B05-BCC832C42ECA}" type="presParOf" srcId="{BB0E14C4-77E5-4949-B657-5E2D2212641C}" destId="{0636A1F4-D9F6-4F73-976D-DEF2BACF70C8}" srcOrd="0" destOrd="0" presId="urn:microsoft.com/office/officeart/2005/8/layout/pyramid3"/>
    <dgm:cxn modelId="{4E240457-025E-4C4A-BA3E-BAF5F74F1EBA}" type="presParOf" srcId="{BB0E14C4-77E5-4949-B657-5E2D2212641C}" destId="{AF1EC443-5FEB-4F99-86B4-A46B843E68F4}" srcOrd="1" destOrd="0" presId="urn:microsoft.com/office/officeart/2005/8/layout/pyramid3"/>
    <dgm:cxn modelId="{B1F40DAA-DF9A-4309-ABA1-090AA04C5CDB}" type="presParOf" srcId="{BB0E14C4-77E5-4949-B657-5E2D2212641C}" destId="{28097B4B-BDE8-441F-9491-BD38A3B9B886}" srcOrd="2" destOrd="0" presId="urn:microsoft.com/office/officeart/2005/8/layout/pyramid3"/>
    <dgm:cxn modelId="{07174DCF-6CC7-43AD-A601-8D7550B7D27F}" type="presParOf" srcId="{BB0E14C4-77E5-4949-B657-5E2D2212641C}" destId="{DFD275C7-575A-4FA2-85F3-C2FC04747E1E}" srcOrd="3" destOrd="0" presId="urn:microsoft.com/office/officeart/2005/8/layout/pyramid3"/>
    <dgm:cxn modelId="{485141DC-9055-4E54-BC91-FF637219E603}" type="presParOf" srcId="{AE7FFDAA-8310-4185-8E81-42192FAB7D0C}" destId="{28FAFD92-430C-491A-AB8F-05D17B7FA4BD}" srcOrd="2" destOrd="0" presId="urn:microsoft.com/office/officeart/2005/8/layout/pyramid3"/>
    <dgm:cxn modelId="{AD7565E1-695A-4987-8D8F-2C80E58DDE9A}" type="presParOf" srcId="{28FAFD92-430C-491A-AB8F-05D17B7FA4BD}" destId="{756393B9-5844-4024-A216-6243514F9A8C}" srcOrd="0" destOrd="0" presId="urn:microsoft.com/office/officeart/2005/8/layout/pyramid3"/>
    <dgm:cxn modelId="{A9A46763-7B46-4CED-A8D6-7125DC43303E}" type="presParOf" srcId="{28FAFD92-430C-491A-AB8F-05D17B7FA4BD}" destId="{673A0BE0-8234-4E1C-B1B0-E5F17B314BA1}" srcOrd="1" destOrd="0" presId="urn:microsoft.com/office/officeart/2005/8/layout/pyramid3"/>
    <dgm:cxn modelId="{DC870F48-9C58-4B94-BFC4-B778481E65B4}" type="presParOf" srcId="{28FAFD92-430C-491A-AB8F-05D17B7FA4BD}" destId="{B63E9CA2-E0CD-4640-8907-D70316F3A3DB}" srcOrd="2" destOrd="0" presId="urn:microsoft.com/office/officeart/2005/8/layout/pyramid3"/>
    <dgm:cxn modelId="{40AAA5D1-7DD4-4126-8D31-72595811A2C3}" type="presParOf" srcId="{28FAFD92-430C-491A-AB8F-05D17B7FA4BD}" destId="{03CA0F7C-AEC0-41EC-BC37-F12BDC2A4449}" srcOrd="3" destOrd="0" presId="urn:microsoft.com/office/officeart/2005/8/layout/pyramid3"/>
    <dgm:cxn modelId="{F5D30A5C-E5AE-415B-A881-90A2091F606A}" type="presParOf" srcId="{AE7FFDAA-8310-4185-8E81-42192FAB7D0C}" destId="{670EED95-CA91-42D3-BC72-FC2D605FE40E}" srcOrd="3" destOrd="0" presId="urn:microsoft.com/office/officeart/2005/8/layout/pyramid3"/>
    <dgm:cxn modelId="{2A8FB2F0-D63C-4F26-BB21-D10991B89BF6}" type="presParOf" srcId="{670EED95-CA91-42D3-BC72-FC2D605FE40E}" destId="{94FA0F82-4A88-4953-83C9-72B93BADAE33}" srcOrd="0" destOrd="0" presId="urn:microsoft.com/office/officeart/2005/8/layout/pyramid3"/>
    <dgm:cxn modelId="{22565712-0695-43EF-BC9B-C9E981113282}" type="presParOf" srcId="{670EED95-CA91-42D3-BC72-FC2D605FE40E}" destId="{5AF9DD41-0F77-48DB-80F5-A11BC24F702F}" srcOrd="1" destOrd="0" presId="urn:microsoft.com/office/officeart/2005/8/layout/pyramid3"/>
    <dgm:cxn modelId="{0D41320D-F0EB-4CDB-8C4B-EF531CBFB692}" type="presParOf" srcId="{670EED95-CA91-42D3-BC72-FC2D605FE40E}" destId="{802E714C-E234-438F-B755-05A59334C7C6}" srcOrd="2" destOrd="0" presId="urn:microsoft.com/office/officeart/2005/8/layout/pyramid3"/>
    <dgm:cxn modelId="{BC541664-565D-4BCF-AE8F-5DA294FD602E}" type="presParOf" srcId="{670EED95-CA91-42D3-BC72-FC2D605FE40E}" destId="{7B70639C-B9DC-4899-AEF4-09BCCF2E5FE3}" srcOrd="3" destOrd="0" presId="urn:microsoft.com/office/officeart/2005/8/layout/pyramid3"/>
    <dgm:cxn modelId="{C19668F1-EB94-4B78-9A8C-C272DA6EE748}" type="presParOf" srcId="{AE7FFDAA-8310-4185-8E81-42192FAB7D0C}" destId="{6A21F4AE-96F7-427C-8A53-F288B44367BC}" srcOrd="4" destOrd="0" presId="urn:microsoft.com/office/officeart/2005/8/layout/pyramid3"/>
    <dgm:cxn modelId="{0635A95B-747C-4647-BAC5-2EDA2589E53E}" type="presParOf" srcId="{6A21F4AE-96F7-427C-8A53-F288B44367BC}" destId="{3EA96FBB-D7B1-46AB-A0B4-6384BE292F37}" srcOrd="0" destOrd="0" presId="urn:microsoft.com/office/officeart/2005/8/layout/pyramid3"/>
    <dgm:cxn modelId="{8DC84055-0F48-408D-A1B2-C39DA08881D8}" type="presParOf" srcId="{6A21F4AE-96F7-427C-8A53-F288B44367BC}" destId="{7FA8CCDA-92C4-4098-B59A-B50BD123947F}" srcOrd="1" destOrd="0" presId="urn:microsoft.com/office/officeart/2005/8/layout/pyramid3"/>
    <dgm:cxn modelId="{A6A34807-93CF-4ABE-9D3A-1954E0B77052}" type="presParOf" srcId="{6A21F4AE-96F7-427C-8A53-F288B44367BC}" destId="{FFF10205-45A0-4EE3-8675-A8DB263D974F}" srcOrd="2" destOrd="0" presId="urn:microsoft.com/office/officeart/2005/8/layout/pyramid3"/>
    <dgm:cxn modelId="{4390A50D-DE29-4575-A9BF-EDA7DF624A04}" type="presParOf" srcId="{6A21F4AE-96F7-427C-8A53-F288B44367BC}" destId="{6BD1FFD5-95AF-4787-9CF2-1F90C49136DD}" srcOrd="3" destOrd="0" presId="urn:microsoft.com/office/officeart/2005/8/layout/pyramid3"/>
    <dgm:cxn modelId="{7E391AF7-26EE-47E8-B33F-A5376EDB7D64}" type="presParOf" srcId="{AE7FFDAA-8310-4185-8E81-42192FAB7D0C}" destId="{23DA4FE4-763D-4DD5-94FF-86CCE0C40AF3}" srcOrd="5" destOrd="0" presId="urn:microsoft.com/office/officeart/2005/8/layout/pyramid3"/>
    <dgm:cxn modelId="{819844C9-6939-4F89-BF76-3B268481F95D}" type="presParOf" srcId="{23DA4FE4-763D-4DD5-94FF-86CCE0C40AF3}" destId="{B0424C12-580F-4042-8404-99EECC3695AA}" srcOrd="0" destOrd="0" presId="urn:microsoft.com/office/officeart/2005/8/layout/pyramid3"/>
    <dgm:cxn modelId="{D5A6F709-24FD-44CB-8CE2-5879C8A52EF6}" type="presParOf" srcId="{23DA4FE4-763D-4DD5-94FF-86CCE0C40AF3}" destId="{587C3A8F-B87C-476E-BADD-C2DED4F86721}" srcOrd="1" destOrd="0" presId="urn:microsoft.com/office/officeart/2005/8/layout/pyramid3"/>
    <dgm:cxn modelId="{0A6FEFD9-2ADE-4896-879D-5D5847458021}" type="presParOf" srcId="{23DA4FE4-763D-4DD5-94FF-86CCE0C40AF3}" destId="{6B622F66-7270-48E9-93B6-99E57C48F1EE}" srcOrd="2" destOrd="0" presId="urn:microsoft.com/office/officeart/2005/8/layout/pyramid3"/>
    <dgm:cxn modelId="{06DD9118-CF66-4205-95F1-4FEB8D7AD8CC}" type="presParOf" srcId="{23DA4FE4-763D-4DD5-94FF-86CCE0C40AF3}" destId="{821D9290-B53F-41C0-BC59-588130143072}" srcOrd="3" destOrd="0" presId="urn:microsoft.com/office/officeart/2005/8/layout/pyramid3"/>
    <dgm:cxn modelId="{06D757F8-96A5-4418-901C-AB02A0CF0BB3}" type="presParOf" srcId="{AE7FFDAA-8310-4185-8E81-42192FAB7D0C}" destId="{8D7ACEF1-F7D7-4138-A67B-631E4BBF2C69}" srcOrd="6" destOrd="0" presId="urn:microsoft.com/office/officeart/2005/8/layout/pyramid3"/>
    <dgm:cxn modelId="{7BC82DF8-0C2A-47E3-8C60-9F22C24DA3F6}" type="presParOf" srcId="{8D7ACEF1-F7D7-4138-A67B-631E4BBF2C69}" destId="{8DE255F8-B48E-4598-97F5-686228202833}" srcOrd="0" destOrd="0" presId="urn:microsoft.com/office/officeart/2005/8/layout/pyramid3"/>
    <dgm:cxn modelId="{AB40EF0A-4857-4E52-9886-C7D16CA01967}" type="presParOf" srcId="{8D7ACEF1-F7D7-4138-A67B-631E4BBF2C69}" destId="{45DE3961-52D1-493D-8838-93FC3C7EC6C8}"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15BD22-25DF-4E09-8F94-6B2EBDDE2749}" type="doc">
      <dgm:prSet loTypeId="urn:microsoft.com/office/officeart/2005/8/layout/hierarchy2" loCatId="hierarchy" qsTypeId="urn:microsoft.com/office/officeart/2005/8/quickstyle/3d2" qsCatId="3D" csTypeId="urn:microsoft.com/office/officeart/2005/8/colors/colorful1#1" csCatId="colorful" phldr="1"/>
      <dgm:spPr/>
      <dgm:t>
        <a:bodyPr/>
        <a:lstStyle/>
        <a:p>
          <a:endParaRPr kumimoji="1" lang="ja-JP" altLang="en-US"/>
        </a:p>
      </dgm:t>
    </dgm:pt>
    <dgm:pt modelId="{B6D11D83-B636-460F-99F2-F5D33F891C24}">
      <dgm:prSet phldrT="[テキスト]"/>
      <dgm:spPr>
        <a:solidFill>
          <a:srgbClr val="FF9900"/>
        </a:solidFill>
      </dgm:spPr>
      <dgm:t>
        <a:bodyPr/>
        <a:lstStyle/>
        <a:p>
          <a:r>
            <a:rPr kumimoji="1" lang="ja-JP" altLang="en-US" dirty="0" smtClean="0">
              <a:latin typeface="HG丸ｺﾞｼｯｸM-PRO" pitchFamily="50" charset="-128"/>
              <a:ea typeface="HG丸ｺﾞｼｯｸM-PRO" pitchFamily="50" charset="-128"/>
            </a:rPr>
            <a:t>枯渇性　　　　エネルギー資源</a:t>
          </a:r>
          <a:endParaRPr kumimoji="1" lang="ja-JP" altLang="en-US" dirty="0">
            <a:latin typeface="HG丸ｺﾞｼｯｸM-PRO" pitchFamily="50" charset="-128"/>
            <a:ea typeface="HG丸ｺﾞｼｯｸM-PRO" pitchFamily="50" charset="-128"/>
          </a:endParaRPr>
        </a:p>
      </dgm:t>
    </dgm:pt>
    <dgm:pt modelId="{6E72CADC-CEAB-4EBB-AD98-C47BA64B0DD2}" type="parTrans" cxnId="{7B907CBE-A15E-4854-B56E-BADC19574254}">
      <dgm:prSet/>
      <dgm:spPr/>
      <dgm:t>
        <a:bodyPr/>
        <a:lstStyle/>
        <a:p>
          <a:endParaRPr kumimoji="1" lang="ja-JP" altLang="en-US">
            <a:latin typeface="HG丸ｺﾞｼｯｸM-PRO" pitchFamily="50" charset="-128"/>
            <a:ea typeface="HG丸ｺﾞｼｯｸM-PRO" pitchFamily="50" charset="-128"/>
          </a:endParaRPr>
        </a:p>
      </dgm:t>
    </dgm:pt>
    <dgm:pt modelId="{8692D363-0606-47D2-AD80-E270CECFBA98}" type="sibTrans" cxnId="{7B907CBE-A15E-4854-B56E-BADC19574254}">
      <dgm:prSet/>
      <dgm:spPr/>
      <dgm:t>
        <a:bodyPr/>
        <a:lstStyle/>
        <a:p>
          <a:endParaRPr kumimoji="1" lang="ja-JP" altLang="en-US">
            <a:latin typeface="HG丸ｺﾞｼｯｸM-PRO" pitchFamily="50" charset="-128"/>
            <a:ea typeface="HG丸ｺﾞｼｯｸM-PRO" pitchFamily="50" charset="-128"/>
          </a:endParaRPr>
        </a:p>
      </dgm:t>
    </dgm:pt>
    <dgm:pt modelId="{4FB6FB5A-1158-4AAC-B9FC-DB920BD57B24}">
      <dgm:prSet phldrT="[テキスト]"/>
      <dgm:spPr>
        <a:solidFill>
          <a:schemeClr val="accent4">
            <a:lumMod val="75000"/>
          </a:schemeClr>
        </a:solidFill>
      </dgm:spPr>
      <dgm:t>
        <a:bodyPr/>
        <a:lstStyle/>
        <a:p>
          <a:r>
            <a:rPr kumimoji="1" lang="ja-JP" altLang="en-US" dirty="0" smtClean="0">
              <a:latin typeface="HG丸ｺﾞｼｯｸM-PRO" pitchFamily="50" charset="-128"/>
              <a:ea typeface="HG丸ｺﾞｼｯｸM-PRO" pitchFamily="50" charset="-128"/>
            </a:rPr>
            <a:t>石油</a:t>
          </a:r>
          <a:endParaRPr kumimoji="1" lang="ja-JP" altLang="en-US" dirty="0">
            <a:latin typeface="HG丸ｺﾞｼｯｸM-PRO" pitchFamily="50" charset="-128"/>
            <a:ea typeface="HG丸ｺﾞｼｯｸM-PRO" pitchFamily="50" charset="-128"/>
          </a:endParaRPr>
        </a:p>
      </dgm:t>
    </dgm:pt>
    <dgm:pt modelId="{58C33509-4F0A-4782-96C8-C4046C2B0912}" type="parTrans" cxnId="{88990266-8558-48C2-8D92-127910399B95}">
      <dgm:prSet/>
      <dgm:spPr/>
      <dgm:t>
        <a:bodyPr/>
        <a:lstStyle/>
        <a:p>
          <a:endParaRPr kumimoji="1" lang="ja-JP" altLang="en-US" dirty="0">
            <a:latin typeface="HG丸ｺﾞｼｯｸM-PRO" pitchFamily="50" charset="-128"/>
            <a:ea typeface="HG丸ｺﾞｼｯｸM-PRO" pitchFamily="50" charset="-128"/>
          </a:endParaRPr>
        </a:p>
      </dgm:t>
    </dgm:pt>
    <dgm:pt modelId="{F70956C6-7F4A-4A4C-BDC7-008E653C7DEC}" type="sibTrans" cxnId="{88990266-8558-48C2-8D92-127910399B95}">
      <dgm:prSet/>
      <dgm:spPr/>
      <dgm:t>
        <a:bodyPr/>
        <a:lstStyle/>
        <a:p>
          <a:endParaRPr kumimoji="1" lang="ja-JP" altLang="en-US">
            <a:latin typeface="HG丸ｺﾞｼｯｸM-PRO" pitchFamily="50" charset="-128"/>
            <a:ea typeface="HG丸ｺﾞｼｯｸM-PRO" pitchFamily="50" charset="-128"/>
          </a:endParaRPr>
        </a:p>
      </dgm:t>
    </dgm:pt>
    <dgm:pt modelId="{A0C091CA-1EAB-419D-BAF5-25A47DFF8A3B}">
      <dgm:prSet phldrT="[テキスト]"/>
      <dgm:spPr>
        <a:solidFill>
          <a:schemeClr val="accent4">
            <a:lumMod val="75000"/>
          </a:schemeClr>
        </a:solidFill>
      </dgm:spPr>
      <dgm:t>
        <a:bodyPr/>
        <a:lstStyle/>
        <a:p>
          <a:r>
            <a:rPr kumimoji="1" lang="ja-JP" altLang="en-US" dirty="0" smtClean="0">
              <a:latin typeface="HG丸ｺﾞｼｯｸM-PRO" pitchFamily="50" charset="-128"/>
              <a:ea typeface="HG丸ｺﾞｼｯｸM-PRO" pitchFamily="50" charset="-128"/>
            </a:rPr>
            <a:t>石炭</a:t>
          </a:r>
          <a:endParaRPr kumimoji="1" lang="ja-JP" altLang="en-US" dirty="0">
            <a:latin typeface="HG丸ｺﾞｼｯｸM-PRO" pitchFamily="50" charset="-128"/>
            <a:ea typeface="HG丸ｺﾞｼｯｸM-PRO" pitchFamily="50" charset="-128"/>
          </a:endParaRPr>
        </a:p>
      </dgm:t>
    </dgm:pt>
    <dgm:pt modelId="{FDC7E188-B31A-4CC9-A167-2B10C17378AD}" type="parTrans" cxnId="{F7850817-C281-445F-BBFC-CB8C13063917}">
      <dgm:prSet/>
      <dgm:spPr/>
      <dgm:t>
        <a:bodyPr/>
        <a:lstStyle/>
        <a:p>
          <a:endParaRPr kumimoji="1" lang="ja-JP" altLang="en-US" dirty="0">
            <a:latin typeface="HG丸ｺﾞｼｯｸM-PRO" pitchFamily="50" charset="-128"/>
            <a:ea typeface="HG丸ｺﾞｼｯｸM-PRO" pitchFamily="50" charset="-128"/>
          </a:endParaRPr>
        </a:p>
      </dgm:t>
    </dgm:pt>
    <dgm:pt modelId="{EF813669-995B-49D0-AC6F-F725A210517F}" type="sibTrans" cxnId="{F7850817-C281-445F-BBFC-CB8C13063917}">
      <dgm:prSet/>
      <dgm:spPr/>
      <dgm:t>
        <a:bodyPr/>
        <a:lstStyle/>
        <a:p>
          <a:endParaRPr kumimoji="1" lang="ja-JP" altLang="en-US">
            <a:latin typeface="HG丸ｺﾞｼｯｸM-PRO" pitchFamily="50" charset="-128"/>
            <a:ea typeface="HG丸ｺﾞｼｯｸM-PRO" pitchFamily="50" charset="-128"/>
          </a:endParaRPr>
        </a:p>
      </dgm:t>
    </dgm:pt>
    <dgm:pt modelId="{5B33CBA7-4378-4CA1-A730-E05057A98937}">
      <dgm:prSet phldrT="[テキスト]"/>
      <dgm:spPr>
        <a:solidFill>
          <a:schemeClr val="accent4">
            <a:lumMod val="75000"/>
          </a:schemeClr>
        </a:solidFill>
      </dgm:spPr>
      <dgm:t>
        <a:bodyPr/>
        <a:lstStyle/>
        <a:p>
          <a:r>
            <a:rPr kumimoji="1" lang="ja-JP" altLang="en-US" dirty="0" smtClean="0">
              <a:latin typeface="HG丸ｺﾞｼｯｸM-PRO" pitchFamily="50" charset="-128"/>
              <a:ea typeface="HG丸ｺﾞｼｯｸM-PRO" pitchFamily="50" charset="-128"/>
            </a:rPr>
            <a:t>天然ガス</a:t>
          </a:r>
          <a:endParaRPr kumimoji="1" lang="ja-JP" altLang="en-US" dirty="0">
            <a:latin typeface="HG丸ｺﾞｼｯｸM-PRO" pitchFamily="50" charset="-128"/>
            <a:ea typeface="HG丸ｺﾞｼｯｸM-PRO" pitchFamily="50" charset="-128"/>
          </a:endParaRPr>
        </a:p>
      </dgm:t>
    </dgm:pt>
    <dgm:pt modelId="{ECBF5AAE-7E13-4E21-9EB7-33AE53CFA2E8}" type="parTrans" cxnId="{EDF0302D-8BDB-430E-B2B6-D1EC32D3B202}">
      <dgm:prSet/>
      <dgm:spPr/>
      <dgm:t>
        <a:bodyPr/>
        <a:lstStyle/>
        <a:p>
          <a:endParaRPr kumimoji="1" lang="ja-JP" altLang="en-US" dirty="0">
            <a:latin typeface="HG丸ｺﾞｼｯｸM-PRO" pitchFamily="50" charset="-128"/>
            <a:ea typeface="HG丸ｺﾞｼｯｸM-PRO" pitchFamily="50" charset="-128"/>
          </a:endParaRPr>
        </a:p>
      </dgm:t>
    </dgm:pt>
    <dgm:pt modelId="{17029570-031B-4F30-9885-22F2CFC163C6}" type="sibTrans" cxnId="{EDF0302D-8BDB-430E-B2B6-D1EC32D3B202}">
      <dgm:prSet/>
      <dgm:spPr/>
      <dgm:t>
        <a:bodyPr/>
        <a:lstStyle/>
        <a:p>
          <a:endParaRPr kumimoji="1" lang="ja-JP" altLang="en-US">
            <a:latin typeface="HG丸ｺﾞｼｯｸM-PRO" pitchFamily="50" charset="-128"/>
            <a:ea typeface="HG丸ｺﾞｼｯｸM-PRO" pitchFamily="50" charset="-128"/>
          </a:endParaRPr>
        </a:p>
      </dgm:t>
    </dgm:pt>
    <dgm:pt modelId="{1A16C0E9-5544-4E27-A5CF-1F567D02C3CB}">
      <dgm:prSet phldrT="[テキスト]"/>
      <dgm:spPr>
        <a:solidFill>
          <a:srgbClr val="990033"/>
        </a:solidFill>
      </dgm:spPr>
      <dgm:t>
        <a:bodyPr/>
        <a:lstStyle/>
        <a:p>
          <a:r>
            <a:rPr kumimoji="1" lang="ja-JP" altLang="en-US" dirty="0" smtClean="0">
              <a:latin typeface="HG丸ｺﾞｼｯｸM-PRO" pitchFamily="50" charset="-128"/>
              <a:ea typeface="HG丸ｺﾞｼｯｸM-PRO" pitchFamily="50" charset="-128"/>
            </a:rPr>
            <a:t>化石燃料</a:t>
          </a:r>
          <a:endParaRPr kumimoji="1" lang="ja-JP" altLang="en-US" dirty="0">
            <a:latin typeface="HG丸ｺﾞｼｯｸM-PRO" pitchFamily="50" charset="-128"/>
            <a:ea typeface="HG丸ｺﾞｼｯｸM-PRO" pitchFamily="50" charset="-128"/>
          </a:endParaRPr>
        </a:p>
      </dgm:t>
    </dgm:pt>
    <dgm:pt modelId="{31F9703D-5061-4604-944B-05D3D3C205E3}" type="parTrans" cxnId="{695223B4-8AB0-4D11-ADA2-BFB16A941A7D}">
      <dgm:prSet/>
      <dgm:spPr/>
      <dgm:t>
        <a:bodyPr/>
        <a:lstStyle/>
        <a:p>
          <a:endParaRPr kumimoji="1" lang="ja-JP" altLang="en-US" dirty="0">
            <a:latin typeface="HG丸ｺﾞｼｯｸM-PRO" pitchFamily="50" charset="-128"/>
            <a:ea typeface="HG丸ｺﾞｼｯｸM-PRO" pitchFamily="50" charset="-128"/>
          </a:endParaRPr>
        </a:p>
      </dgm:t>
    </dgm:pt>
    <dgm:pt modelId="{D4E645AD-6349-45D6-9A90-61F3B9E44C2A}" type="sibTrans" cxnId="{695223B4-8AB0-4D11-ADA2-BFB16A941A7D}">
      <dgm:prSet/>
      <dgm:spPr/>
      <dgm:t>
        <a:bodyPr/>
        <a:lstStyle/>
        <a:p>
          <a:endParaRPr kumimoji="1" lang="ja-JP" altLang="en-US">
            <a:latin typeface="HG丸ｺﾞｼｯｸM-PRO" pitchFamily="50" charset="-128"/>
            <a:ea typeface="HG丸ｺﾞｼｯｸM-PRO" pitchFamily="50" charset="-128"/>
          </a:endParaRPr>
        </a:p>
      </dgm:t>
    </dgm:pt>
    <dgm:pt modelId="{96C9A72C-B1A0-42BB-A0BE-9BB4F1C40DEB}">
      <dgm:prSet phldrT="[テキスト]"/>
      <dgm:spPr>
        <a:solidFill>
          <a:srgbClr val="990033"/>
        </a:solidFill>
      </dgm:spPr>
      <dgm:t>
        <a:bodyPr/>
        <a:lstStyle/>
        <a:p>
          <a:r>
            <a:rPr kumimoji="1" lang="ja-JP" altLang="en-US" dirty="0" smtClean="0">
              <a:latin typeface="HG丸ｺﾞｼｯｸM-PRO" pitchFamily="50" charset="-128"/>
              <a:ea typeface="HG丸ｺﾞｼｯｸM-PRO" pitchFamily="50" charset="-128"/>
            </a:rPr>
            <a:t>核燃料</a:t>
          </a:r>
          <a:endParaRPr kumimoji="1" lang="ja-JP" altLang="en-US" dirty="0">
            <a:latin typeface="HG丸ｺﾞｼｯｸM-PRO" pitchFamily="50" charset="-128"/>
            <a:ea typeface="HG丸ｺﾞｼｯｸM-PRO" pitchFamily="50" charset="-128"/>
          </a:endParaRPr>
        </a:p>
      </dgm:t>
    </dgm:pt>
    <dgm:pt modelId="{7939E1A5-D2EE-4F94-9B9B-9786C5D866C4}" type="parTrans" cxnId="{C5A84FDF-B343-4E52-9128-B82D3610392A}">
      <dgm:prSet/>
      <dgm:spPr/>
      <dgm:t>
        <a:bodyPr/>
        <a:lstStyle/>
        <a:p>
          <a:endParaRPr kumimoji="1" lang="ja-JP" altLang="en-US" dirty="0">
            <a:latin typeface="HG丸ｺﾞｼｯｸM-PRO" pitchFamily="50" charset="-128"/>
            <a:ea typeface="HG丸ｺﾞｼｯｸM-PRO" pitchFamily="50" charset="-128"/>
          </a:endParaRPr>
        </a:p>
      </dgm:t>
    </dgm:pt>
    <dgm:pt modelId="{635E52CD-FE19-4010-B56E-7C684D5393FB}" type="sibTrans" cxnId="{C5A84FDF-B343-4E52-9128-B82D3610392A}">
      <dgm:prSet/>
      <dgm:spPr/>
      <dgm:t>
        <a:bodyPr/>
        <a:lstStyle/>
        <a:p>
          <a:endParaRPr kumimoji="1" lang="ja-JP" altLang="en-US">
            <a:latin typeface="HG丸ｺﾞｼｯｸM-PRO" pitchFamily="50" charset="-128"/>
            <a:ea typeface="HG丸ｺﾞｼｯｸM-PRO" pitchFamily="50" charset="-128"/>
          </a:endParaRPr>
        </a:p>
      </dgm:t>
    </dgm:pt>
    <dgm:pt modelId="{DFFCF5FA-5400-4707-B684-B186537DCD90}">
      <dgm:prSet phldrT="[テキスト]"/>
      <dgm:spPr>
        <a:solidFill>
          <a:schemeClr val="accent4">
            <a:lumMod val="75000"/>
          </a:schemeClr>
        </a:solidFill>
      </dgm:spPr>
      <dgm:t>
        <a:bodyPr/>
        <a:lstStyle/>
        <a:p>
          <a:r>
            <a:rPr kumimoji="1" lang="ja-JP" altLang="en-US" dirty="0" smtClean="0">
              <a:latin typeface="HG丸ｺﾞｼｯｸM-PRO" pitchFamily="50" charset="-128"/>
              <a:ea typeface="HG丸ｺﾞｼｯｸM-PRO" pitchFamily="50" charset="-128"/>
            </a:rPr>
            <a:t>ウラン</a:t>
          </a:r>
          <a:endParaRPr kumimoji="1" lang="ja-JP" altLang="en-US" dirty="0">
            <a:latin typeface="HG丸ｺﾞｼｯｸM-PRO" pitchFamily="50" charset="-128"/>
            <a:ea typeface="HG丸ｺﾞｼｯｸM-PRO" pitchFamily="50" charset="-128"/>
          </a:endParaRPr>
        </a:p>
      </dgm:t>
    </dgm:pt>
    <dgm:pt modelId="{A7BCC3E8-70F7-495A-9725-40309D1948BE}" type="parTrans" cxnId="{91915575-6B90-4540-98EC-4CAD439067F8}">
      <dgm:prSet/>
      <dgm:spPr/>
      <dgm:t>
        <a:bodyPr/>
        <a:lstStyle/>
        <a:p>
          <a:endParaRPr kumimoji="1" lang="ja-JP" altLang="en-US" dirty="0">
            <a:latin typeface="HG丸ｺﾞｼｯｸM-PRO" pitchFamily="50" charset="-128"/>
            <a:ea typeface="HG丸ｺﾞｼｯｸM-PRO" pitchFamily="50" charset="-128"/>
          </a:endParaRPr>
        </a:p>
      </dgm:t>
    </dgm:pt>
    <dgm:pt modelId="{2D8BC478-8E29-42DF-8914-738442C6A5C9}" type="sibTrans" cxnId="{91915575-6B90-4540-98EC-4CAD439067F8}">
      <dgm:prSet/>
      <dgm:spPr/>
      <dgm:t>
        <a:bodyPr/>
        <a:lstStyle/>
        <a:p>
          <a:endParaRPr kumimoji="1" lang="ja-JP" altLang="en-US">
            <a:latin typeface="HG丸ｺﾞｼｯｸM-PRO" pitchFamily="50" charset="-128"/>
            <a:ea typeface="HG丸ｺﾞｼｯｸM-PRO" pitchFamily="50" charset="-128"/>
          </a:endParaRPr>
        </a:p>
      </dgm:t>
    </dgm:pt>
    <dgm:pt modelId="{CFCCF57C-CB0A-4C54-81D3-6094078D4C8F}" type="pres">
      <dgm:prSet presAssocID="{5D15BD22-25DF-4E09-8F94-6B2EBDDE2749}" presName="diagram" presStyleCnt="0">
        <dgm:presLayoutVars>
          <dgm:chPref val="1"/>
          <dgm:dir/>
          <dgm:animOne val="branch"/>
          <dgm:animLvl val="lvl"/>
          <dgm:resizeHandles val="exact"/>
        </dgm:presLayoutVars>
      </dgm:prSet>
      <dgm:spPr/>
      <dgm:t>
        <a:bodyPr/>
        <a:lstStyle/>
        <a:p>
          <a:endParaRPr kumimoji="1" lang="ja-JP" altLang="en-US"/>
        </a:p>
      </dgm:t>
    </dgm:pt>
    <dgm:pt modelId="{0C115261-6367-409E-B655-BC7E9B0B738A}" type="pres">
      <dgm:prSet presAssocID="{B6D11D83-B636-460F-99F2-F5D33F891C24}" presName="root1" presStyleCnt="0"/>
      <dgm:spPr/>
      <dgm:t>
        <a:bodyPr/>
        <a:lstStyle/>
        <a:p>
          <a:endParaRPr kumimoji="1" lang="ja-JP" altLang="en-US"/>
        </a:p>
      </dgm:t>
    </dgm:pt>
    <dgm:pt modelId="{EF395B19-1BDD-4051-AF7D-3E70A4CE4C4A}" type="pres">
      <dgm:prSet presAssocID="{B6D11D83-B636-460F-99F2-F5D33F891C24}" presName="LevelOneTextNode" presStyleLbl="node0" presStyleIdx="0" presStyleCnt="1" custScaleX="127644" custScaleY="97278">
        <dgm:presLayoutVars>
          <dgm:chPref val="3"/>
        </dgm:presLayoutVars>
      </dgm:prSet>
      <dgm:spPr/>
      <dgm:t>
        <a:bodyPr/>
        <a:lstStyle/>
        <a:p>
          <a:endParaRPr kumimoji="1" lang="ja-JP" altLang="en-US"/>
        </a:p>
      </dgm:t>
    </dgm:pt>
    <dgm:pt modelId="{99836ECC-6E7F-4663-9309-2E587DBC848D}" type="pres">
      <dgm:prSet presAssocID="{B6D11D83-B636-460F-99F2-F5D33F891C24}" presName="level2hierChild" presStyleCnt="0"/>
      <dgm:spPr/>
      <dgm:t>
        <a:bodyPr/>
        <a:lstStyle/>
        <a:p>
          <a:endParaRPr kumimoji="1" lang="ja-JP" altLang="en-US"/>
        </a:p>
      </dgm:t>
    </dgm:pt>
    <dgm:pt modelId="{33A782F2-2751-46B7-8F97-D2F6F98579FF}" type="pres">
      <dgm:prSet presAssocID="{31F9703D-5061-4604-944B-05D3D3C205E3}" presName="conn2-1" presStyleLbl="parChTrans1D2" presStyleIdx="0" presStyleCnt="2"/>
      <dgm:spPr/>
      <dgm:t>
        <a:bodyPr/>
        <a:lstStyle/>
        <a:p>
          <a:endParaRPr kumimoji="1" lang="ja-JP" altLang="en-US"/>
        </a:p>
      </dgm:t>
    </dgm:pt>
    <dgm:pt modelId="{EE5D7C9B-116D-499B-8496-1FA91DD69DCE}" type="pres">
      <dgm:prSet presAssocID="{31F9703D-5061-4604-944B-05D3D3C205E3}" presName="connTx" presStyleLbl="parChTrans1D2" presStyleIdx="0" presStyleCnt="2"/>
      <dgm:spPr/>
      <dgm:t>
        <a:bodyPr/>
        <a:lstStyle/>
        <a:p>
          <a:endParaRPr kumimoji="1" lang="ja-JP" altLang="en-US"/>
        </a:p>
      </dgm:t>
    </dgm:pt>
    <dgm:pt modelId="{2A551996-D92A-4BF6-9669-71FC9DBA1090}" type="pres">
      <dgm:prSet presAssocID="{1A16C0E9-5544-4E27-A5CF-1F567D02C3CB}" presName="root2" presStyleCnt="0"/>
      <dgm:spPr/>
      <dgm:t>
        <a:bodyPr/>
        <a:lstStyle/>
        <a:p>
          <a:endParaRPr kumimoji="1" lang="ja-JP" altLang="en-US"/>
        </a:p>
      </dgm:t>
    </dgm:pt>
    <dgm:pt modelId="{5E2A94A8-9091-45D1-93C5-BE6B3EB229C0}" type="pres">
      <dgm:prSet presAssocID="{1A16C0E9-5544-4E27-A5CF-1F567D02C3CB}" presName="LevelTwoTextNode" presStyleLbl="node2" presStyleIdx="0" presStyleCnt="2">
        <dgm:presLayoutVars>
          <dgm:chPref val="3"/>
        </dgm:presLayoutVars>
      </dgm:prSet>
      <dgm:spPr/>
      <dgm:t>
        <a:bodyPr/>
        <a:lstStyle/>
        <a:p>
          <a:endParaRPr kumimoji="1" lang="ja-JP" altLang="en-US"/>
        </a:p>
      </dgm:t>
    </dgm:pt>
    <dgm:pt modelId="{3C6B77D2-7DD1-407D-94DD-8FBD21BE02D5}" type="pres">
      <dgm:prSet presAssocID="{1A16C0E9-5544-4E27-A5CF-1F567D02C3CB}" presName="level3hierChild" presStyleCnt="0"/>
      <dgm:spPr/>
      <dgm:t>
        <a:bodyPr/>
        <a:lstStyle/>
        <a:p>
          <a:endParaRPr kumimoji="1" lang="ja-JP" altLang="en-US"/>
        </a:p>
      </dgm:t>
    </dgm:pt>
    <dgm:pt modelId="{92D12DCA-AB52-4862-A3B8-5A6A8C5E489B}" type="pres">
      <dgm:prSet presAssocID="{58C33509-4F0A-4782-96C8-C4046C2B0912}" presName="conn2-1" presStyleLbl="parChTrans1D3" presStyleIdx="0" presStyleCnt="4"/>
      <dgm:spPr/>
      <dgm:t>
        <a:bodyPr/>
        <a:lstStyle/>
        <a:p>
          <a:endParaRPr kumimoji="1" lang="ja-JP" altLang="en-US"/>
        </a:p>
      </dgm:t>
    </dgm:pt>
    <dgm:pt modelId="{FF784F47-053A-460D-970F-F6EF2A5462D1}" type="pres">
      <dgm:prSet presAssocID="{58C33509-4F0A-4782-96C8-C4046C2B0912}" presName="connTx" presStyleLbl="parChTrans1D3" presStyleIdx="0" presStyleCnt="4"/>
      <dgm:spPr/>
      <dgm:t>
        <a:bodyPr/>
        <a:lstStyle/>
        <a:p>
          <a:endParaRPr kumimoji="1" lang="ja-JP" altLang="en-US"/>
        </a:p>
      </dgm:t>
    </dgm:pt>
    <dgm:pt modelId="{2DB3C627-C6B4-4DEA-AB26-BFE57352F78B}" type="pres">
      <dgm:prSet presAssocID="{4FB6FB5A-1158-4AAC-B9FC-DB920BD57B24}" presName="root2" presStyleCnt="0"/>
      <dgm:spPr/>
      <dgm:t>
        <a:bodyPr/>
        <a:lstStyle/>
        <a:p>
          <a:endParaRPr kumimoji="1" lang="ja-JP" altLang="en-US"/>
        </a:p>
      </dgm:t>
    </dgm:pt>
    <dgm:pt modelId="{C24B6756-FFFC-4A3E-8557-1AD0074DCB08}" type="pres">
      <dgm:prSet presAssocID="{4FB6FB5A-1158-4AAC-B9FC-DB920BD57B24}" presName="LevelTwoTextNode" presStyleLbl="node3" presStyleIdx="0" presStyleCnt="4">
        <dgm:presLayoutVars>
          <dgm:chPref val="3"/>
        </dgm:presLayoutVars>
      </dgm:prSet>
      <dgm:spPr/>
      <dgm:t>
        <a:bodyPr/>
        <a:lstStyle/>
        <a:p>
          <a:endParaRPr kumimoji="1" lang="ja-JP" altLang="en-US"/>
        </a:p>
      </dgm:t>
    </dgm:pt>
    <dgm:pt modelId="{18E14F83-2AF6-4726-9FC5-81ADC2BEAAD4}" type="pres">
      <dgm:prSet presAssocID="{4FB6FB5A-1158-4AAC-B9FC-DB920BD57B24}" presName="level3hierChild" presStyleCnt="0"/>
      <dgm:spPr/>
      <dgm:t>
        <a:bodyPr/>
        <a:lstStyle/>
        <a:p>
          <a:endParaRPr kumimoji="1" lang="ja-JP" altLang="en-US"/>
        </a:p>
      </dgm:t>
    </dgm:pt>
    <dgm:pt modelId="{E89AFF36-6AE7-4DCC-A764-F8FC2D577DAD}" type="pres">
      <dgm:prSet presAssocID="{FDC7E188-B31A-4CC9-A167-2B10C17378AD}" presName="conn2-1" presStyleLbl="parChTrans1D3" presStyleIdx="1" presStyleCnt="4"/>
      <dgm:spPr/>
      <dgm:t>
        <a:bodyPr/>
        <a:lstStyle/>
        <a:p>
          <a:endParaRPr kumimoji="1" lang="ja-JP" altLang="en-US"/>
        </a:p>
      </dgm:t>
    </dgm:pt>
    <dgm:pt modelId="{AD53CB83-66A5-46EB-9138-A10395C68236}" type="pres">
      <dgm:prSet presAssocID="{FDC7E188-B31A-4CC9-A167-2B10C17378AD}" presName="connTx" presStyleLbl="parChTrans1D3" presStyleIdx="1" presStyleCnt="4"/>
      <dgm:spPr/>
      <dgm:t>
        <a:bodyPr/>
        <a:lstStyle/>
        <a:p>
          <a:endParaRPr kumimoji="1" lang="ja-JP" altLang="en-US"/>
        </a:p>
      </dgm:t>
    </dgm:pt>
    <dgm:pt modelId="{D357D225-B2AA-4CF2-BBC6-5D2AF8C93758}" type="pres">
      <dgm:prSet presAssocID="{A0C091CA-1EAB-419D-BAF5-25A47DFF8A3B}" presName="root2" presStyleCnt="0"/>
      <dgm:spPr/>
      <dgm:t>
        <a:bodyPr/>
        <a:lstStyle/>
        <a:p>
          <a:endParaRPr kumimoji="1" lang="ja-JP" altLang="en-US"/>
        </a:p>
      </dgm:t>
    </dgm:pt>
    <dgm:pt modelId="{01C7C550-48D8-4972-96C7-F69B7ADA36D6}" type="pres">
      <dgm:prSet presAssocID="{A0C091CA-1EAB-419D-BAF5-25A47DFF8A3B}" presName="LevelTwoTextNode" presStyleLbl="node3" presStyleIdx="1" presStyleCnt="4">
        <dgm:presLayoutVars>
          <dgm:chPref val="3"/>
        </dgm:presLayoutVars>
      </dgm:prSet>
      <dgm:spPr/>
      <dgm:t>
        <a:bodyPr/>
        <a:lstStyle/>
        <a:p>
          <a:endParaRPr kumimoji="1" lang="ja-JP" altLang="en-US"/>
        </a:p>
      </dgm:t>
    </dgm:pt>
    <dgm:pt modelId="{99420FA6-5188-40E6-AA39-251B63D3FB4F}" type="pres">
      <dgm:prSet presAssocID="{A0C091CA-1EAB-419D-BAF5-25A47DFF8A3B}" presName="level3hierChild" presStyleCnt="0"/>
      <dgm:spPr/>
      <dgm:t>
        <a:bodyPr/>
        <a:lstStyle/>
        <a:p>
          <a:endParaRPr kumimoji="1" lang="ja-JP" altLang="en-US"/>
        </a:p>
      </dgm:t>
    </dgm:pt>
    <dgm:pt modelId="{B4E58EC3-F667-404C-881C-8473252E246C}" type="pres">
      <dgm:prSet presAssocID="{ECBF5AAE-7E13-4E21-9EB7-33AE53CFA2E8}" presName="conn2-1" presStyleLbl="parChTrans1D3" presStyleIdx="2" presStyleCnt="4"/>
      <dgm:spPr/>
      <dgm:t>
        <a:bodyPr/>
        <a:lstStyle/>
        <a:p>
          <a:endParaRPr kumimoji="1" lang="ja-JP" altLang="en-US"/>
        </a:p>
      </dgm:t>
    </dgm:pt>
    <dgm:pt modelId="{238CFD9C-FB9B-4603-AA0E-97427EC1781B}" type="pres">
      <dgm:prSet presAssocID="{ECBF5AAE-7E13-4E21-9EB7-33AE53CFA2E8}" presName="connTx" presStyleLbl="parChTrans1D3" presStyleIdx="2" presStyleCnt="4"/>
      <dgm:spPr/>
      <dgm:t>
        <a:bodyPr/>
        <a:lstStyle/>
        <a:p>
          <a:endParaRPr kumimoji="1" lang="ja-JP" altLang="en-US"/>
        </a:p>
      </dgm:t>
    </dgm:pt>
    <dgm:pt modelId="{C7EAB5F0-2445-42D5-8F47-F3A477EBE14F}" type="pres">
      <dgm:prSet presAssocID="{5B33CBA7-4378-4CA1-A730-E05057A98937}" presName="root2" presStyleCnt="0"/>
      <dgm:spPr/>
      <dgm:t>
        <a:bodyPr/>
        <a:lstStyle/>
        <a:p>
          <a:endParaRPr kumimoji="1" lang="ja-JP" altLang="en-US"/>
        </a:p>
      </dgm:t>
    </dgm:pt>
    <dgm:pt modelId="{286B6009-864F-4394-BEF0-6DFDDAF1D3D6}" type="pres">
      <dgm:prSet presAssocID="{5B33CBA7-4378-4CA1-A730-E05057A98937}" presName="LevelTwoTextNode" presStyleLbl="node3" presStyleIdx="2" presStyleCnt="4">
        <dgm:presLayoutVars>
          <dgm:chPref val="3"/>
        </dgm:presLayoutVars>
      </dgm:prSet>
      <dgm:spPr/>
      <dgm:t>
        <a:bodyPr/>
        <a:lstStyle/>
        <a:p>
          <a:endParaRPr kumimoji="1" lang="ja-JP" altLang="en-US"/>
        </a:p>
      </dgm:t>
    </dgm:pt>
    <dgm:pt modelId="{E14A55D3-E80E-41C2-B899-8A4B783ED948}" type="pres">
      <dgm:prSet presAssocID="{5B33CBA7-4378-4CA1-A730-E05057A98937}" presName="level3hierChild" presStyleCnt="0"/>
      <dgm:spPr/>
      <dgm:t>
        <a:bodyPr/>
        <a:lstStyle/>
        <a:p>
          <a:endParaRPr kumimoji="1" lang="ja-JP" altLang="en-US"/>
        </a:p>
      </dgm:t>
    </dgm:pt>
    <dgm:pt modelId="{BA5A04EB-4B9A-4FFF-A435-40300DF428F8}" type="pres">
      <dgm:prSet presAssocID="{7939E1A5-D2EE-4F94-9B9B-9786C5D866C4}" presName="conn2-1" presStyleLbl="parChTrans1D2" presStyleIdx="1" presStyleCnt="2"/>
      <dgm:spPr/>
      <dgm:t>
        <a:bodyPr/>
        <a:lstStyle/>
        <a:p>
          <a:endParaRPr kumimoji="1" lang="ja-JP" altLang="en-US"/>
        </a:p>
      </dgm:t>
    </dgm:pt>
    <dgm:pt modelId="{75C9F798-BEA5-4B8C-9DA2-558C665D03AC}" type="pres">
      <dgm:prSet presAssocID="{7939E1A5-D2EE-4F94-9B9B-9786C5D866C4}" presName="connTx" presStyleLbl="parChTrans1D2" presStyleIdx="1" presStyleCnt="2"/>
      <dgm:spPr/>
      <dgm:t>
        <a:bodyPr/>
        <a:lstStyle/>
        <a:p>
          <a:endParaRPr kumimoji="1" lang="ja-JP" altLang="en-US"/>
        </a:p>
      </dgm:t>
    </dgm:pt>
    <dgm:pt modelId="{C827726E-AA5E-4103-B334-D946EC186191}" type="pres">
      <dgm:prSet presAssocID="{96C9A72C-B1A0-42BB-A0BE-9BB4F1C40DEB}" presName="root2" presStyleCnt="0"/>
      <dgm:spPr/>
      <dgm:t>
        <a:bodyPr/>
        <a:lstStyle/>
        <a:p>
          <a:endParaRPr kumimoji="1" lang="ja-JP" altLang="en-US"/>
        </a:p>
      </dgm:t>
    </dgm:pt>
    <dgm:pt modelId="{75AB4C32-5260-4ED2-B094-8E4B70E0ABBD}" type="pres">
      <dgm:prSet presAssocID="{96C9A72C-B1A0-42BB-A0BE-9BB4F1C40DEB}" presName="LevelTwoTextNode" presStyleLbl="node2" presStyleIdx="1" presStyleCnt="2">
        <dgm:presLayoutVars>
          <dgm:chPref val="3"/>
        </dgm:presLayoutVars>
      </dgm:prSet>
      <dgm:spPr/>
      <dgm:t>
        <a:bodyPr/>
        <a:lstStyle/>
        <a:p>
          <a:endParaRPr kumimoji="1" lang="ja-JP" altLang="en-US"/>
        </a:p>
      </dgm:t>
    </dgm:pt>
    <dgm:pt modelId="{397CE28B-6E90-4B41-B4B2-0CD1DB214D78}" type="pres">
      <dgm:prSet presAssocID="{96C9A72C-B1A0-42BB-A0BE-9BB4F1C40DEB}" presName="level3hierChild" presStyleCnt="0"/>
      <dgm:spPr/>
      <dgm:t>
        <a:bodyPr/>
        <a:lstStyle/>
        <a:p>
          <a:endParaRPr kumimoji="1" lang="ja-JP" altLang="en-US"/>
        </a:p>
      </dgm:t>
    </dgm:pt>
    <dgm:pt modelId="{78A21EA4-919C-47F1-AAF5-7E706499CBC5}" type="pres">
      <dgm:prSet presAssocID="{A7BCC3E8-70F7-495A-9725-40309D1948BE}" presName="conn2-1" presStyleLbl="parChTrans1D3" presStyleIdx="3" presStyleCnt="4"/>
      <dgm:spPr/>
      <dgm:t>
        <a:bodyPr/>
        <a:lstStyle/>
        <a:p>
          <a:endParaRPr kumimoji="1" lang="ja-JP" altLang="en-US"/>
        </a:p>
      </dgm:t>
    </dgm:pt>
    <dgm:pt modelId="{2060E889-6ABE-4BB6-92D1-7CD008F3743B}" type="pres">
      <dgm:prSet presAssocID="{A7BCC3E8-70F7-495A-9725-40309D1948BE}" presName="connTx" presStyleLbl="parChTrans1D3" presStyleIdx="3" presStyleCnt="4"/>
      <dgm:spPr/>
      <dgm:t>
        <a:bodyPr/>
        <a:lstStyle/>
        <a:p>
          <a:endParaRPr kumimoji="1" lang="ja-JP" altLang="en-US"/>
        </a:p>
      </dgm:t>
    </dgm:pt>
    <dgm:pt modelId="{488D9803-E201-4D5A-B6D8-7C0402CB859A}" type="pres">
      <dgm:prSet presAssocID="{DFFCF5FA-5400-4707-B684-B186537DCD90}" presName="root2" presStyleCnt="0"/>
      <dgm:spPr/>
      <dgm:t>
        <a:bodyPr/>
        <a:lstStyle/>
        <a:p>
          <a:endParaRPr kumimoji="1" lang="ja-JP" altLang="en-US"/>
        </a:p>
      </dgm:t>
    </dgm:pt>
    <dgm:pt modelId="{53A8C85C-5447-443C-B7F1-FB5C527E8BB1}" type="pres">
      <dgm:prSet presAssocID="{DFFCF5FA-5400-4707-B684-B186537DCD90}" presName="LevelTwoTextNode" presStyleLbl="node3" presStyleIdx="3" presStyleCnt="4">
        <dgm:presLayoutVars>
          <dgm:chPref val="3"/>
        </dgm:presLayoutVars>
      </dgm:prSet>
      <dgm:spPr/>
      <dgm:t>
        <a:bodyPr/>
        <a:lstStyle/>
        <a:p>
          <a:endParaRPr kumimoji="1" lang="ja-JP" altLang="en-US"/>
        </a:p>
      </dgm:t>
    </dgm:pt>
    <dgm:pt modelId="{4E5CC8BD-8B55-4D4A-99CF-8E2A3C88BACC}" type="pres">
      <dgm:prSet presAssocID="{DFFCF5FA-5400-4707-B684-B186537DCD90}" presName="level3hierChild" presStyleCnt="0"/>
      <dgm:spPr/>
      <dgm:t>
        <a:bodyPr/>
        <a:lstStyle/>
        <a:p>
          <a:endParaRPr kumimoji="1" lang="ja-JP" altLang="en-US"/>
        </a:p>
      </dgm:t>
    </dgm:pt>
  </dgm:ptLst>
  <dgm:cxnLst>
    <dgm:cxn modelId="{C5A84FDF-B343-4E52-9128-B82D3610392A}" srcId="{B6D11D83-B636-460F-99F2-F5D33F891C24}" destId="{96C9A72C-B1A0-42BB-A0BE-9BB4F1C40DEB}" srcOrd="1" destOrd="0" parTransId="{7939E1A5-D2EE-4F94-9B9B-9786C5D866C4}" sibTransId="{635E52CD-FE19-4010-B56E-7C684D5393FB}"/>
    <dgm:cxn modelId="{8D755FA8-CE8F-4E64-AFE4-19A066E490CD}" type="presOf" srcId="{7939E1A5-D2EE-4F94-9B9B-9786C5D866C4}" destId="{BA5A04EB-4B9A-4FFF-A435-40300DF428F8}" srcOrd="0" destOrd="0" presId="urn:microsoft.com/office/officeart/2005/8/layout/hierarchy2"/>
    <dgm:cxn modelId="{7F4E43F4-F75A-4C68-876D-B03288A4751A}" type="presOf" srcId="{58C33509-4F0A-4782-96C8-C4046C2B0912}" destId="{FF784F47-053A-460D-970F-F6EF2A5462D1}" srcOrd="1" destOrd="0" presId="urn:microsoft.com/office/officeart/2005/8/layout/hierarchy2"/>
    <dgm:cxn modelId="{ADDB6DB3-A4E5-4EF3-86B1-C3ACD70C45A0}" type="presOf" srcId="{4FB6FB5A-1158-4AAC-B9FC-DB920BD57B24}" destId="{C24B6756-FFFC-4A3E-8557-1AD0074DCB08}" srcOrd="0" destOrd="0" presId="urn:microsoft.com/office/officeart/2005/8/layout/hierarchy2"/>
    <dgm:cxn modelId="{A21997A1-5523-4E34-92A4-232212B6F92D}" type="presOf" srcId="{7939E1A5-D2EE-4F94-9B9B-9786C5D866C4}" destId="{75C9F798-BEA5-4B8C-9DA2-558C665D03AC}" srcOrd="1" destOrd="0" presId="urn:microsoft.com/office/officeart/2005/8/layout/hierarchy2"/>
    <dgm:cxn modelId="{2C862787-9CAF-4DC0-979F-BA8D91C6A9BD}" type="presOf" srcId="{1A16C0E9-5544-4E27-A5CF-1F567D02C3CB}" destId="{5E2A94A8-9091-45D1-93C5-BE6B3EB229C0}" srcOrd="0" destOrd="0" presId="urn:microsoft.com/office/officeart/2005/8/layout/hierarchy2"/>
    <dgm:cxn modelId="{B74D4F6D-1EDA-409B-AB01-BB265B4C259E}" type="presOf" srcId="{31F9703D-5061-4604-944B-05D3D3C205E3}" destId="{33A782F2-2751-46B7-8F97-D2F6F98579FF}" srcOrd="0" destOrd="0" presId="urn:microsoft.com/office/officeart/2005/8/layout/hierarchy2"/>
    <dgm:cxn modelId="{DF294212-34BD-43BD-BAB3-8DDF211FCA72}" type="presOf" srcId="{FDC7E188-B31A-4CC9-A167-2B10C17378AD}" destId="{AD53CB83-66A5-46EB-9138-A10395C68236}" srcOrd="1" destOrd="0" presId="urn:microsoft.com/office/officeart/2005/8/layout/hierarchy2"/>
    <dgm:cxn modelId="{820E5ACD-6A94-49F9-A568-4AEFF10C95C1}" type="presOf" srcId="{31F9703D-5061-4604-944B-05D3D3C205E3}" destId="{EE5D7C9B-116D-499B-8496-1FA91DD69DCE}" srcOrd="1" destOrd="0" presId="urn:microsoft.com/office/officeart/2005/8/layout/hierarchy2"/>
    <dgm:cxn modelId="{23F5713A-C8B9-4203-9513-A58F64D9F58A}" type="presOf" srcId="{FDC7E188-B31A-4CC9-A167-2B10C17378AD}" destId="{E89AFF36-6AE7-4DCC-A764-F8FC2D577DAD}" srcOrd="0" destOrd="0" presId="urn:microsoft.com/office/officeart/2005/8/layout/hierarchy2"/>
    <dgm:cxn modelId="{88990266-8558-48C2-8D92-127910399B95}" srcId="{1A16C0E9-5544-4E27-A5CF-1F567D02C3CB}" destId="{4FB6FB5A-1158-4AAC-B9FC-DB920BD57B24}" srcOrd="0" destOrd="0" parTransId="{58C33509-4F0A-4782-96C8-C4046C2B0912}" sibTransId="{F70956C6-7F4A-4A4C-BDC7-008E653C7DEC}"/>
    <dgm:cxn modelId="{7B907CBE-A15E-4854-B56E-BADC19574254}" srcId="{5D15BD22-25DF-4E09-8F94-6B2EBDDE2749}" destId="{B6D11D83-B636-460F-99F2-F5D33F891C24}" srcOrd="0" destOrd="0" parTransId="{6E72CADC-CEAB-4EBB-AD98-C47BA64B0DD2}" sibTransId="{8692D363-0606-47D2-AD80-E270CECFBA98}"/>
    <dgm:cxn modelId="{6B057042-20F6-463F-961A-BE0814D866E9}" type="presOf" srcId="{ECBF5AAE-7E13-4E21-9EB7-33AE53CFA2E8}" destId="{B4E58EC3-F667-404C-881C-8473252E246C}" srcOrd="0" destOrd="0" presId="urn:microsoft.com/office/officeart/2005/8/layout/hierarchy2"/>
    <dgm:cxn modelId="{16EE1A2B-C5EA-4D6A-B46B-A1C2A9FA6514}" type="presOf" srcId="{5B33CBA7-4378-4CA1-A730-E05057A98937}" destId="{286B6009-864F-4394-BEF0-6DFDDAF1D3D6}" srcOrd="0" destOrd="0" presId="urn:microsoft.com/office/officeart/2005/8/layout/hierarchy2"/>
    <dgm:cxn modelId="{26CB86BE-07DE-4AC2-8F47-5D7F903ABA45}" type="presOf" srcId="{DFFCF5FA-5400-4707-B684-B186537DCD90}" destId="{53A8C85C-5447-443C-B7F1-FB5C527E8BB1}" srcOrd="0" destOrd="0" presId="urn:microsoft.com/office/officeart/2005/8/layout/hierarchy2"/>
    <dgm:cxn modelId="{EDF0302D-8BDB-430E-B2B6-D1EC32D3B202}" srcId="{1A16C0E9-5544-4E27-A5CF-1F567D02C3CB}" destId="{5B33CBA7-4378-4CA1-A730-E05057A98937}" srcOrd="2" destOrd="0" parTransId="{ECBF5AAE-7E13-4E21-9EB7-33AE53CFA2E8}" sibTransId="{17029570-031B-4F30-9885-22F2CFC163C6}"/>
    <dgm:cxn modelId="{F7850817-C281-445F-BBFC-CB8C13063917}" srcId="{1A16C0E9-5544-4E27-A5CF-1F567D02C3CB}" destId="{A0C091CA-1EAB-419D-BAF5-25A47DFF8A3B}" srcOrd="1" destOrd="0" parTransId="{FDC7E188-B31A-4CC9-A167-2B10C17378AD}" sibTransId="{EF813669-995B-49D0-AC6F-F725A210517F}"/>
    <dgm:cxn modelId="{DD54D94D-5E71-422B-813A-4D869A57BB62}" type="presOf" srcId="{A0C091CA-1EAB-419D-BAF5-25A47DFF8A3B}" destId="{01C7C550-48D8-4972-96C7-F69B7ADA36D6}" srcOrd="0" destOrd="0" presId="urn:microsoft.com/office/officeart/2005/8/layout/hierarchy2"/>
    <dgm:cxn modelId="{4E8ED7C4-1981-4BC1-AFE3-8110E8547817}" type="presOf" srcId="{A7BCC3E8-70F7-495A-9725-40309D1948BE}" destId="{78A21EA4-919C-47F1-AAF5-7E706499CBC5}" srcOrd="0" destOrd="0" presId="urn:microsoft.com/office/officeart/2005/8/layout/hierarchy2"/>
    <dgm:cxn modelId="{F3C5D966-00A6-426A-81C7-86B3F7DD2822}" type="presOf" srcId="{A7BCC3E8-70F7-495A-9725-40309D1948BE}" destId="{2060E889-6ABE-4BB6-92D1-7CD008F3743B}" srcOrd="1" destOrd="0" presId="urn:microsoft.com/office/officeart/2005/8/layout/hierarchy2"/>
    <dgm:cxn modelId="{91915575-6B90-4540-98EC-4CAD439067F8}" srcId="{96C9A72C-B1A0-42BB-A0BE-9BB4F1C40DEB}" destId="{DFFCF5FA-5400-4707-B684-B186537DCD90}" srcOrd="0" destOrd="0" parTransId="{A7BCC3E8-70F7-495A-9725-40309D1948BE}" sibTransId="{2D8BC478-8E29-42DF-8914-738442C6A5C9}"/>
    <dgm:cxn modelId="{78158DFA-0390-4F01-B5F3-EF09A6A3E6AA}" type="presOf" srcId="{B6D11D83-B636-460F-99F2-F5D33F891C24}" destId="{EF395B19-1BDD-4051-AF7D-3E70A4CE4C4A}" srcOrd="0" destOrd="0" presId="urn:microsoft.com/office/officeart/2005/8/layout/hierarchy2"/>
    <dgm:cxn modelId="{73FE5195-797E-407F-A4F0-30F01AF4D7EA}" type="presOf" srcId="{96C9A72C-B1A0-42BB-A0BE-9BB4F1C40DEB}" destId="{75AB4C32-5260-4ED2-B094-8E4B70E0ABBD}" srcOrd="0" destOrd="0" presId="urn:microsoft.com/office/officeart/2005/8/layout/hierarchy2"/>
    <dgm:cxn modelId="{1D204F01-D3C0-49EE-835E-F8B24AD0210F}" type="presOf" srcId="{ECBF5AAE-7E13-4E21-9EB7-33AE53CFA2E8}" destId="{238CFD9C-FB9B-4603-AA0E-97427EC1781B}" srcOrd="1" destOrd="0" presId="urn:microsoft.com/office/officeart/2005/8/layout/hierarchy2"/>
    <dgm:cxn modelId="{E77E513B-C1E9-4620-8CBC-778BDFF74BFB}" type="presOf" srcId="{5D15BD22-25DF-4E09-8F94-6B2EBDDE2749}" destId="{CFCCF57C-CB0A-4C54-81D3-6094078D4C8F}" srcOrd="0" destOrd="0" presId="urn:microsoft.com/office/officeart/2005/8/layout/hierarchy2"/>
    <dgm:cxn modelId="{695223B4-8AB0-4D11-ADA2-BFB16A941A7D}" srcId="{B6D11D83-B636-460F-99F2-F5D33F891C24}" destId="{1A16C0E9-5544-4E27-A5CF-1F567D02C3CB}" srcOrd="0" destOrd="0" parTransId="{31F9703D-5061-4604-944B-05D3D3C205E3}" sibTransId="{D4E645AD-6349-45D6-9A90-61F3B9E44C2A}"/>
    <dgm:cxn modelId="{45D00846-FFC2-4A92-B94A-7D8294C4E6F9}" type="presOf" srcId="{58C33509-4F0A-4782-96C8-C4046C2B0912}" destId="{92D12DCA-AB52-4862-A3B8-5A6A8C5E489B}" srcOrd="0" destOrd="0" presId="urn:microsoft.com/office/officeart/2005/8/layout/hierarchy2"/>
    <dgm:cxn modelId="{0B3F903A-3616-4C72-8D87-CBA45CD8F19F}" type="presParOf" srcId="{CFCCF57C-CB0A-4C54-81D3-6094078D4C8F}" destId="{0C115261-6367-409E-B655-BC7E9B0B738A}" srcOrd="0" destOrd="0" presId="urn:microsoft.com/office/officeart/2005/8/layout/hierarchy2"/>
    <dgm:cxn modelId="{F59BA0EB-6CCD-41FD-908E-8A46926785CB}" type="presParOf" srcId="{0C115261-6367-409E-B655-BC7E9B0B738A}" destId="{EF395B19-1BDD-4051-AF7D-3E70A4CE4C4A}" srcOrd="0" destOrd="0" presId="urn:microsoft.com/office/officeart/2005/8/layout/hierarchy2"/>
    <dgm:cxn modelId="{166575F2-392E-485B-9EEA-41038B1A734E}" type="presParOf" srcId="{0C115261-6367-409E-B655-BC7E9B0B738A}" destId="{99836ECC-6E7F-4663-9309-2E587DBC848D}" srcOrd="1" destOrd="0" presId="urn:microsoft.com/office/officeart/2005/8/layout/hierarchy2"/>
    <dgm:cxn modelId="{F9C61B4B-D9C9-471E-9BAF-BFF816DD581B}" type="presParOf" srcId="{99836ECC-6E7F-4663-9309-2E587DBC848D}" destId="{33A782F2-2751-46B7-8F97-D2F6F98579FF}" srcOrd="0" destOrd="0" presId="urn:microsoft.com/office/officeart/2005/8/layout/hierarchy2"/>
    <dgm:cxn modelId="{8495D16D-2C46-43C0-8B1F-465988317150}" type="presParOf" srcId="{33A782F2-2751-46B7-8F97-D2F6F98579FF}" destId="{EE5D7C9B-116D-499B-8496-1FA91DD69DCE}" srcOrd="0" destOrd="0" presId="urn:microsoft.com/office/officeart/2005/8/layout/hierarchy2"/>
    <dgm:cxn modelId="{4A579548-E7A9-4FCF-AEC1-031978827123}" type="presParOf" srcId="{99836ECC-6E7F-4663-9309-2E587DBC848D}" destId="{2A551996-D92A-4BF6-9669-71FC9DBA1090}" srcOrd="1" destOrd="0" presId="urn:microsoft.com/office/officeart/2005/8/layout/hierarchy2"/>
    <dgm:cxn modelId="{AC5A6A64-C0C2-4F7F-9C65-6C500C7C42B4}" type="presParOf" srcId="{2A551996-D92A-4BF6-9669-71FC9DBA1090}" destId="{5E2A94A8-9091-45D1-93C5-BE6B3EB229C0}" srcOrd="0" destOrd="0" presId="urn:microsoft.com/office/officeart/2005/8/layout/hierarchy2"/>
    <dgm:cxn modelId="{937A7367-13E2-4196-8F56-DCBF3612000F}" type="presParOf" srcId="{2A551996-D92A-4BF6-9669-71FC9DBA1090}" destId="{3C6B77D2-7DD1-407D-94DD-8FBD21BE02D5}" srcOrd="1" destOrd="0" presId="urn:microsoft.com/office/officeart/2005/8/layout/hierarchy2"/>
    <dgm:cxn modelId="{D247114B-588A-4F9E-B356-BD0319348DC5}" type="presParOf" srcId="{3C6B77D2-7DD1-407D-94DD-8FBD21BE02D5}" destId="{92D12DCA-AB52-4862-A3B8-5A6A8C5E489B}" srcOrd="0" destOrd="0" presId="urn:microsoft.com/office/officeart/2005/8/layout/hierarchy2"/>
    <dgm:cxn modelId="{DC3B8434-86C5-444E-B38C-D866CBB51272}" type="presParOf" srcId="{92D12DCA-AB52-4862-A3B8-5A6A8C5E489B}" destId="{FF784F47-053A-460D-970F-F6EF2A5462D1}" srcOrd="0" destOrd="0" presId="urn:microsoft.com/office/officeart/2005/8/layout/hierarchy2"/>
    <dgm:cxn modelId="{0717F1B1-9BA7-4AC9-AC1A-62C8AFA6E1DF}" type="presParOf" srcId="{3C6B77D2-7DD1-407D-94DD-8FBD21BE02D5}" destId="{2DB3C627-C6B4-4DEA-AB26-BFE57352F78B}" srcOrd="1" destOrd="0" presId="urn:microsoft.com/office/officeart/2005/8/layout/hierarchy2"/>
    <dgm:cxn modelId="{5BE74C12-D313-44BE-9F05-2E73EBC92150}" type="presParOf" srcId="{2DB3C627-C6B4-4DEA-AB26-BFE57352F78B}" destId="{C24B6756-FFFC-4A3E-8557-1AD0074DCB08}" srcOrd="0" destOrd="0" presId="urn:microsoft.com/office/officeart/2005/8/layout/hierarchy2"/>
    <dgm:cxn modelId="{604AE3A6-D3DC-4CDC-B694-453BE527825B}" type="presParOf" srcId="{2DB3C627-C6B4-4DEA-AB26-BFE57352F78B}" destId="{18E14F83-2AF6-4726-9FC5-81ADC2BEAAD4}" srcOrd="1" destOrd="0" presId="urn:microsoft.com/office/officeart/2005/8/layout/hierarchy2"/>
    <dgm:cxn modelId="{DB54BDDF-83D3-4BAF-8CD4-ABC1DAE7832C}" type="presParOf" srcId="{3C6B77D2-7DD1-407D-94DD-8FBD21BE02D5}" destId="{E89AFF36-6AE7-4DCC-A764-F8FC2D577DAD}" srcOrd="2" destOrd="0" presId="urn:microsoft.com/office/officeart/2005/8/layout/hierarchy2"/>
    <dgm:cxn modelId="{35E361DF-ACE6-43BA-9785-97293BA38209}" type="presParOf" srcId="{E89AFF36-6AE7-4DCC-A764-F8FC2D577DAD}" destId="{AD53CB83-66A5-46EB-9138-A10395C68236}" srcOrd="0" destOrd="0" presId="urn:microsoft.com/office/officeart/2005/8/layout/hierarchy2"/>
    <dgm:cxn modelId="{867F35CD-00A6-4845-AD7F-D82E8B09513D}" type="presParOf" srcId="{3C6B77D2-7DD1-407D-94DD-8FBD21BE02D5}" destId="{D357D225-B2AA-4CF2-BBC6-5D2AF8C93758}" srcOrd="3" destOrd="0" presId="urn:microsoft.com/office/officeart/2005/8/layout/hierarchy2"/>
    <dgm:cxn modelId="{9FFAF2BB-9B7E-4871-94D8-F7B3F5C859A0}" type="presParOf" srcId="{D357D225-B2AA-4CF2-BBC6-5D2AF8C93758}" destId="{01C7C550-48D8-4972-96C7-F69B7ADA36D6}" srcOrd="0" destOrd="0" presId="urn:microsoft.com/office/officeart/2005/8/layout/hierarchy2"/>
    <dgm:cxn modelId="{FDAD1DE2-791D-4909-9293-6D2AA7C15E11}" type="presParOf" srcId="{D357D225-B2AA-4CF2-BBC6-5D2AF8C93758}" destId="{99420FA6-5188-40E6-AA39-251B63D3FB4F}" srcOrd="1" destOrd="0" presId="urn:microsoft.com/office/officeart/2005/8/layout/hierarchy2"/>
    <dgm:cxn modelId="{F6D31BDF-7A24-4E11-8C3C-282103F5003D}" type="presParOf" srcId="{3C6B77D2-7DD1-407D-94DD-8FBD21BE02D5}" destId="{B4E58EC3-F667-404C-881C-8473252E246C}" srcOrd="4" destOrd="0" presId="urn:microsoft.com/office/officeart/2005/8/layout/hierarchy2"/>
    <dgm:cxn modelId="{A55ED29A-8C6A-47AD-99FC-3AEED27516CC}" type="presParOf" srcId="{B4E58EC3-F667-404C-881C-8473252E246C}" destId="{238CFD9C-FB9B-4603-AA0E-97427EC1781B}" srcOrd="0" destOrd="0" presId="urn:microsoft.com/office/officeart/2005/8/layout/hierarchy2"/>
    <dgm:cxn modelId="{8FF96F78-5EC2-46A7-9437-3D8A5D8D5C34}" type="presParOf" srcId="{3C6B77D2-7DD1-407D-94DD-8FBD21BE02D5}" destId="{C7EAB5F0-2445-42D5-8F47-F3A477EBE14F}" srcOrd="5" destOrd="0" presId="urn:microsoft.com/office/officeart/2005/8/layout/hierarchy2"/>
    <dgm:cxn modelId="{3547F054-A7BA-4576-AFAE-ADF0F37A0B66}" type="presParOf" srcId="{C7EAB5F0-2445-42D5-8F47-F3A477EBE14F}" destId="{286B6009-864F-4394-BEF0-6DFDDAF1D3D6}" srcOrd="0" destOrd="0" presId="urn:microsoft.com/office/officeart/2005/8/layout/hierarchy2"/>
    <dgm:cxn modelId="{C136905F-C302-4051-AFB8-6AAB29E024BD}" type="presParOf" srcId="{C7EAB5F0-2445-42D5-8F47-F3A477EBE14F}" destId="{E14A55D3-E80E-41C2-B899-8A4B783ED948}" srcOrd="1" destOrd="0" presId="urn:microsoft.com/office/officeart/2005/8/layout/hierarchy2"/>
    <dgm:cxn modelId="{8C4B39AD-1832-47F2-9AAB-5154543933D4}" type="presParOf" srcId="{99836ECC-6E7F-4663-9309-2E587DBC848D}" destId="{BA5A04EB-4B9A-4FFF-A435-40300DF428F8}" srcOrd="2" destOrd="0" presId="urn:microsoft.com/office/officeart/2005/8/layout/hierarchy2"/>
    <dgm:cxn modelId="{AF5F93F2-6EA4-4BBC-8828-ADD0E28E83C1}" type="presParOf" srcId="{BA5A04EB-4B9A-4FFF-A435-40300DF428F8}" destId="{75C9F798-BEA5-4B8C-9DA2-558C665D03AC}" srcOrd="0" destOrd="0" presId="urn:microsoft.com/office/officeart/2005/8/layout/hierarchy2"/>
    <dgm:cxn modelId="{FD25384A-FEDA-4936-A336-7CA2BEA2B93E}" type="presParOf" srcId="{99836ECC-6E7F-4663-9309-2E587DBC848D}" destId="{C827726E-AA5E-4103-B334-D946EC186191}" srcOrd="3" destOrd="0" presId="urn:microsoft.com/office/officeart/2005/8/layout/hierarchy2"/>
    <dgm:cxn modelId="{06C02CD9-7FF7-4B21-B333-467ED3FD8B1B}" type="presParOf" srcId="{C827726E-AA5E-4103-B334-D946EC186191}" destId="{75AB4C32-5260-4ED2-B094-8E4B70E0ABBD}" srcOrd="0" destOrd="0" presId="urn:microsoft.com/office/officeart/2005/8/layout/hierarchy2"/>
    <dgm:cxn modelId="{93F8FB10-2553-4108-96AC-064ABD7D34DB}" type="presParOf" srcId="{C827726E-AA5E-4103-B334-D946EC186191}" destId="{397CE28B-6E90-4B41-B4B2-0CD1DB214D78}" srcOrd="1" destOrd="0" presId="urn:microsoft.com/office/officeart/2005/8/layout/hierarchy2"/>
    <dgm:cxn modelId="{5497D306-6FD4-4E07-9EA2-6D102F2150DD}" type="presParOf" srcId="{397CE28B-6E90-4B41-B4B2-0CD1DB214D78}" destId="{78A21EA4-919C-47F1-AAF5-7E706499CBC5}" srcOrd="0" destOrd="0" presId="urn:microsoft.com/office/officeart/2005/8/layout/hierarchy2"/>
    <dgm:cxn modelId="{DD866A1D-AFE2-499C-B0BC-2AD01CC4A051}" type="presParOf" srcId="{78A21EA4-919C-47F1-AAF5-7E706499CBC5}" destId="{2060E889-6ABE-4BB6-92D1-7CD008F3743B}" srcOrd="0" destOrd="0" presId="urn:microsoft.com/office/officeart/2005/8/layout/hierarchy2"/>
    <dgm:cxn modelId="{78282581-3E94-4686-A6E1-FB3BFCF08E3C}" type="presParOf" srcId="{397CE28B-6E90-4B41-B4B2-0CD1DB214D78}" destId="{488D9803-E201-4D5A-B6D8-7C0402CB859A}" srcOrd="1" destOrd="0" presId="urn:microsoft.com/office/officeart/2005/8/layout/hierarchy2"/>
    <dgm:cxn modelId="{94BAFC12-E483-402A-A88A-82339F199D23}" type="presParOf" srcId="{488D9803-E201-4D5A-B6D8-7C0402CB859A}" destId="{53A8C85C-5447-443C-B7F1-FB5C527E8BB1}" srcOrd="0" destOrd="0" presId="urn:microsoft.com/office/officeart/2005/8/layout/hierarchy2"/>
    <dgm:cxn modelId="{CB9F2236-6F82-4168-A2E0-8477A6626111}" type="presParOf" srcId="{488D9803-E201-4D5A-B6D8-7C0402CB859A}" destId="{4E5CC8BD-8B55-4D4A-99CF-8E2A3C88BACC}"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15BD22-25DF-4E09-8F94-6B2EBDDE2749}" type="doc">
      <dgm:prSet loTypeId="urn:microsoft.com/office/officeart/2005/8/layout/hierarchy2" loCatId="hierarchy" qsTypeId="urn:microsoft.com/office/officeart/2005/8/quickstyle/3d2" qsCatId="3D" csTypeId="urn:microsoft.com/office/officeart/2005/8/colors/colorful1#2" csCatId="colorful" phldr="1"/>
      <dgm:spPr/>
      <dgm:t>
        <a:bodyPr/>
        <a:lstStyle/>
        <a:p>
          <a:endParaRPr kumimoji="1" lang="ja-JP" altLang="en-US"/>
        </a:p>
      </dgm:t>
    </dgm:pt>
    <dgm:pt modelId="{0DE957D3-F820-4A04-B28A-C26CFEC66628}">
      <dgm:prSet phldrT="[テキスト]"/>
      <dgm:spPr>
        <a:solidFill>
          <a:srgbClr val="FF9900"/>
        </a:solidFill>
      </dgm:spPr>
      <dgm:t>
        <a:bodyPr/>
        <a:lstStyle/>
        <a:p>
          <a:r>
            <a:rPr kumimoji="1" lang="ja-JP" altLang="en-US" dirty="0" smtClean="0">
              <a:latin typeface="HG丸ｺﾞｼｯｸM-PRO" pitchFamily="50" charset="-128"/>
              <a:ea typeface="HG丸ｺﾞｼｯｸM-PRO" pitchFamily="50" charset="-128"/>
            </a:rPr>
            <a:t>再生可能な　　　　　　エネルギー資源</a:t>
          </a:r>
          <a:endParaRPr kumimoji="1" lang="ja-JP" altLang="en-US" dirty="0">
            <a:latin typeface="HG丸ｺﾞｼｯｸM-PRO" pitchFamily="50" charset="-128"/>
            <a:ea typeface="HG丸ｺﾞｼｯｸM-PRO" pitchFamily="50" charset="-128"/>
          </a:endParaRPr>
        </a:p>
      </dgm:t>
    </dgm:pt>
    <dgm:pt modelId="{CB114008-74FA-4D34-A83F-8EF71D6E61E6}" type="parTrans" cxnId="{042292FB-F57D-4B46-9790-8143D37EE572}">
      <dgm:prSet/>
      <dgm:spPr/>
      <dgm:t>
        <a:bodyPr/>
        <a:lstStyle/>
        <a:p>
          <a:endParaRPr kumimoji="1" lang="ja-JP" altLang="en-US">
            <a:latin typeface="HG丸ｺﾞｼｯｸM-PRO" pitchFamily="50" charset="-128"/>
            <a:ea typeface="HG丸ｺﾞｼｯｸM-PRO" pitchFamily="50" charset="-128"/>
          </a:endParaRPr>
        </a:p>
      </dgm:t>
    </dgm:pt>
    <dgm:pt modelId="{333B01EB-FDA8-4E5D-90C2-84C45217FA39}" type="sibTrans" cxnId="{042292FB-F57D-4B46-9790-8143D37EE572}">
      <dgm:prSet/>
      <dgm:spPr/>
      <dgm:t>
        <a:bodyPr/>
        <a:lstStyle/>
        <a:p>
          <a:endParaRPr kumimoji="1" lang="ja-JP" altLang="en-US">
            <a:latin typeface="HG丸ｺﾞｼｯｸM-PRO" pitchFamily="50" charset="-128"/>
            <a:ea typeface="HG丸ｺﾞｼｯｸM-PRO" pitchFamily="50" charset="-128"/>
          </a:endParaRPr>
        </a:p>
      </dgm:t>
    </dgm:pt>
    <dgm:pt modelId="{C62C6DD0-7C00-4FC5-AA9D-9DD0834B4ED5}">
      <dgm:prSet phldrT="[テキスト]"/>
      <dgm:spPr>
        <a:solidFill>
          <a:srgbClr val="00B050"/>
        </a:solidFill>
      </dgm:spPr>
      <dgm:t>
        <a:bodyPr/>
        <a:lstStyle/>
        <a:p>
          <a:r>
            <a:rPr kumimoji="1" lang="ja-JP" altLang="en-US" dirty="0" smtClean="0">
              <a:latin typeface="HG丸ｺﾞｼｯｸM-PRO" pitchFamily="50" charset="-128"/>
              <a:ea typeface="HG丸ｺﾞｼｯｸM-PRO" pitchFamily="50" charset="-128"/>
            </a:rPr>
            <a:t>太陽</a:t>
          </a:r>
          <a:endParaRPr kumimoji="1" lang="ja-JP" altLang="en-US" dirty="0">
            <a:latin typeface="HG丸ｺﾞｼｯｸM-PRO" pitchFamily="50" charset="-128"/>
            <a:ea typeface="HG丸ｺﾞｼｯｸM-PRO" pitchFamily="50" charset="-128"/>
          </a:endParaRPr>
        </a:p>
      </dgm:t>
    </dgm:pt>
    <dgm:pt modelId="{CD0CF1DB-0F13-45E8-A2B4-9ECC40B0AB76}" type="parTrans" cxnId="{50D1C4D6-E1D4-4FAE-9F28-E196F7ABFB8A}">
      <dgm:prSet/>
      <dgm:spPr/>
      <dgm:t>
        <a:bodyPr/>
        <a:lstStyle/>
        <a:p>
          <a:endParaRPr kumimoji="1" lang="ja-JP" altLang="en-US" dirty="0">
            <a:latin typeface="HG丸ｺﾞｼｯｸM-PRO" pitchFamily="50" charset="-128"/>
            <a:ea typeface="HG丸ｺﾞｼｯｸM-PRO" pitchFamily="50" charset="-128"/>
          </a:endParaRPr>
        </a:p>
      </dgm:t>
    </dgm:pt>
    <dgm:pt modelId="{DBCC38E1-5C56-4D2D-8A5E-9D9F3C2FC948}" type="sibTrans" cxnId="{50D1C4D6-E1D4-4FAE-9F28-E196F7ABFB8A}">
      <dgm:prSet/>
      <dgm:spPr/>
      <dgm:t>
        <a:bodyPr/>
        <a:lstStyle/>
        <a:p>
          <a:endParaRPr kumimoji="1" lang="ja-JP" altLang="en-US">
            <a:latin typeface="HG丸ｺﾞｼｯｸM-PRO" pitchFamily="50" charset="-128"/>
            <a:ea typeface="HG丸ｺﾞｼｯｸM-PRO" pitchFamily="50" charset="-128"/>
          </a:endParaRPr>
        </a:p>
      </dgm:t>
    </dgm:pt>
    <dgm:pt modelId="{67B4C05D-62CC-46D1-9B88-10C313CBCDD7}">
      <dgm:prSet phldrT="[テキスト]"/>
      <dgm:spPr>
        <a:solidFill>
          <a:srgbClr val="00B050"/>
        </a:solidFill>
      </dgm:spPr>
      <dgm:t>
        <a:bodyPr/>
        <a:lstStyle/>
        <a:p>
          <a:r>
            <a:rPr kumimoji="1" lang="ja-JP" altLang="en-US" dirty="0" smtClean="0">
              <a:latin typeface="HG丸ｺﾞｼｯｸM-PRO" pitchFamily="50" charset="-128"/>
              <a:ea typeface="HG丸ｺﾞｼｯｸM-PRO" pitchFamily="50" charset="-128"/>
            </a:rPr>
            <a:t>地熱</a:t>
          </a:r>
          <a:endParaRPr kumimoji="1" lang="ja-JP" altLang="en-US" dirty="0">
            <a:latin typeface="HG丸ｺﾞｼｯｸM-PRO" pitchFamily="50" charset="-128"/>
            <a:ea typeface="HG丸ｺﾞｼｯｸM-PRO" pitchFamily="50" charset="-128"/>
          </a:endParaRPr>
        </a:p>
      </dgm:t>
    </dgm:pt>
    <dgm:pt modelId="{31C4CCFE-B826-4A35-AB9A-D3A3CF727769}" type="parTrans" cxnId="{8C5FFBE7-6E90-4F2C-B926-4E1EC6FE35EF}">
      <dgm:prSet/>
      <dgm:spPr/>
      <dgm:t>
        <a:bodyPr/>
        <a:lstStyle/>
        <a:p>
          <a:endParaRPr kumimoji="1" lang="ja-JP" altLang="en-US" dirty="0">
            <a:latin typeface="HG丸ｺﾞｼｯｸM-PRO" pitchFamily="50" charset="-128"/>
            <a:ea typeface="HG丸ｺﾞｼｯｸM-PRO" pitchFamily="50" charset="-128"/>
          </a:endParaRPr>
        </a:p>
      </dgm:t>
    </dgm:pt>
    <dgm:pt modelId="{C0EFA8CB-12DB-46C7-8055-6C132DE59DA3}" type="sibTrans" cxnId="{8C5FFBE7-6E90-4F2C-B926-4E1EC6FE35EF}">
      <dgm:prSet/>
      <dgm:spPr/>
      <dgm:t>
        <a:bodyPr/>
        <a:lstStyle/>
        <a:p>
          <a:endParaRPr kumimoji="1" lang="ja-JP" altLang="en-US">
            <a:latin typeface="HG丸ｺﾞｼｯｸM-PRO" pitchFamily="50" charset="-128"/>
            <a:ea typeface="HG丸ｺﾞｼｯｸM-PRO" pitchFamily="50" charset="-128"/>
          </a:endParaRPr>
        </a:p>
      </dgm:t>
    </dgm:pt>
    <dgm:pt modelId="{2EF7DA2C-5B42-4835-BB38-403CCAD1FEB1}">
      <dgm:prSet phldrT="[テキスト]"/>
      <dgm:spPr>
        <a:solidFill>
          <a:srgbClr val="00B050"/>
        </a:solidFill>
      </dgm:spPr>
      <dgm:t>
        <a:bodyPr/>
        <a:lstStyle/>
        <a:p>
          <a:r>
            <a:rPr kumimoji="1" lang="ja-JP" altLang="en-US" dirty="0" smtClean="0">
              <a:latin typeface="HG丸ｺﾞｼｯｸM-PRO" pitchFamily="50" charset="-128"/>
              <a:ea typeface="HG丸ｺﾞｼｯｸM-PRO" pitchFamily="50" charset="-128"/>
            </a:rPr>
            <a:t>潮力</a:t>
          </a:r>
          <a:endParaRPr kumimoji="1" lang="ja-JP" altLang="en-US" dirty="0">
            <a:latin typeface="HG丸ｺﾞｼｯｸM-PRO" pitchFamily="50" charset="-128"/>
            <a:ea typeface="HG丸ｺﾞｼｯｸM-PRO" pitchFamily="50" charset="-128"/>
          </a:endParaRPr>
        </a:p>
      </dgm:t>
    </dgm:pt>
    <dgm:pt modelId="{4D647361-313F-4A04-80C2-A2AE4C31873D}" type="parTrans" cxnId="{A80D77F9-EC1F-4C3E-884A-C08C38AE57EC}">
      <dgm:prSet/>
      <dgm:spPr/>
      <dgm:t>
        <a:bodyPr/>
        <a:lstStyle/>
        <a:p>
          <a:endParaRPr kumimoji="1" lang="ja-JP" altLang="en-US" dirty="0">
            <a:latin typeface="HG丸ｺﾞｼｯｸM-PRO" pitchFamily="50" charset="-128"/>
            <a:ea typeface="HG丸ｺﾞｼｯｸM-PRO" pitchFamily="50" charset="-128"/>
          </a:endParaRPr>
        </a:p>
      </dgm:t>
    </dgm:pt>
    <dgm:pt modelId="{6D329CD3-D956-4F2B-825B-28763688268D}" type="sibTrans" cxnId="{A80D77F9-EC1F-4C3E-884A-C08C38AE57EC}">
      <dgm:prSet/>
      <dgm:spPr/>
      <dgm:t>
        <a:bodyPr/>
        <a:lstStyle/>
        <a:p>
          <a:endParaRPr kumimoji="1" lang="ja-JP" altLang="en-US">
            <a:latin typeface="HG丸ｺﾞｼｯｸM-PRO" pitchFamily="50" charset="-128"/>
            <a:ea typeface="HG丸ｺﾞｼｯｸM-PRO" pitchFamily="50" charset="-128"/>
          </a:endParaRPr>
        </a:p>
      </dgm:t>
    </dgm:pt>
    <dgm:pt modelId="{5D9FFDF9-9F63-4DC5-8D2B-F79CC366B149}">
      <dgm:prSet phldrT="[テキスト]"/>
      <dgm:spPr>
        <a:solidFill>
          <a:srgbClr val="0066CC"/>
        </a:solidFill>
      </dgm:spPr>
      <dgm:t>
        <a:bodyPr/>
        <a:lstStyle/>
        <a:p>
          <a:r>
            <a:rPr kumimoji="1" lang="ja-JP" altLang="en-US" dirty="0" smtClean="0">
              <a:latin typeface="HG丸ｺﾞｼｯｸM-PRO" pitchFamily="50" charset="-128"/>
              <a:ea typeface="HG丸ｺﾞｼｯｸM-PRO" pitchFamily="50" charset="-128"/>
            </a:rPr>
            <a:t>太陽光</a:t>
          </a:r>
          <a:endParaRPr kumimoji="1" lang="ja-JP" altLang="en-US" dirty="0">
            <a:latin typeface="HG丸ｺﾞｼｯｸM-PRO" pitchFamily="50" charset="-128"/>
            <a:ea typeface="HG丸ｺﾞｼｯｸM-PRO" pitchFamily="50" charset="-128"/>
          </a:endParaRPr>
        </a:p>
      </dgm:t>
    </dgm:pt>
    <dgm:pt modelId="{9F0A60DF-F55A-4D28-84BB-948FD091F6FE}" type="parTrans" cxnId="{C1CF614C-8154-437A-B0CD-D3459C71FD52}">
      <dgm:prSet/>
      <dgm:spPr/>
      <dgm:t>
        <a:bodyPr/>
        <a:lstStyle/>
        <a:p>
          <a:endParaRPr kumimoji="1" lang="ja-JP" altLang="en-US" dirty="0">
            <a:latin typeface="HG丸ｺﾞｼｯｸM-PRO" pitchFamily="50" charset="-128"/>
            <a:ea typeface="HG丸ｺﾞｼｯｸM-PRO" pitchFamily="50" charset="-128"/>
          </a:endParaRPr>
        </a:p>
      </dgm:t>
    </dgm:pt>
    <dgm:pt modelId="{3A4BEECE-B8A0-40B5-A063-A126FA9268EB}" type="sibTrans" cxnId="{C1CF614C-8154-437A-B0CD-D3459C71FD52}">
      <dgm:prSet/>
      <dgm:spPr/>
      <dgm:t>
        <a:bodyPr/>
        <a:lstStyle/>
        <a:p>
          <a:endParaRPr kumimoji="1" lang="ja-JP" altLang="en-US">
            <a:latin typeface="HG丸ｺﾞｼｯｸM-PRO" pitchFamily="50" charset="-128"/>
            <a:ea typeface="HG丸ｺﾞｼｯｸM-PRO" pitchFamily="50" charset="-128"/>
          </a:endParaRPr>
        </a:p>
      </dgm:t>
    </dgm:pt>
    <dgm:pt modelId="{15F2BBB2-2312-46F5-8BA3-180C4C1E4611}">
      <dgm:prSet phldrT="[テキスト]"/>
      <dgm:spPr>
        <a:solidFill>
          <a:srgbClr val="0066CC"/>
        </a:solidFill>
      </dgm:spPr>
      <dgm:t>
        <a:bodyPr/>
        <a:lstStyle/>
        <a:p>
          <a:r>
            <a:rPr kumimoji="1" lang="ja-JP" altLang="en-US" dirty="0" smtClean="0">
              <a:latin typeface="HG丸ｺﾞｼｯｸM-PRO" pitchFamily="50" charset="-128"/>
              <a:ea typeface="HG丸ｺﾞｼｯｸM-PRO" pitchFamily="50" charset="-128"/>
            </a:rPr>
            <a:t>太陽熱</a:t>
          </a:r>
          <a:endParaRPr kumimoji="1" lang="ja-JP" altLang="en-US" dirty="0">
            <a:latin typeface="HG丸ｺﾞｼｯｸM-PRO" pitchFamily="50" charset="-128"/>
            <a:ea typeface="HG丸ｺﾞｼｯｸM-PRO" pitchFamily="50" charset="-128"/>
          </a:endParaRPr>
        </a:p>
      </dgm:t>
    </dgm:pt>
    <dgm:pt modelId="{A5863E39-5D93-4B79-AE55-28C6420EAA0A}" type="parTrans" cxnId="{170173F1-71B4-48B9-B616-0BC4B7480E52}">
      <dgm:prSet/>
      <dgm:spPr/>
      <dgm:t>
        <a:bodyPr/>
        <a:lstStyle/>
        <a:p>
          <a:endParaRPr kumimoji="1" lang="ja-JP" altLang="en-US" dirty="0">
            <a:latin typeface="HG丸ｺﾞｼｯｸM-PRO" pitchFamily="50" charset="-128"/>
            <a:ea typeface="HG丸ｺﾞｼｯｸM-PRO" pitchFamily="50" charset="-128"/>
          </a:endParaRPr>
        </a:p>
      </dgm:t>
    </dgm:pt>
    <dgm:pt modelId="{58BEC469-F88B-4936-A6F2-65F6647A6F8C}" type="sibTrans" cxnId="{170173F1-71B4-48B9-B616-0BC4B7480E52}">
      <dgm:prSet/>
      <dgm:spPr/>
      <dgm:t>
        <a:bodyPr/>
        <a:lstStyle/>
        <a:p>
          <a:endParaRPr kumimoji="1" lang="ja-JP" altLang="en-US">
            <a:latin typeface="HG丸ｺﾞｼｯｸM-PRO" pitchFamily="50" charset="-128"/>
            <a:ea typeface="HG丸ｺﾞｼｯｸM-PRO" pitchFamily="50" charset="-128"/>
          </a:endParaRPr>
        </a:p>
      </dgm:t>
    </dgm:pt>
    <dgm:pt modelId="{BCC5C4CA-94E0-41E6-8F80-DD09945C7D33}">
      <dgm:prSet phldrT="[テキスト]"/>
      <dgm:spPr>
        <a:solidFill>
          <a:srgbClr val="0066CC"/>
        </a:solidFill>
      </dgm:spPr>
      <dgm:t>
        <a:bodyPr/>
        <a:lstStyle/>
        <a:p>
          <a:r>
            <a:rPr kumimoji="1" lang="ja-JP" altLang="en-US" dirty="0" smtClean="0">
              <a:latin typeface="HG丸ｺﾞｼｯｸM-PRO" pitchFamily="50" charset="-128"/>
              <a:ea typeface="HG丸ｺﾞｼｯｸM-PRO" pitchFamily="50" charset="-128"/>
            </a:rPr>
            <a:t>風力</a:t>
          </a:r>
          <a:endParaRPr kumimoji="1" lang="ja-JP" altLang="en-US" dirty="0">
            <a:latin typeface="HG丸ｺﾞｼｯｸM-PRO" pitchFamily="50" charset="-128"/>
            <a:ea typeface="HG丸ｺﾞｼｯｸM-PRO" pitchFamily="50" charset="-128"/>
          </a:endParaRPr>
        </a:p>
      </dgm:t>
    </dgm:pt>
    <dgm:pt modelId="{C71B4146-CDBF-4650-B02F-A0F5D97A443E}" type="parTrans" cxnId="{62D2643A-3AD4-4B7A-A63E-335EC90CBE4C}">
      <dgm:prSet/>
      <dgm:spPr/>
      <dgm:t>
        <a:bodyPr/>
        <a:lstStyle/>
        <a:p>
          <a:endParaRPr kumimoji="1" lang="ja-JP" altLang="en-US" dirty="0">
            <a:latin typeface="HG丸ｺﾞｼｯｸM-PRO" pitchFamily="50" charset="-128"/>
            <a:ea typeface="HG丸ｺﾞｼｯｸM-PRO" pitchFamily="50" charset="-128"/>
          </a:endParaRPr>
        </a:p>
      </dgm:t>
    </dgm:pt>
    <dgm:pt modelId="{C1C08ECB-9420-451D-B6CC-08F91053C502}" type="sibTrans" cxnId="{62D2643A-3AD4-4B7A-A63E-335EC90CBE4C}">
      <dgm:prSet/>
      <dgm:spPr/>
      <dgm:t>
        <a:bodyPr/>
        <a:lstStyle/>
        <a:p>
          <a:endParaRPr kumimoji="1" lang="ja-JP" altLang="en-US">
            <a:latin typeface="HG丸ｺﾞｼｯｸM-PRO" pitchFamily="50" charset="-128"/>
            <a:ea typeface="HG丸ｺﾞｼｯｸM-PRO" pitchFamily="50" charset="-128"/>
          </a:endParaRPr>
        </a:p>
      </dgm:t>
    </dgm:pt>
    <dgm:pt modelId="{43D90975-A62A-4B7A-93BF-9E1D7CBF9FDE}">
      <dgm:prSet phldrT="[テキスト]"/>
      <dgm:spPr>
        <a:solidFill>
          <a:srgbClr val="0066CC"/>
        </a:solidFill>
      </dgm:spPr>
      <dgm:t>
        <a:bodyPr/>
        <a:lstStyle/>
        <a:p>
          <a:r>
            <a:rPr kumimoji="1" lang="ja-JP" altLang="en-US" dirty="0" smtClean="0">
              <a:latin typeface="HG丸ｺﾞｼｯｸM-PRO" pitchFamily="50" charset="-128"/>
              <a:ea typeface="HG丸ｺﾞｼｯｸM-PRO" pitchFamily="50" charset="-128"/>
            </a:rPr>
            <a:t>水力・波力</a:t>
          </a:r>
          <a:endParaRPr kumimoji="1" lang="ja-JP" altLang="en-US" dirty="0">
            <a:latin typeface="HG丸ｺﾞｼｯｸM-PRO" pitchFamily="50" charset="-128"/>
            <a:ea typeface="HG丸ｺﾞｼｯｸM-PRO" pitchFamily="50" charset="-128"/>
          </a:endParaRPr>
        </a:p>
      </dgm:t>
    </dgm:pt>
    <dgm:pt modelId="{605E3DBA-2398-47DE-AFD1-0DE44D5F01A0}" type="parTrans" cxnId="{048AD707-8A54-4878-8EC7-3553ABF7AA00}">
      <dgm:prSet/>
      <dgm:spPr/>
      <dgm:t>
        <a:bodyPr/>
        <a:lstStyle/>
        <a:p>
          <a:endParaRPr kumimoji="1" lang="ja-JP" altLang="en-US" dirty="0">
            <a:latin typeface="HG丸ｺﾞｼｯｸM-PRO" pitchFamily="50" charset="-128"/>
            <a:ea typeface="HG丸ｺﾞｼｯｸM-PRO" pitchFamily="50" charset="-128"/>
          </a:endParaRPr>
        </a:p>
      </dgm:t>
    </dgm:pt>
    <dgm:pt modelId="{23991436-BFFC-4D27-A99F-028B7AAC99A8}" type="sibTrans" cxnId="{048AD707-8A54-4878-8EC7-3553ABF7AA00}">
      <dgm:prSet/>
      <dgm:spPr/>
      <dgm:t>
        <a:bodyPr/>
        <a:lstStyle/>
        <a:p>
          <a:endParaRPr kumimoji="1" lang="ja-JP" altLang="en-US">
            <a:latin typeface="HG丸ｺﾞｼｯｸM-PRO" pitchFamily="50" charset="-128"/>
            <a:ea typeface="HG丸ｺﾞｼｯｸM-PRO" pitchFamily="50" charset="-128"/>
          </a:endParaRPr>
        </a:p>
      </dgm:t>
    </dgm:pt>
    <dgm:pt modelId="{FEBBD98A-206C-4BA0-B7C4-F8FEDD728CD7}">
      <dgm:prSet phldrT="[テキスト]"/>
      <dgm:spPr>
        <a:solidFill>
          <a:srgbClr val="0066CC"/>
        </a:solidFill>
      </dgm:spPr>
      <dgm:t>
        <a:bodyPr/>
        <a:lstStyle/>
        <a:p>
          <a:r>
            <a:rPr kumimoji="1" lang="ja-JP" altLang="en-US" dirty="0" smtClean="0">
              <a:latin typeface="HG丸ｺﾞｼｯｸM-PRO" pitchFamily="50" charset="-128"/>
              <a:ea typeface="HG丸ｺﾞｼｯｸM-PRO" pitchFamily="50" charset="-128"/>
            </a:rPr>
            <a:t>バイオマス</a:t>
          </a:r>
          <a:endParaRPr kumimoji="1" lang="ja-JP" altLang="en-US" dirty="0">
            <a:latin typeface="HG丸ｺﾞｼｯｸM-PRO" pitchFamily="50" charset="-128"/>
            <a:ea typeface="HG丸ｺﾞｼｯｸM-PRO" pitchFamily="50" charset="-128"/>
          </a:endParaRPr>
        </a:p>
      </dgm:t>
    </dgm:pt>
    <dgm:pt modelId="{66434F62-E2AB-4FDD-9502-2482280426BB}" type="parTrans" cxnId="{26EB0D85-BDAB-437A-AA7F-9A251001F5CB}">
      <dgm:prSet/>
      <dgm:spPr/>
      <dgm:t>
        <a:bodyPr/>
        <a:lstStyle/>
        <a:p>
          <a:endParaRPr kumimoji="1" lang="ja-JP" altLang="en-US" dirty="0">
            <a:latin typeface="HG丸ｺﾞｼｯｸM-PRO" pitchFamily="50" charset="-128"/>
            <a:ea typeface="HG丸ｺﾞｼｯｸM-PRO" pitchFamily="50" charset="-128"/>
          </a:endParaRPr>
        </a:p>
      </dgm:t>
    </dgm:pt>
    <dgm:pt modelId="{06E881F9-84D1-4302-A554-CE7D2B034618}" type="sibTrans" cxnId="{26EB0D85-BDAB-437A-AA7F-9A251001F5CB}">
      <dgm:prSet/>
      <dgm:spPr/>
      <dgm:t>
        <a:bodyPr/>
        <a:lstStyle/>
        <a:p>
          <a:endParaRPr kumimoji="1" lang="ja-JP" altLang="en-US">
            <a:latin typeface="HG丸ｺﾞｼｯｸM-PRO" pitchFamily="50" charset="-128"/>
            <a:ea typeface="HG丸ｺﾞｼｯｸM-PRO" pitchFamily="50" charset="-128"/>
          </a:endParaRPr>
        </a:p>
      </dgm:t>
    </dgm:pt>
    <dgm:pt modelId="{CFCCF57C-CB0A-4C54-81D3-6094078D4C8F}" type="pres">
      <dgm:prSet presAssocID="{5D15BD22-25DF-4E09-8F94-6B2EBDDE2749}" presName="diagram" presStyleCnt="0">
        <dgm:presLayoutVars>
          <dgm:chPref val="1"/>
          <dgm:dir/>
          <dgm:animOne val="branch"/>
          <dgm:animLvl val="lvl"/>
          <dgm:resizeHandles val="exact"/>
        </dgm:presLayoutVars>
      </dgm:prSet>
      <dgm:spPr/>
      <dgm:t>
        <a:bodyPr/>
        <a:lstStyle/>
        <a:p>
          <a:endParaRPr kumimoji="1" lang="ja-JP" altLang="en-US"/>
        </a:p>
      </dgm:t>
    </dgm:pt>
    <dgm:pt modelId="{4419D261-7C26-4260-A66B-684F26FEDE66}" type="pres">
      <dgm:prSet presAssocID="{0DE957D3-F820-4A04-B28A-C26CFEC66628}" presName="root1" presStyleCnt="0"/>
      <dgm:spPr/>
      <dgm:t>
        <a:bodyPr/>
        <a:lstStyle/>
        <a:p>
          <a:endParaRPr kumimoji="1" lang="ja-JP" altLang="en-US"/>
        </a:p>
      </dgm:t>
    </dgm:pt>
    <dgm:pt modelId="{0B61DEF8-AB15-4FF6-8056-B8DF28C5BC4D}" type="pres">
      <dgm:prSet presAssocID="{0DE957D3-F820-4A04-B28A-C26CFEC66628}" presName="LevelOneTextNode" presStyleLbl="node0" presStyleIdx="0" presStyleCnt="1" custScaleX="133242" custScaleY="107456">
        <dgm:presLayoutVars>
          <dgm:chPref val="3"/>
        </dgm:presLayoutVars>
      </dgm:prSet>
      <dgm:spPr/>
      <dgm:t>
        <a:bodyPr/>
        <a:lstStyle/>
        <a:p>
          <a:endParaRPr kumimoji="1" lang="ja-JP" altLang="en-US"/>
        </a:p>
      </dgm:t>
    </dgm:pt>
    <dgm:pt modelId="{41CD4BC9-7321-4573-A4EA-7E1B7A54EF71}" type="pres">
      <dgm:prSet presAssocID="{0DE957D3-F820-4A04-B28A-C26CFEC66628}" presName="level2hierChild" presStyleCnt="0"/>
      <dgm:spPr/>
      <dgm:t>
        <a:bodyPr/>
        <a:lstStyle/>
        <a:p>
          <a:endParaRPr kumimoji="1" lang="ja-JP" altLang="en-US"/>
        </a:p>
      </dgm:t>
    </dgm:pt>
    <dgm:pt modelId="{B6C95230-82C5-4E04-A0C0-05FD552FDFB8}" type="pres">
      <dgm:prSet presAssocID="{CD0CF1DB-0F13-45E8-A2B4-9ECC40B0AB76}" presName="conn2-1" presStyleLbl="parChTrans1D2" presStyleIdx="0" presStyleCnt="3"/>
      <dgm:spPr/>
      <dgm:t>
        <a:bodyPr/>
        <a:lstStyle/>
        <a:p>
          <a:endParaRPr kumimoji="1" lang="ja-JP" altLang="en-US"/>
        </a:p>
      </dgm:t>
    </dgm:pt>
    <dgm:pt modelId="{98E5456F-98F2-46B8-89B6-677E78C599BC}" type="pres">
      <dgm:prSet presAssocID="{CD0CF1DB-0F13-45E8-A2B4-9ECC40B0AB76}" presName="connTx" presStyleLbl="parChTrans1D2" presStyleIdx="0" presStyleCnt="3"/>
      <dgm:spPr/>
      <dgm:t>
        <a:bodyPr/>
        <a:lstStyle/>
        <a:p>
          <a:endParaRPr kumimoji="1" lang="ja-JP" altLang="en-US"/>
        </a:p>
      </dgm:t>
    </dgm:pt>
    <dgm:pt modelId="{DCD8FBAE-32F2-4ED0-89A3-10C34FF95440}" type="pres">
      <dgm:prSet presAssocID="{C62C6DD0-7C00-4FC5-AA9D-9DD0834B4ED5}" presName="root2" presStyleCnt="0"/>
      <dgm:spPr/>
      <dgm:t>
        <a:bodyPr/>
        <a:lstStyle/>
        <a:p>
          <a:endParaRPr kumimoji="1" lang="ja-JP" altLang="en-US"/>
        </a:p>
      </dgm:t>
    </dgm:pt>
    <dgm:pt modelId="{DA473CCC-5DE5-4B4A-890A-9CC1B1A3859F}" type="pres">
      <dgm:prSet presAssocID="{C62C6DD0-7C00-4FC5-AA9D-9DD0834B4ED5}" presName="LevelTwoTextNode" presStyleLbl="node2" presStyleIdx="0" presStyleCnt="3">
        <dgm:presLayoutVars>
          <dgm:chPref val="3"/>
        </dgm:presLayoutVars>
      </dgm:prSet>
      <dgm:spPr/>
      <dgm:t>
        <a:bodyPr/>
        <a:lstStyle/>
        <a:p>
          <a:endParaRPr kumimoji="1" lang="ja-JP" altLang="en-US"/>
        </a:p>
      </dgm:t>
    </dgm:pt>
    <dgm:pt modelId="{64F3180C-8F7D-4153-BBF2-90AD54D04358}" type="pres">
      <dgm:prSet presAssocID="{C62C6DD0-7C00-4FC5-AA9D-9DD0834B4ED5}" presName="level3hierChild" presStyleCnt="0"/>
      <dgm:spPr/>
      <dgm:t>
        <a:bodyPr/>
        <a:lstStyle/>
        <a:p>
          <a:endParaRPr kumimoji="1" lang="ja-JP" altLang="en-US"/>
        </a:p>
      </dgm:t>
    </dgm:pt>
    <dgm:pt modelId="{263F8849-0A20-4355-9714-62E9D9D3EC43}" type="pres">
      <dgm:prSet presAssocID="{9F0A60DF-F55A-4D28-84BB-948FD091F6FE}" presName="conn2-1" presStyleLbl="parChTrans1D3" presStyleIdx="0" presStyleCnt="5"/>
      <dgm:spPr/>
      <dgm:t>
        <a:bodyPr/>
        <a:lstStyle/>
        <a:p>
          <a:endParaRPr kumimoji="1" lang="ja-JP" altLang="en-US"/>
        </a:p>
      </dgm:t>
    </dgm:pt>
    <dgm:pt modelId="{6ECB3530-7A79-4A5A-84CF-EBBC794440DE}" type="pres">
      <dgm:prSet presAssocID="{9F0A60DF-F55A-4D28-84BB-948FD091F6FE}" presName="connTx" presStyleLbl="parChTrans1D3" presStyleIdx="0" presStyleCnt="5"/>
      <dgm:spPr/>
      <dgm:t>
        <a:bodyPr/>
        <a:lstStyle/>
        <a:p>
          <a:endParaRPr kumimoji="1" lang="ja-JP" altLang="en-US"/>
        </a:p>
      </dgm:t>
    </dgm:pt>
    <dgm:pt modelId="{63EC18A7-C896-497E-A5B5-6AAF21A599F3}" type="pres">
      <dgm:prSet presAssocID="{5D9FFDF9-9F63-4DC5-8D2B-F79CC366B149}" presName="root2" presStyleCnt="0"/>
      <dgm:spPr/>
      <dgm:t>
        <a:bodyPr/>
        <a:lstStyle/>
        <a:p>
          <a:endParaRPr kumimoji="1" lang="ja-JP" altLang="en-US"/>
        </a:p>
      </dgm:t>
    </dgm:pt>
    <dgm:pt modelId="{BBB66578-042E-49A5-9BD5-49BA3BBCDE1B}" type="pres">
      <dgm:prSet presAssocID="{5D9FFDF9-9F63-4DC5-8D2B-F79CC366B149}" presName="LevelTwoTextNode" presStyleLbl="node3" presStyleIdx="0" presStyleCnt="5">
        <dgm:presLayoutVars>
          <dgm:chPref val="3"/>
        </dgm:presLayoutVars>
      </dgm:prSet>
      <dgm:spPr/>
      <dgm:t>
        <a:bodyPr/>
        <a:lstStyle/>
        <a:p>
          <a:endParaRPr kumimoji="1" lang="ja-JP" altLang="en-US"/>
        </a:p>
      </dgm:t>
    </dgm:pt>
    <dgm:pt modelId="{70C32179-68EF-45F0-B6E4-9B4F02191C16}" type="pres">
      <dgm:prSet presAssocID="{5D9FFDF9-9F63-4DC5-8D2B-F79CC366B149}" presName="level3hierChild" presStyleCnt="0"/>
      <dgm:spPr/>
      <dgm:t>
        <a:bodyPr/>
        <a:lstStyle/>
        <a:p>
          <a:endParaRPr kumimoji="1" lang="ja-JP" altLang="en-US"/>
        </a:p>
      </dgm:t>
    </dgm:pt>
    <dgm:pt modelId="{0E0F34DC-6CDB-4EE5-9ED8-5B0335C407A5}" type="pres">
      <dgm:prSet presAssocID="{A5863E39-5D93-4B79-AE55-28C6420EAA0A}" presName="conn2-1" presStyleLbl="parChTrans1D3" presStyleIdx="1" presStyleCnt="5"/>
      <dgm:spPr/>
      <dgm:t>
        <a:bodyPr/>
        <a:lstStyle/>
        <a:p>
          <a:endParaRPr kumimoji="1" lang="ja-JP" altLang="en-US"/>
        </a:p>
      </dgm:t>
    </dgm:pt>
    <dgm:pt modelId="{6F79DCC9-EB91-497D-B266-9E01851F33EA}" type="pres">
      <dgm:prSet presAssocID="{A5863E39-5D93-4B79-AE55-28C6420EAA0A}" presName="connTx" presStyleLbl="parChTrans1D3" presStyleIdx="1" presStyleCnt="5"/>
      <dgm:spPr/>
      <dgm:t>
        <a:bodyPr/>
        <a:lstStyle/>
        <a:p>
          <a:endParaRPr kumimoji="1" lang="ja-JP" altLang="en-US"/>
        </a:p>
      </dgm:t>
    </dgm:pt>
    <dgm:pt modelId="{99A01CCE-6CBA-46BB-B70E-39CA0CC615E3}" type="pres">
      <dgm:prSet presAssocID="{15F2BBB2-2312-46F5-8BA3-180C4C1E4611}" presName="root2" presStyleCnt="0"/>
      <dgm:spPr/>
      <dgm:t>
        <a:bodyPr/>
        <a:lstStyle/>
        <a:p>
          <a:endParaRPr kumimoji="1" lang="ja-JP" altLang="en-US"/>
        </a:p>
      </dgm:t>
    </dgm:pt>
    <dgm:pt modelId="{B2830925-C908-48CC-8D7E-F83516BD0094}" type="pres">
      <dgm:prSet presAssocID="{15F2BBB2-2312-46F5-8BA3-180C4C1E4611}" presName="LevelTwoTextNode" presStyleLbl="node3" presStyleIdx="1" presStyleCnt="5">
        <dgm:presLayoutVars>
          <dgm:chPref val="3"/>
        </dgm:presLayoutVars>
      </dgm:prSet>
      <dgm:spPr/>
      <dgm:t>
        <a:bodyPr/>
        <a:lstStyle/>
        <a:p>
          <a:endParaRPr kumimoji="1" lang="ja-JP" altLang="en-US"/>
        </a:p>
      </dgm:t>
    </dgm:pt>
    <dgm:pt modelId="{2B12EC85-E221-4D14-833C-E9135E50F8BE}" type="pres">
      <dgm:prSet presAssocID="{15F2BBB2-2312-46F5-8BA3-180C4C1E4611}" presName="level3hierChild" presStyleCnt="0"/>
      <dgm:spPr/>
      <dgm:t>
        <a:bodyPr/>
        <a:lstStyle/>
        <a:p>
          <a:endParaRPr kumimoji="1" lang="ja-JP" altLang="en-US"/>
        </a:p>
      </dgm:t>
    </dgm:pt>
    <dgm:pt modelId="{9228EAFA-3F87-4C1E-B01E-B37A7E24C641}" type="pres">
      <dgm:prSet presAssocID="{C71B4146-CDBF-4650-B02F-A0F5D97A443E}" presName="conn2-1" presStyleLbl="parChTrans1D3" presStyleIdx="2" presStyleCnt="5"/>
      <dgm:spPr/>
      <dgm:t>
        <a:bodyPr/>
        <a:lstStyle/>
        <a:p>
          <a:endParaRPr kumimoji="1" lang="ja-JP" altLang="en-US"/>
        </a:p>
      </dgm:t>
    </dgm:pt>
    <dgm:pt modelId="{C09CFF33-6A5C-459A-9E0D-B5AE2B5C58CE}" type="pres">
      <dgm:prSet presAssocID="{C71B4146-CDBF-4650-B02F-A0F5D97A443E}" presName="connTx" presStyleLbl="parChTrans1D3" presStyleIdx="2" presStyleCnt="5"/>
      <dgm:spPr/>
      <dgm:t>
        <a:bodyPr/>
        <a:lstStyle/>
        <a:p>
          <a:endParaRPr kumimoji="1" lang="ja-JP" altLang="en-US"/>
        </a:p>
      </dgm:t>
    </dgm:pt>
    <dgm:pt modelId="{47FC48EA-CD9D-4321-86C0-5D9AA87C2ADB}" type="pres">
      <dgm:prSet presAssocID="{BCC5C4CA-94E0-41E6-8F80-DD09945C7D33}" presName="root2" presStyleCnt="0"/>
      <dgm:spPr/>
      <dgm:t>
        <a:bodyPr/>
        <a:lstStyle/>
        <a:p>
          <a:endParaRPr kumimoji="1" lang="ja-JP" altLang="en-US"/>
        </a:p>
      </dgm:t>
    </dgm:pt>
    <dgm:pt modelId="{51E5155C-5F61-4E5F-8064-D11DB76F453A}" type="pres">
      <dgm:prSet presAssocID="{BCC5C4CA-94E0-41E6-8F80-DD09945C7D33}" presName="LevelTwoTextNode" presStyleLbl="node3" presStyleIdx="2" presStyleCnt="5">
        <dgm:presLayoutVars>
          <dgm:chPref val="3"/>
        </dgm:presLayoutVars>
      </dgm:prSet>
      <dgm:spPr/>
      <dgm:t>
        <a:bodyPr/>
        <a:lstStyle/>
        <a:p>
          <a:endParaRPr kumimoji="1" lang="ja-JP" altLang="en-US"/>
        </a:p>
      </dgm:t>
    </dgm:pt>
    <dgm:pt modelId="{EA867605-B792-4FFA-BB7C-66E291C4B892}" type="pres">
      <dgm:prSet presAssocID="{BCC5C4CA-94E0-41E6-8F80-DD09945C7D33}" presName="level3hierChild" presStyleCnt="0"/>
      <dgm:spPr/>
      <dgm:t>
        <a:bodyPr/>
        <a:lstStyle/>
        <a:p>
          <a:endParaRPr kumimoji="1" lang="ja-JP" altLang="en-US"/>
        </a:p>
      </dgm:t>
    </dgm:pt>
    <dgm:pt modelId="{911EABC9-F13E-405C-B00A-983AD56E0490}" type="pres">
      <dgm:prSet presAssocID="{605E3DBA-2398-47DE-AFD1-0DE44D5F01A0}" presName="conn2-1" presStyleLbl="parChTrans1D3" presStyleIdx="3" presStyleCnt="5"/>
      <dgm:spPr/>
      <dgm:t>
        <a:bodyPr/>
        <a:lstStyle/>
        <a:p>
          <a:endParaRPr kumimoji="1" lang="ja-JP" altLang="en-US"/>
        </a:p>
      </dgm:t>
    </dgm:pt>
    <dgm:pt modelId="{11D5274B-9E35-42FE-BA26-D6791036BD76}" type="pres">
      <dgm:prSet presAssocID="{605E3DBA-2398-47DE-AFD1-0DE44D5F01A0}" presName="connTx" presStyleLbl="parChTrans1D3" presStyleIdx="3" presStyleCnt="5"/>
      <dgm:spPr/>
      <dgm:t>
        <a:bodyPr/>
        <a:lstStyle/>
        <a:p>
          <a:endParaRPr kumimoji="1" lang="ja-JP" altLang="en-US"/>
        </a:p>
      </dgm:t>
    </dgm:pt>
    <dgm:pt modelId="{1CB8674F-B9D4-4C43-9CFA-54F0C48213A8}" type="pres">
      <dgm:prSet presAssocID="{43D90975-A62A-4B7A-93BF-9E1D7CBF9FDE}" presName="root2" presStyleCnt="0"/>
      <dgm:spPr/>
      <dgm:t>
        <a:bodyPr/>
        <a:lstStyle/>
        <a:p>
          <a:endParaRPr kumimoji="1" lang="ja-JP" altLang="en-US"/>
        </a:p>
      </dgm:t>
    </dgm:pt>
    <dgm:pt modelId="{DB5E98CB-6A3C-499F-BF0C-555C97F2E790}" type="pres">
      <dgm:prSet presAssocID="{43D90975-A62A-4B7A-93BF-9E1D7CBF9FDE}" presName="LevelTwoTextNode" presStyleLbl="node3" presStyleIdx="3" presStyleCnt="5">
        <dgm:presLayoutVars>
          <dgm:chPref val="3"/>
        </dgm:presLayoutVars>
      </dgm:prSet>
      <dgm:spPr/>
      <dgm:t>
        <a:bodyPr/>
        <a:lstStyle/>
        <a:p>
          <a:endParaRPr kumimoji="1" lang="ja-JP" altLang="en-US"/>
        </a:p>
      </dgm:t>
    </dgm:pt>
    <dgm:pt modelId="{6E5D1CC0-C736-4A41-A46B-6489DEA35BC9}" type="pres">
      <dgm:prSet presAssocID="{43D90975-A62A-4B7A-93BF-9E1D7CBF9FDE}" presName="level3hierChild" presStyleCnt="0"/>
      <dgm:spPr/>
      <dgm:t>
        <a:bodyPr/>
        <a:lstStyle/>
        <a:p>
          <a:endParaRPr kumimoji="1" lang="ja-JP" altLang="en-US"/>
        </a:p>
      </dgm:t>
    </dgm:pt>
    <dgm:pt modelId="{ECDB946D-4081-4671-A624-6944CEAE6B96}" type="pres">
      <dgm:prSet presAssocID="{66434F62-E2AB-4FDD-9502-2482280426BB}" presName="conn2-1" presStyleLbl="parChTrans1D3" presStyleIdx="4" presStyleCnt="5"/>
      <dgm:spPr/>
      <dgm:t>
        <a:bodyPr/>
        <a:lstStyle/>
        <a:p>
          <a:endParaRPr kumimoji="1" lang="ja-JP" altLang="en-US"/>
        </a:p>
      </dgm:t>
    </dgm:pt>
    <dgm:pt modelId="{6768E495-AEA2-4525-8A4C-36C95BC2FE7E}" type="pres">
      <dgm:prSet presAssocID="{66434F62-E2AB-4FDD-9502-2482280426BB}" presName="connTx" presStyleLbl="parChTrans1D3" presStyleIdx="4" presStyleCnt="5"/>
      <dgm:spPr/>
      <dgm:t>
        <a:bodyPr/>
        <a:lstStyle/>
        <a:p>
          <a:endParaRPr kumimoji="1" lang="ja-JP" altLang="en-US"/>
        </a:p>
      </dgm:t>
    </dgm:pt>
    <dgm:pt modelId="{CCF57592-2463-47A6-90D3-61D480DD6955}" type="pres">
      <dgm:prSet presAssocID="{FEBBD98A-206C-4BA0-B7C4-F8FEDD728CD7}" presName="root2" presStyleCnt="0"/>
      <dgm:spPr/>
      <dgm:t>
        <a:bodyPr/>
        <a:lstStyle/>
        <a:p>
          <a:endParaRPr kumimoji="1" lang="ja-JP" altLang="en-US"/>
        </a:p>
      </dgm:t>
    </dgm:pt>
    <dgm:pt modelId="{030237CD-F7C5-4FF1-9C9B-CD43C81CB8E1}" type="pres">
      <dgm:prSet presAssocID="{FEBBD98A-206C-4BA0-B7C4-F8FEDD728CD7}" presName="LevelTwoTextNode" presStyleLbl="node3" presStyleIdx="4" presStyleCnt="5">
        <dgm:presLayoutVars>
          <dgm:chPref val="3"/>
        </dgm:presLayoutVars>
      </dgm:prSet>
      <dgm:spPr/>
      <dgm:t>
        <a:bodyPr/>
        <a:lstStyle/>
        <a:p>
          <a:endParaRPr kumimoji="1" lang="ja-JP" altLang="en-US"/>
        </a:p>
      </dgm:t>
    </dgm:pt>
    <dgm:pt modelId="{4FD4D974-EFFA-4921-AF23-8367295D081E}" type="pres">
      <dgm:prSet presAssocID="{FEBBD98A-206C-4BA0-B7C4-F8FEDD728CD7}" presName="level3hierChild" presStyleCnt="0"/>
      <dgm:spPr/>
      <dgm:t>
        <a:bodyPr/>
        <a:lstStyle/>
        <a:p>
          <a:endParaRPr kumimoji="1" lang="ja-JP" altLang="en-US"/>
        </a:p>
      </dgm:t>
    </dgm:pt>
    <dgm:pt modelId="{A8EF6C1F-434B-4E05-908C-E80776FD5DB9}" type="pres">
      <dgm:prSet presAssocID="{31C4CCFE-B826-4A35-AB9A-D3A3CF727769}" presName="conn2-1" presStyleLbl="parChTrans1D2" presStyleIdx="1" presStyleCnt="3"/>
      <dgm:spPr/>
      <dgm:t>
        <a:bodyPr/>
        <a:lstStyle/>
        <a:p>
          <a:endParaRPr kumimoji="1" lang="ja-JP" altLang="en-US"/>
        </a:p>
      </dgm:t>
    </dgm:pt>
    <dgm:pt modelId="{B9C3CE6B-D7CB-436F-AE1C-969C537B19E5}" type="pres">
      <dgm:prSet presAssocID="{31C4CCFE-B826-4A35-AB9A-D3A3CF727769}" presName="connTx" presStyleLbl="parChTrans1D2" presStyleIdx="1" presStyleCnt="3"/>
      <dgm:spPr/>
      <dgm:t>
        <a:bodyPr/>
        <a:lstStyle/>
        <a:p>
          <a:endParaRPr kumimoji="1" lang="ja-JP" altLang="en-US"/>
        </a:p>
      </dgm:t>
    </dgm:pt>
    <dgm:pt modelId="{C5532477-B474-4083-A7E8-362692E9653E}" type="pres">
      <dgm:prSet presAssocID="{67B4C05D-62CC-46D1-9B88-10C313CBCDD7}" presName="root2" presStyleCnt="0"/>
      <dgm:spPr/>
      <dgm:t>
        <a:bodyPr/>
        <a:lstStyle/>
        <a:p>
          <a:endParaRPr kumimoji="1" lang="ja-JP" altLang="en-US"/>
        </a:p>
      </dgm:t>
    </dgm:pt>
    <dgm:pt modelId="{6230A8FE-F97E-406D-A62B-91DAC244A86A}" type="pres">
      <dgm:prSet presAssocID="{67B4C05D-62CC-46D1-9B88-10C313CBCDD7}" presName="LevelTwoTextNode" presStyleLbl="node2" presStyleIdx="1" presStyleCnt="3">
        <dgm:presLayoutVars>
          <dgm:chPref val="3"/>
        </dgm:presLayoutVars>
      </dgm:prSet>
      <dgm:spPr/>
      <dgm:t>
        <a:bodyPr/>
        <a:lstStyle/>
        <a:p>
          <a:endParaRPr kumimoji="1" lang="ja-JP" altLang="en-US"/>
        </a:p>
      </dgm:t>
    </dgm:pt>
    <dgm:pt modelId="{6A4740CD-3013-4CCC-8B16-1098967B88E3}" type="pres">
      <dgm:prSet presAssocID="{67B4C05D-62CC-46D1-9B88-10C313CBCDD7}" presName="level3hierChild" presStyleCnt="0"/>
      <dgm:spPr/>
      <dgm:t>
        <a:bodyPr/>
        <a:lstStyle/>
        <a:p>
          <a:endParaRPr kumimoji="1" lang="ja-JP" altLang="en-US"/>
        </a:p>
      </dgm:t>
    </dgm:pt>
    <dgm:pt modelId="{0FF7C56A-3A6B-4A32-B993-AAFABD6DB509}" type="pres">
      <dgm:prSet presAssocID="{4D647361-313F-4A04-80C2-A2AE4C31873D}" presName="conn2-1" presStyleLbl="parChTrans1D2" presStyleIdx="2" presStyleCnt="3"/>
      <dgm:spPr/>
      <dgm:t>
        <a:bodyPr/>
        <a:lstStyle/>
        <a:p>
          <a:endParaRPr kumimoji="1" lang="ja-JP" altLang="en-US"/>
        </a:p>
      </dgm:t>
    </dgm:pt>
    <dgm:pt modelId="{5FE3E915-76D2-43A7-A20C-AD76A515F766}" type="pres">
      <dgm:prSet presAssocID="{4D647361-313F-4A04-80C2-A2AE4C31873D}" presName="connTx" presStyleLbl="parChTrans1D2" presStyleIdx="2" presStyleCnt="3"/>
      <dgm:spPr/>
      <dgm:t>
        <a:bodyPr/>
        <a:lstStyle/>
        <a:p>
          <a:endParaRPr kumimoji="1" lang="ja-JP" altLang="en-US"/>
        </a:p>
      </dgm:t>
    </dgm:pt>
    <dgm:pt modelId="{5A96DFD4-2237-4B02-ADCE-339A77C9C9F0}" type="pres">
      <dgm:prSet presAssocID="{2EF7DA2C-5B42-4835-BB38-403CCAD1FEB1}" presName="root2" presStyleCnt="0"/>
      <dgm:spPr/>
      <dgm:t>
        <a:bodyPr/>
        <a:lstStyle/>
        <a:p>
          <a:endParaRPr kumimoji="1" lang="ja-JP" altLang="en-US"/>
        </a:p>
      </dgm:t>
    </dgm:pt>
    <dgm:pt modelId="{15696BBC-9171-47FE-B193-61C13B42D6CC}" type="pres">
      <dgm:prSet presAssocID="{2EF7DA2C-5B42-4835-BB38-403CCAD1FEB1}" presName="LevelTwoTextNode" presStyleLbl="node2" presStyleIdx="2" presStyleCnt="3">
        <dgm:presLayoutVars>
          <dgm:chPref val="3"/>
        </dgm:presLayoutVars>
      </dgm:prSet>
      <dgm:spPr/>
      <dgm:t>
        <a:bodyPr/>
        <a:lstStyle/>
        <a:p>
          <a:endParaRPr kumimoji="1" lang="ja-JP" altLang="en-US"/>
        </a:p>
      </dgm:t>
    </dgm:pt>
    <dgm:pt modelId="{9805B5F8-2D55-4840-97D0-97FEED45811B}" type="pres">
      <dgm:prSet presAssocID="{2EF7DA2C-5B42-4835-BB38-403CCAD1FEB1}" presName="level3hierChild" presStyleCnt="0"/>
      <dgm:spPr/>
      <dgm:t>
        <a:bodyPr/>
        <a:lstStyle/>
        <a:p>
          <a:endParaRPr kumimoji="1" lang="ja-JP" altLang="en-US"/>
        </a:p>
      </dgm:t>
    </dgm:pt>
  </dgm:ptLst>
  <dgm:cxnLst>
    <dgm:cxn modelId="{8B0DB9CF-9909-4278-BEA5-3CA45AE9CDB5}" type="presOf" srcId="{605E3DBA-2398-47DE-AFD1-0DE44D5F01A0}" destId="{11D5274B-9E35-42FE-BA26-D6791036BD76}" srcOrd="1" destOrd="0" presId="urn:microsoft.com/office/officeart/2005/8/layout/hierarchy2"/>
    <dgm:cxn modelId="{53FF8915-F93B-4204-82C0-FE3F9B642B65}" type="presOf" srcId="{2EF7DA2C-5B42-4835-BB38-403CCAD1FEB1}" destId="{15696BBC-9171-47FE-B193-61C13B42D6CC}" srcOrd="0" destOrd="0" presId="urn:microsoft.com/office/officeart/2005/8/layout/hierarchy2"/>
    <dgm:cxn modelId="{BE8A00C7-86FC-4524-8C1D-85B31A0022B1}" type="presOf" srcId="{9F0A60DF-F55A-4D28-84BB-948FD091F6FE}" destId="{6ECB3530-7A79-4A5A-84CF-EBBC794440DE}" srcOrd="1" destOrd="0" presId="urn:microsoft.com/office/officeart/2005/8/layout/hierarchy2"/>
    <dgm:cxn modelId="{A17FCF60-30F3-43E9-8F08-C78FBCC69976}" type="presOf" srcId="{4D647361-313F-4A04-80C2-A2AE4C31873D}" destId="{0FF7C56A-3A6B-4A32-B993-AAFABD6DB509}" srcOrd="0" destOrd="0" presId="urn:microsoft.com/office/officeart/2005/8/layout/hierarchy2"/>
    <dgm:cxn modelId="{7874ECBB-4FC1-4EC3-B37E-166A7662C9F6}" type="presOf" srcId="{66434F62-E2AB-4FDD-9502-2482280426BB}" destId="{6768E495-AEA2-4525-8A4C-36C95BC2FE7E}" srcOrd="1" destOrd="0" presId="urn:microsoft.com/office/officeart/2005/8/layout/hierarchy2"/>
    <dgm:cxn modelId="{DD1F6538-FA61-4AC5-8414-9B8AC8567096}" type="presOf" srcId="{A5863E39-5D93-4B79-AE55-28C6420EAA0A}" destId="{6F79DCC9-EB91-497D-B266-9E01851F33EA}" srcOrd="1" destOrd="0" presId="urn:microsoft.com/office/officeart/2005/8/layout/hierarchy2"/>
    <dgm:cxn modelId="{62D2643A-3AD4-4B7A-A63E-335EC90CBE4C}" srcId="{C62C6DD0-7C00-4FC5-AA9D-9DD0834B4ED5}" destId="{BCC5C4CA-94E0-41E6-8F80-DD09945C7D33}" srcOrd="2" destOrd="0" parTransId="{C71B4146-CDBF-4650-B02F-A0F5D97A443E}" sibTransId="{C1C08ECB-9420-451D-B6CC-08F91053C502}"/>
    <dgm:cxn modelId="{F82ED72D-ACC9-4E2B-91FE-3B2ADE124E88}" type="presOf" srcId="{0DE957D3-F820-4A04-B28A-C26CFEC66628}" destId="{0B61DEF8-AB15-4FF6-8056-B8DF28C5BC4D}" srcOrd="0" destOrd="0" presId="urn:microsoft.com/office/officeart/2005/8/layout/hierarchy2"/>
    <dgm:cxn modelId="{048AD707-8A54-4878-8EC7-3553ABF7AA00}" srcId="{C62C6DD0-7C00-4FC5-AA9D-9DD0834B4ED5}" destId="{43D90975-A62A-4B7A-93BF-9E1D7CBF9FDE}" srcOrd="3" destOrd="0" parTransId="{605E3DBA-2398-47DE-AFD1-0DE44D5F01A0}" sibTransId="{23991436-BFFC-4D27-A99F-028B7AAC99A8}"/>
    <dgm:cxn modelId="{2FD84E86-4984-4837-87DD-5D4297470468}" type="presOf" srcId="{FEBBD98A-206C-4BA0-B7C4-F8FEDD728CD7}" destId="{030237CD-F7C5-4FF1-9C9B-CD43C81CB8E1}" srcOrd="0" destOrd="0" presId="urn:microsoft.com/office/officeart/2005/8/layout/hierarchy2"/>
    <dgm:cxn modelId="{26EB0D85-BDAB-437A-AA7F-9A251001F5CB}" srcId="{C62C6DD0-7C00-4FC5-AA9D-9DD0834B4ED5}" destId="{FEBBD98A-206C-4BA0-B7C4-F8FEDD728CD7}" srcOrd="4" destOrd="0" parTransId="{66434F62-E2AB-4FDD-9502-2482280426BB}" sibTransId="{06E881F9-84D1-4302-A554-CE7D2B034618}"/>
    <dgm:cxn modelId="{26AC5E73-DE02-4269-A695-D5AEAA77742E}" type="presOf" srcId="{605E3DBA-2398-47DE-AFD1-0DE44D5F01A0}" destId="{911EABC9-F13E-405C-B00A-983AD56E0490}" srcOrd="0" destOrd="0" presId="urn:microsoft.com/office/officeart/2005/8/layout/hierarchy2"/>
    <dgm:cxn modelId="{CA2D50C7-ADC6-41CF-B5BC-09EEF34E04A6}" type="presOf" srcId="{31C4CCFE-B826-4A35-AB9A-D3A3CF727769}" destId="{B9C3CE6B-D7CB-436F-AE1C-969C537B19E5}" srcOrd="1" destOrd="0" presId="urn:microsoft.com/office/officeart/2005/8/layout/hierarchy2"/>
    <dgm:cxn modelId="{070165EC-61C7-408D-A6C0-E1F59B7E4D15}" type="presOf" srcId="{15F2BBB2-2312-46F5-8BA3-180C4C1E4611}" destId="{B2830925-C908-48CC-8D7E-F83516BD0094}" srcOrd="0" destOrd="0" presId="urn:microsoft.com/office/officeart/2005/8/layout/hierarchy2"/>
    <dgm:cxn modelId="{A3FE791F-938E-4E70-93E5-7CC52BBF0209}" type="presOf" srcId="{C71B4146-CDBF-4650-B02F-A0F5D97A443E}" destId="{9228EAFA-3F87-4C1E-B01E-B37A7E24C641}" srcOrd="0" destOrd="0" presId="urn:microsoft.com/office/officeart/2005/8/layout/hierarchy2"/>
    <dgm:cxn modelId="{AC576906-9D62-4AB4-BA1C-40CDD0078ACB}" type="presOf" srcId="{5D9FFDF9-9F63-4DC5-8D2B-F79CC366B149}" destId="{BBB66578-042E-49A5-9BD5-49BA3BBCDE1B}" srcOrd="0" destOrd="0" presId="urn:microsoft.com/office/officeart/2005/8/layout/hierarchy2"/>
    <dgm:cxn modelId="{170173F1-71B4-48B9-B616-0BC4B7480E52}" srcId="{C62C6DD0-7C00-4FC5-AA9D-9DD0834B4ED5}" destId="{15F2BBB2-2312-46F5-8BA3-180C4C1E4611}" srcOrd="1" destOrd="0" parTransId="{A5863E39-5D93-4B79-AE55-28C6420EAA0A}" sibTransId="{58BEC469-F88B-4936-A6F2-65F6647A6F8C}"/>
    <dgm:cxn modelId="{075FD8A7-D49D-42AC-ABB5-E0F3E0935449}" type="presOf" srcId="{C62C6DD0-7C00-4FC5-AA9D-9DD0834B4ED5}" destId="{DA473CCC-5DE5-4B4A-890A-9CC1B1A3859F}" srcOrd="0" destOrd="0" presId="urn:microsoft.com/office/officeart/2005/8/layout/hierarchy2"/>
    <dgm:cxn modelId="{50D1C4D6-E1D4-4FAE-9F28-E196F7ABFB8A}" srcId="{0DE957D3-F820-4A04-B28A-C26CFEC66628}" destId="{C62C6DD0-7C00-4FC5-AA9D-9DD0834B4ED5}" srcOrd="0" destOrd="0" parTransId="{CD0CF1DB-0F13-45E8-A2B4-9ECC40B0AB76}" sibTransId="{DBCC38E1-5C56-4D2D-8A5E-9D9F3C2FC948}"/>
    <dgm:cxn modelId="{F34FED72-E89A-4BBB-9B9D-E5DA33E13402}" type="presOf" srcId="{9F0A60DF-F55A-4D28-84BB-948FD091F6FE}" destId="{263F8849-0A20-4355-9714-62E9D9D3EC43}" srcOrd="0" destOrd="0" presId="urn:microsoft.com/office/officeart/2005/8/layout/hierarchy2"/>
    <dgm:cxn modelId="{8C5FFBE7-6E90-4F2C-B926-4E1EC6FE35EF}" srcId="{0DE957D3-F820-4A04-B28A-C26CFEC66628}" destId="{67B4C05D-62CC-46D1-9B88-10C313CBCDD7}" srcOrd="1" destOrd="0" parTransId="{31C4CCFE-B826-4A35-AB9A-D3A3CF727769}" sibTransId="{C0EFA8CB-12DB-46C7-8055-6C132DE59DA3}"/>
    <dgm:cxn modelId="{98D7B7AC-50A0-4DEF-9668-455BDB918F61}" type="presOf" srcId="{5D15BD22-25DF-4E09-8F94-6B2EBDDE2749}" destId="{CFCCF57C-CB0A-4C54-81D3-6094078D4C8F}" srcOrd="0" destOrd="0" presId="urn:microsoft.com/office/officeart/2005/8/layout/hierarchy2"/>
    <dgm:cxn modelId="{A80D77F9-EC1F-4C3E-884A-C08C38AE57EC}" srcId="{0DE957D3-F820-4A04-B28A-C26CFEC66628}" destId="{2EF7DA2C-5B42-4835-BB38-403CCAD1FEB1}" srcOrd="2" destOrd="0" parTransId="{4D647361-313F-4A04-80C2-A2AE4C31873D}" sibTransId="{6D329CD3-D956-4F2B-825B-28763688268D}"/>
    <dgm:cxn modelId="{29C8BDEB-8B14-4156-935C-AE4EB268CF44}" type="presOf" srcId="{CD0CF1DB-0F13-45E8-A2B4-9ECC40B0AB76}" destId="{B6C95230-82C5-4E04-A0C0-05FD552FDFB8}" srcOrd="0" destOrd="0" presId="urn:microsoft.com/office/officeart/2005/8/layout/hierarchy2"/>
    <dgm:cxn modelId="{1D904D8F-D13F-475B-B9C1-EBD5F8E61B97}" type="presOf" srcId="{66434F62-E2AB-4FDD-9502-2482280426BB}" destId="{ECDB946D-4081-4671-A624-6944CEAE6B96}" srcOrd="0" destOrd="0" presId="urn:microsoft.com/office/officeart/2005/8/layout/hierarchy2"/>
    <dgm:cxn modelId="{8CEE113F-60E4-47B5-85BB-53FBA3DE9B32}" type="presOf" srcId="{43D90975-A62A-4B7A-93BF-9E1D7CBF9FDE}" destId="{DB5E98CB-6A3C-499F-BF0C-555C97F2E790}" srcOrd="0" destOrd="0" presId="urn:microsoft.com/office/officeart/2005/8/layout/hierarchy2"/>
    <dgm:cxn modelId="{01607893-CA67-4538-A030-502B4358AC6A}" type="presOf" srcId="{31C4CCFE-B826-4A35-AB9A-D3A3CF727769}" destId="{A8EF6C1F-434B-4E05-908C-E80776FD5DB9}" srcOrd="0" destOrd="0" presId="urn:microsoft.com/office/officeart/2005/8/layout/hierarchy2"/>
    <dgm:cxn modelId="{28414ED1-3A8C-4E18-80A8-A4B62367D2FE}" type="presOf" srcId="{CD0CF1DB-0F13-45E8-A2B4-9ECC40B0AB76}" destId="{98E5456F-98F2-46B8-89B6-677E78C599BC}" srcOrd="1" destOrd="0" presId="urn:microsoft.com/office/officeart/2005/8/layout/hierarchy2"/>
    <dgm:cxn modelId="{A878E664-54F1-447C-BF33-36725CC44D1F}" type="presOf" srcId="{C71B4146-CDBF-4650-B02F-A0F5D97A443E}" destId="{C09CFF33-6A5C-459A-9E0D-B5AE2B5C58CE}" srcOrd="1" destOrd="0" presId="urn:microsoft.com/office/officeart/2005/8/layout/hierarchy2"/>
    <dgm:cxn modelId="{FB8871DB-E837-42F9-A1D0-9D33F590001F}" type="presOf" srcId="{4D647361-313F-4A04-80C2-A2AE4C31873D}" destId="{5FE3E915-76D2-43A7-A20C-AD76A515F766}" srcOrd="1" destOrd="0" presId="urn:microsoft.com/office/officeart/2005/8/layout/hierarchy2"/>
    <dgm:cxn modelId="{C1CF614C-8154-437A-B0CD-D3459C71FD52}" srcId="{C62C6DD0-7C00-4FC5-AA9D-9DD0834B4ED5}" destId="{5D9FFDF9-9F63-4DC5-8D2B-F79CC366B149}" srcOrd="0" destOrd="0" parTransId="{9F0A60DF-F55A-4D28-84BB-948FD091F6FE}" sibTransId="{3A4BEECE-B8A0-40B5-A063-A126FA9268EB}"/>
    <dgm:cxn modelId="{042292FB-F57D-4B46-9790-8143D37EE572}" srcId="{5D15BD22-25DF-4E09-8F94-6B2EBDDE2749}" destId="{0DE957D3-F820-4A04-B28A-C26CFEC66628}" srcOrd="0" destOrd="0" parTransId="{CB114008-74FA-4D34-A83F-8EF71D6E61E6}" sibTransId="{333B01EB-FDA8-4E5D-90C2-84C45217FA39}"/>
    <dgm:cxn modelId="{16F74410-63F4-4D74-8D35-FFE5358FCC58}" type="presOf" srcId="{A5863E39-5D93-4B79-AE55-28C6420EAA0A}" destId="{0E0F34DC-6CDB-4EE5-9ED8-5B0335C407A5}" srcOrd="0" destOrd="0" presId="urn:microsoft.com/office/officeart/2005/8/layout/hierarchy2"/>
    <dgm:cxn modelId="{E131B5A7-7B84-4379-83E8-AAFFDBE61329}" type="presOf" srcId="{BCC5C4CA-94E0-41E6-8F80-DD09945C7D33}" destId="{51E5155C-5F61-4E5F-8064-D11DB76F453A}" srcOrd="0" destOrd="0" presId="urn:microsoft.com/office/officeart/2005/8/layout/hierarchy2"/>
    <dgm:cxn modelId="{6221369C-86E5-4EF9-9F98-23F61FE283D3}" type="presOf" srcId="{67B4C05D-62CC-46D1-9B88-10C313CBCDD7}" destId="{6230A8FE-F97E-406D-A62B-91DAC244A86A}" srcOrd="0" destOrd="0" presId="urn:microsoft.com/office/officeart/2005/8/layout/hierarchy2"/>
    <dgm:cxn modelId="{AFF7E303-D9CA-4E2E-AE7E-5FE4925E8E53}" type="presParOf" srcId="{CFCCF57C-CB0A-4C54-81D3-6094078D4C8F}" destId="{4419D261-7C26-4260-A66B-684F26FEDE66}" srcOrd="0" destOrd="0" presId="urn:microsoft.com/office/officeart/2005/8/layout/hierarchy2"/>
    <dgm:cxn modelId="{601C954F-F3E5-42B8-B273-BAD4F334FAAA}" type="presParOf" srcId="{4419D261-7C26-4260-A66B-684F26FEDE66}" destId="{0B61DEF8-AB15-4FF6-8056-B8DF28C5BC4D}" srcOrd="0" destOrd="0" presId="urn:microsoft.com/office/officeart/2005/8/layout/hierarchy2"/>
    <dgm:cxn modelId="{24136627-DE52-469F-93C6-2324A00AB972}" type="presParOf" srcId="{4419D261-7C26-4260-A66B-684F26FEDE66}" destId="{41CD4BC9-7321-4573-A4EA-7E1B7A54EF71}" srcOrd="1" destOrd="0" presId="urn:microsoft.com/office/officeart/2005/8/layout/hierarchy2"/>
    <dgm:cxn modelId="{F71A859C-B922-4EE0-90FD-D1D58B23BA62}" type="presParOf" srcId="{41CD4BC9-7321-4573-A4EA-7E1B7A54EF71}" destId="{B6C95230-82C5-4E04-A0C0-05FD552FDFB8}" srcOrd="0" destOrd="0" presId="urn:microsoft.com/office/officeart/2005/8/layout/hierarchy2"/>
    <dgm:cxn modelId="{A444963C-ACF0-4C67-A102-6C9695C53170}" type="presParOf" srcId="{B6C95230-82C5-4E04-A0C0-05FD552FDFB8}" destId="{98E5456F-98F2-46B8-89B6-677E78C599BC}" srcOrd="0" destOrd="0" presId="urn:microsoft.com/office/officeart/2005/8/layout/hierarchy2"/>
    <dgm:cxn modelId="{82EE5561-4BD2-4E44-A91E-7BB8B12AEBE9}" type="presParOf" srcId="{41CD4BC9-7321-4573-A4EA-7E1B7A54EF71}" destId="{DCD8FBAE-32F2-4ED0-89A3-10C34FF95440}" srcOrd="1" destOrd="0" presId="urn:microsoft.com/office/officeart/2005/8/layout/hierarchy2"/>
    <dgm:cxn modelId="{E8FC990C-D97B-4037-84F7-BA59ADAF964B}" type="presParOf" srcId="{DCD8FBAE-32F2-4ED0-89A3-10C34FF95440}" destId="{DA473CCC-5DE5-4B4A-890A-9CC1B1A3859F}" srcOrd="0" destOrd="0" presId="urn:microsoft.com/office/officeart/2005/8/layout/hierarchy2"/>
    <dgm:cxn modelId="{03581F09-CEE7-4ED4-A4A2-729CDE8481EE}" type="presParOf" srcId="{DCD8FBAE-32F2-4ED0-89A3-10C34FF95440}" destId="{64F3180C-8F7D-4153-BBF2-90AD54D04358}" srcOrd="1" destOrd="0" presId="urn:microsoft.com/office/officeart/2005/8/layout/hierarchy2"/>
    <dgm:cxn modelId="{45467FDC-E539-43AD-BE57-D3B2D58C925E}" type="presParOf" srcId="{64F3180C-8F7D-4153-BBF2-90AD54D04358}" destId="{263F8849-0A20-4355-9714-62E9D9D3EC43}" srcOrd="0" destOrd="0" presId="urn:microsoft.com/office/officeart/2005/8/layout/hierarchy2"/>
    <dgm:cxn modelId="{34D781AA-32CF-4235-B91A-79F8663A9EB7}" type="presParOf" srcId="{263F8849-0A20-4355-9714-62E9D9D3EC43}" destId="{6ECB3530-7A79-4A5A-84CF-EBBC794440DE}" srcOrd="0" destOrd="0" presId="urn:microsoft.com/office/officeart/2005/8/layout/hierarchy2"/>
    <dgm:cxn modelId="{B666FDFE-BACA-4080-8D4A-69FD9F80CD4C}" type="presParOf" srcId="{64F3180C-8F7D-4153-BBF2-90AD54D04358}" destId="{63EC18A7-C896-497E-A5B5-6AAF21A599F3}" srcOrd="1" destOrd="0" presId="urn:microsoft.com/office/officeart/2005/8/layout/hierarchy2"/>
    <dgm:cxn modelId="{E6F55688-CA58-4BE3-A800-FAD828E8E31D}" type="presParOf" srcId="{63EC18A7-C896-497E-A5B5-6AAF21A599F3}" destId="{BBB66578-042E-49A5-9BD5-49BA3BBCDE1B}" srcOrd="0" destOrd="0" presId="urn:microsoft.com/office/officeart/2005/8/layout/hierarchy2"/>
    <dgm:cxn modelId="{F6206CCE-96AA-4EA3-995C-CA43ACC60918}" type="presParOf" srcId="{63EC18A7-C896-497E-A5B5-6AAF21A599F3}" destId="{70C32179-68EF-45F0-B6E4-9B4F02191C16}" srcOrd="1" destOrd="0" presId="urn:microsoft.com/office/officeart/2005/8/layout/hierarchy2"/>
    <dgm:cxn modelId="{E9330675-EBBA-4617-83FC-ADB366F0DF13}" type="presParOf" srcId="{64F3180C-8F7D-4153-BBF2-90AD54D04358}" destId="{0E0F34DC-6CDB-4EE5-9ED8-5B0335C407A5}" srcOrd="2" destOrd="0" presId="urn:microsoft.com/office/officeart/2005/8/layout/hierarchy2"/>
    <dgm:cxn modelId="{64003134-6111-4F56-89F1-4E116AEF444E}" type="presParOf" srcId="{0E0F34DC-6CDB-4EE5-9ED8-5B0335C407A5}" destId="{6F79DCC9-EB91-497D-B266-9E01851F33EA}" srcOrd="0" destOrd="0" presId="urn:microsoft.com/office/officeart/2005/8/layout/hierarchy2"/>
    <dgm:cxn modelId="{5D29BC80-1073-4BDD-AE11-1CE8E4ABFB9C}" type="presParOf" srcId="{64F3180C-8F7D-4153-BBF2-90AD54D04358}" destId="{99A01CCE-6CBA-46BB-B70E-39CA0CC615E3}" srcOrd="3" destOrd="0" presId="urn:microsoft.com/office/officeart/2005/8/layout/hierarchy2"/>
    <dgm:cxn modelId="{24805B08-C2B9-4D00-9CF2-D1AF02D91E99}" type="presParOf" srcId="{99A01CCE-6CBA-46BB-B70E-39CA0CC615E3}" destId="{B2830925-C908-48CC-8D7E-F83516BD0094}" srcOrd="0" destOrd="0" presId="urn:microsoft.com/office/officeart/2005/8/layout/hierarchy2"/>
    <dgm:cxn modelId="{BEC710EC-1443-4325-8A75-F5D79AC7232F}" type="presParOf" srcId="{99A01CCE-6CBA-46BB-B70E-39CA0CC615E3}" destId="{2B12EC85-E221-4D14-833C-E9135E50F8BE}" srcOrd="1" destOrd="0" presId="urn:microsoft.com/office/officeart/2005/8/layout/hierarchy2"/>
    <dgm:cxn modelId="{DC3969C8-6814-4DAD-936C-387C4AB4D070}" type="presParOf" srcId="{64F3180C-8F7D-4153-BBF2-90AD54D04358}" destId="{9228EAFA-3F87-4C1E-B01E-B37A7E24C641}" srcOrd="4" destOrd="0" presId="urn:microsoft.com/office/officeart/2005/8/layout/hierarchy2"/>
    <dgm:cxn modelId="{AB0E2DAE-0089-4A64-BBCB-11A4865B88C6}" type="presParOf" srcId="{9228EAFA-3F87-4C1E-B01E-B37A7E24C641}" destId="{C09CFF33-6A5C-459A-9E0D-B5AE2B5C58CE}" srcOrd="0" destOrd="0" presId="urn:microsoft.com/office/officeart/2005/8/layout/hierarchy2"/>
    <dgm:cxn modelId="{884E1DB5-0339-4D60-8016-9C98E56B9957}" type="presParOf" srcId="{64F3180C-8F7D-4153-BBF2-90AD54D04358}" destId="{47FC48EA-CD9D-4321-86C0-5D9AA87C2ADB}" srcOrd="5" destOrd="0" presId="urn:microsoft.com/office/officeart/2005/8/layout/hierarchy2"/>
    <dgm:cxn modelId="{BB7EC539-7F2A-4751-A58B-123635AB2C2F}" type="presParOf" srcId="{47FC48EA-CD9D-4321-86C0-5D9AA87C2ADB}" destId="{51E5155C-5F61-4E5F-8064-D11DB76F453A}" srcOrd="0" destOrd="0" presId="urn:microsoft.com/office/officeart/2005/8/layout/hierarchy2"/>
    <dgm:cxn modelId="{8BD8EC84-AD73-4CE4-96B2-635695E0D945}" type="presParOf" srcId="{47FC48EA-CD9D-4321-86C0-5D9AA87C2ADB}" destId="{EA867605-B792-4FFA-BB7C-66E291C4B892}" srcOrd="1" destOrd="0" presId="urn:microsoft.com/office/officeart/2005/8/layout/hierarchy2"/>
    <dgm:cxn modelId="{7637524B-608F-4A9C-9FA8-B1829B1F2608}" type="presParOf" srcId="{64F3180C-8F7D-4153-BBF2-90AD54D04358}" destId="{911EABC9-F13E-405C-B00A-983AD56E0490}" srcOrd="6" destOrd="0" presId="urn:microsoft.com/office/officeart/2005/8/layout/hierarchy2"/>
    <dgm:cxn modelId="{67C03675-13BE-4812-857A-DD3B72BFA4E2}" type="presParOf" srcId="{911EABC9-F13E-405C-B00A-983AD56E0490}" destId="{11D5274B-9E35-42FE-BA26-D6791036BD76}" srcOrd="0" destOrd="0" presId="urn:microsoft.com/office/officeart/2005/8/layout/hierarchy2"/>
    <dgm:cxn modelId="{0C088AC1-6FF6-4C1C-8CAA-2D603A050C28}" type="presParOf" srcId="{64F3180C-8F7D-4153-BBF2-90AD54D04358}" destId="{1CB8674F-B9D4-4C43-9CFA-54F0C48213A8}" srcOrd="7" destOrd="0" presId="urn:microsoft.com/office/officeart/2005/8/layout/hierarchy2"/>
    <dgm:cxn modelId="{792DD1BC-022B-41C0-A7D7-1A021CC17286}" type="presParOf" srcId="{1CB8674F-B9D4-4C43-9CFA-54F0C48213A8}" destId="{DB5E98CB-6A3C-499F-BF0C-555C97F2E790}" srcOrd="0" destOrd="0" presId="urn:microsoft.com/office/officeart/2005/8/layout/hierarchy2"/>
    <dgm:cxn modelId="{28F3DA16-A17B-4A1C-A9BA-9EF523ED1C24}" type="presParOf" srcId="{1CB8674F-B9D4-4C43-9CFA-54F0C48213A8}" destId="{6E5D1CC0-C736-4A41-A46B-6489DEA35BC9}" srcOrd="1" destOrd="0" presId="urn:microsoft.com/office/officeart/2005/8/layout/hierarchy2"/>
    <dgm:cxn modelId="{51FED100-8984-46E5-B4A2-F035275E4641}" type="presParOf" srcId="{64F3180C-8F7D-4153-BBF2-90AD54D04358}" destId="{ECDB946D-4081-4671-A624-6944CEAE6B96}" srcOrd="8" destOrd="0" presId="urn:microsoft.com/office/officeart/2005/8/layout/hierarchy2"/>
    <dgm:cxn modelId="{E37DEC30-4508-467C-B2B8-74A4253B62C2}" type="presParOf" srcId="{ECDB946D-4081-4671-A624-6944CEAE6B96}" destId="{6768E495-AEA2-4525-8A4C-36C95BC2FE7E}" srcOrd="0" destOrd="0" presId="urn:microsoft.com/office/officeart/2005/8/layout/hierarchy2"/>
    <dgm:cxn modelId="{0CC0D100-03EB-42C4-9CC1-6B98550044E6}" type="presParOf" srcId="{64F3180C-8F7D-4153-BBF2-90AD54D04358}" destId="{CCF57592-2463-47A6-90D3-61D480DD6955}" srcOrd="9" destOrd="0" presId="urn:microsoft.com/office/officeart/2005/8/layout/hierarchy2"/>
    <dgm:cxn modelId="{B552C51A-0B87-42BC-B727-0298F46B3877}" type="presParOf" srcId="{CCF57592-2463-47A6-90D3-61D480DD6955}" destId="{030237CD-F7C5-4FF1-9C9B-CD43C81CB8E1}" srcOrd="0" destOrd="0" presId="urn:microsoft.com/office/officeart/2005/8/layout/hierarchy2"/>
    <dgm:cxn modelId="{4F16416D-1B83-4AAB-AA1A-175E3F0BE92A}" type="presParOf" srcId="{CCF57592-2463-47A6-90D3-61D480DD6955}" destId="{4FD4D974-EFFA-4921-AF23-8367295D081E}" srcOrd="1" destOrd="0" presId="urn:microsoft.com/office/officeart/2005/8/layout/hierarchy2"/>
    <dgm:cxn modelId="{90862EB0-5CD8-4F37-8597-406824934D2C}" type="presParOf" srcId="{41CD4BC9-7321-4573-A4EA-7E1B7A54EF71}" destId="{A8EF6C1F-434B-4E05-908C-E80776FD5DB9}" srcOrd="2" destOrd="0" presId="urn:microsoft.com/office/officeart/2005/8/layout/hierarchy2"/>
    <dgm:cxn modelId="{00A10BCF-10AB-42AF-9D33-E67D2DC96766}" type="presParOf" srcId="{A8EF6C1F-434B-4E05-908C-E80776FD5DB9}" destId="{B9C3CE6B-D7CB-436F-AE1C-969C537B19E5}" srcOrd="0" destOrd="0" presId="urn:microsoft.com/office/officeart/2005/8/layout/hierarchy2"/>
    <dgm:cxn modelId="{1AAA0F48-C0BC-4B95-B676-C177B48838A6}" type="presParOf" srcId="{41CD4BC9-7321-4573-A4EA-7E1B7A54EF71}" destId="{C5532477-B474-4083-A7E8-362692E9653E}" srcOrd="3" destOrd="0" presId="urn:microsoft.com/office/officeart/2005/8/layout/hierarchy2"/>
    <dgm:cxn modelId="{AB63CA57-5F60-4441-AA09-1C37593502FB}" type="presParOf" srcId="{C5532477-B474-4083-A7E8-362692E9653E}" destId="{6230A8FE-F97E-406D-A62B-91DAC244A86A}" srcOrd="0" destOrd="0" presId="urn:microsoft.com/office/officeart/2005/8/layout/hierarchy2"/>
    <dgm:cxn modelId="{DAB4DA34-858E-4A7D-ADE7-BC4946170565}" type="presParOf" srcId="{C5532477-B474-4083-A7E8-362692E9653E}" destId="{6A4740CD-3013-4CCC-8B16-1098967B88E3}" srcOrd="1" destOrd="0" presId="urn:microsoft.com/office/officeart/2005/8/layout/hierarchy2"/>
    <dgm:cxn modelId="{3FE3FA54-12FA-4EC9-81A0-C1A87AF9F6CC}" type="presParOf" srcId="{41CD4BC9-7321-4573-A4EA-7E1B7A54EF71}" destId="{0FF7C56A-3A6B-4A32-B993-AAFABD6DB509}" srcOrd="4" destOrd="0" presId="urn:microsoft.com/office/officeart/2005/8/layout/hierarchy2"/>
    <dgm:cxn modelId="{485E49F7-E1B9-4F4B-B902-D549C2522C54}" type="presParOf" srcId="{0FF7C56A-3A6B-4A32-B993-AAFABD6DB509}" destId="{5FE3E915-76D2-43A7-A20C-AD76A515F766}" srcOrd="0" destOrd="0" presId="urn:microsoft.com/office/officeart/2005/8/layout/hierarchy2"/>
    <dgm:cxn modelId="{C54EC7E6-3463-4899-805A-64F08BC588B9}" type="presParOf" srcId="{41CD4BC9-7321-4573-A4EA-7E1B7A54EF71}" destId="{5A96DFD4-2237-4B02-ADCE-339A77C9C9F0}" srcOrd="5" destOrd="0" presId="urn:microsoft.com/office/officeart/2005/8/layout/hierarchy2"/>
    <dgm:cxn modelId="{CB7088AD-ED25-4A3F-88B4-3CB167F327EC}" type="presParOf" srcId="{5A96DFD4-2237-4B02-ADCE-339A77C9C9F0}" destId="{15696BBC-9171-47FE-B193-61C13B42D6CC}" srcOrd="0" destOrd="0" presId="urn:microsoft.com/office/officeart/2005/8/layout/hierarchy2"/>
    <dgm:cxn modelId="{BF35E213-348F-4BC9-B697-963C1973240A}" type="presParOf" srcId="{5A96DFD4-2237-4B02-ADCE-339A77C9C9F0}" destId="{9805B5F8-2D55-4840-97D0-97FEED45811B}"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A32BCC-B9E5-472D-A4BF-B5BDC8AE2CEC}" type="doc">
      <dgm:prSet loTypeId="urn:microsoft.com/office/officeart/2005/8/layout/equation2" loCatId="relationship" qsTypeId="urn:microsoft.com/office/officeart/2005/8/quickstyle/3d2" qsCatId="3D" csTypeId="urn:microsoft.com/office/officeart/2005/8/colors/colorful1#4" csCatId="colorful" phldr="1"/>
      <dgm:spPr/>
    </dgm:pt>
    <dgm:pt modelId="{3B55B733-D36B-4912-BE2E-ECB108E5AD5F}">
      <dgm:prSet phldrT="[テキスト]" custT="1"/>
      <dgm:spPr/>
      <dgm:t>
        <a:bodyPr/>
        <a:lstStyle/>
        <a:p>
          <a:r>
            <a:rPr kumimoji="1" lang="ja-JP" altLang="en-US" sz="3600" dirty="0" smtClean="0">
              <a:latin typeface="HG丸ｺﾞｼｯｸM-PRO" pitchFamily="50" charset="-128"/>
              <a:ea typeface="HG丸ｺﾞｼｯｸM-PRO" pitchFamily="50" charset="-128"/>
            </a:rPr>
            <a:t>公害対策基本法</a:t>
          </a:r>
          <a:endParaRPr kumimoji="1" lang="ja-JP" altLang="en-US" sz="3600" dirty="0">
            <a:latin typeface="HG丸ｺﾞｼｯｸM-PRO" pitchFamily="50" charset="-128"/>
            <a:ea typeface="HG丸ｺﾞｼｯｸM-PRO" pitchFamily="50" charset="-128"/>
          </a:endParaRPr>
        </a:p>
      </dgm:t>
    </dgm:pt>
    <dgm:pt modelId="{5175E9D2-60EC-4060-BC80-886E86A2A25B}" type="parTrans" cxnId="{75262558-1D5F-471B-B0E1-3E47FE5DF85D}">
      <dgm:prSet/>
      <dgm:spPr/>
      <dgm:t>
        <a:bodyPr/>
        <a:lstStyle/>
        <a:p>
          <a:endParaRPr kumimoji="1" lang="ja-JP" altLang="en-US">
            <a:latin typeface="HG丸ｺﾞｼｯｸM-PRO" pitchFamily="50" charset="-128"/>
            <a:ea typeface="HG丸ｺﾞｼｯｸM-PRO" pitchFamily="50" charset="-128"/>
          </a:endParaRPr>
        </a:p>
      </dgm:t>
    </dgm:pt>
    <dgm:pt modelId="{15E75A2C-7197-44CF-82B6-3C3CFA96C144}" type="sibTrans" cxnId="{75262558-1D5F-471B-B0E1-3E47FE5DF85D}">
      <dgm:prSet>
        <dgm:style>
          <a:lnRef idx="1">
            <a:schemeClr val="accent1"/>
          </a:lnRef>
          <a:fillRef idx="3">
            <a:schemeClr val="accent1"/>
          </a:fillRef>
          <a:effectRef idx="2">
            <a:schemeClr val="accent1"/>
          </a:effectRef>
          <a:fontRef idx="minor">
            <a:schemeClr val="lt1"/>
          </a:fontRef>
        </dgm:style>
      </dgm:prSet>
      <dgm:spPr/>
      <dgm:t>
        <a:bodyPr/>
        <a:lstStyle/>
        <a:p>
          <a:endParaRPr kumimoji="1" lang="ja-JP" altLang="en-US" dirty="0">
            <a:latin typeface="HG丸ｺﾞｼｯｸM-PRO" pitchFamily="50" charset="-128"/>
            <a:ea typeface="HG丸ｺﾞｼｯｸM-PRO" pitchFamily="50" charset="-128"/>
          </a:endParaRPr>
        </a:p>
      </dgm:t>
    </dgm:pt>
    <dgm:pt modelId="{DF296AE9-AA59-4C13-86E3-60CD4C354F0E}">
      <dgm:prSet phldrT="[テキスト]" custT="1"/>
      <dgm:spPr/>
      <dgm:t>
        <a:bodyPr/>
        <a:lstStyle/>
        <a:p>
          <a:r>
            <a:rPr kumimoji="1" lang="ja-JP" altLang="en-US" sz="3600" dirty="0" smtClean="0">
              <a:latin typeface="HG丸ｺﾞｼｯｸM-PRO" pitchFamily="50" charset="-128"/>
              <a:ea typeface="HG丸ｺﾞｼｯｸM-PRO" pitchFamily="50" charset="-128"/>
            </a:rPr>
            <a:t>自然環境保全法</a:t>
          </a:r>
          <a:endParaRPr kumimoji="1" lang="ja-JP" altLang="en-US" sz="3600" dirty="0">
            <a:latin typeface="HG丸ｺﾞｼｯｸM-PRO" pitchFamily="50" charset="-128"/>
            <a:ea typeface="HG丸ｺﾞｼｯｸM-PRO" pitchFamily="50" charset="-128"/>
          </a:endParaRPr>
        </a:p>
      </dgm:t>
    </dgm:pt>
    <dgm:pt modelId="{A05FC66C-A4A6-49D8-AF52-E7157395A4D7}" type="parTrans" cxnId="{ABB67094-A640-4249-9071-A034A327B6B6}">
      <dgm:prSet/>
      <dgm:spPr/>
      <dgm:t>
        <a:bodyPr/>
        <a:lstStyle/>
        <a:p>
          <a:endParaRPr kumimoji="1" lang="ja-JP" altLang="en-US">
            <a:latin typeface="HG丸ｺﾞｼｯｸM-PRO" pitchFamily="50" charset="-128"/>
            <a:ea typeface="HG丸ｺﾞｼｯｸM-PRO" pitchFamily="50" charset="-128"/>
          </a:endParaRPr>
        </a:p>
      </dgm:t>
    </dgm:pt>
    <dgm:pt modelId="{E02DEC49-2542-4C18-A58A-FA2499B8A5CB}" type="sibTrans" cxnId="{ABB67094-A640-4249-9071-A034A327B6B6}">
      <dgm:prSet>
        <dgm:style>
          <a:lnRef idx="1">
            <a:schemeClr val="accent1"/>
          </a:lnRef>
          <a:fillRef idx="3">
            <a:schemeClr val="accent1"/>
          </a:fillRef>
          <a:effectRef idx="2">
            <a:schemeClr val="accent1"/>
          </a:effectRef>
          <a:fontRef idx="minor">
            <a:schemeClr val="lt1"/>
          </a:fontRef>
        </dgm:style>
      </dgm:prSet>
      <dgm:spPr/>
      <dgm:t>
        <a:bodyPr/>
        <a:lstStyle/>
        <a:p>
          <a:endParaRPr kumimoji="1" lang="ja-JP" altLang="en-US" dirty="0">
            <a:latin typeface="HG丸ｺﾞｼｯｸM-PRO" pitchFamily="50" charset="-128"/>
            <a:ea typeface="HG丸ｺﾞｼｯｸM-PRO" pitchFamily="50" charset="-128"/>
          </a:endParaRPr>
        </a:p>
      </dgm:t>
    </dgm:pt>
    <dgm:pt modelId="{AEC7D5D1-7C5B-446A-BBA2-3090D77D7916}">
      <dgm:prSet phldrT="[テキスト]"/>
      <dgm:spPr/>
      <dgm:t>
        <a:bodyPr/>
        <a:lstStyle/>
        <a:p>
          <a:r>
            <a:rPr kumimoji="1" lang="ja-JP" altLang="en-US" dirty="0" smtClean="0">
              <a:latin typeface="HG丸ｺﾞｼｯｸM-PRO" pitchFamily="50" charset="-128"/>
              <a:ea typeface="HG丸ｺﾞｼｯｸM-PRO" pitchFamily="50" charset="-128"/>
            </a:rPr>
            <a:t>環境　基本法</a:t>
          </a:r>
          <a:endParaRPr kumimoji="1" lang="ja-JP" altLang="en-US" dirty="0">
            <a:latin typeface="HG丸ｺﾞｼｯｸM-PRO" pitchFamily="50" charset="-128"/>
            <a:ea typeface="HG丸ｺﾞｼｯｸM-PRO" pitchFamily="50" charset="-128"/>
          </a:endParaRPr>
        </a:p>
      </dgm:t>
    </dgm:pt>
    <dgm:pt modelId="{1F4E929F-EC6F-427F-B510-31448C161896}" type="parTrans" cxnId="{B76E3ED5-9A81-4311-8517-79AE882AAB0C}">
      <dgm:prSet/>
      <dgm:spPr/>
      <dgm:t>
        <a:bodyPr/>
        <a:lstStyle/>
        <a:p>
          <a:endParaRPr kumimoji="1" lang="ja-JP" altLang="en-US">
            <a:latin typeface="HG丸ｺﾞｼｯｸM-PRO" pitchFamily="50" charset="-128"/>
            <a:ea typeface="HG丸ｺﾞｼｯｸM-PRO" pitchFamily="50" charset="-128"/>
          </a:endParaRPr>
        </a:p>
      </dgm:t>
    </dgm:pt>
    <dgm:pt modelId="{5A2FE7B6-CEA1-418F-B65A-B2665D275D37}" type="sibTrans" cxnId="{B76E3ED5-9A81-4311-8517-79AE882AAB0C}">
      <dgm:prSet/>
      <dgm:spPr/>
      <dgm:t>
        <a:bodyPr/>
        <a:lstStyle/>
        <a:p>
          <a:endParaRPr kumimoji="1" lang="ja-JP" altLang="en-US">
            <a:latin typeface="HG丸ｺﾞｼｯｸM-PRO" pitchFamily="50" charset="-128"/>
            <a:ea typeface="HG丸ｺﾞｼｯｸM-PRO" pitchFamily="50" charset="-128"/>
          </a:endParaRPr>
        </a:p>
      </dgm:t>
    </dgm:pt>
    <dgm:pt modelId="{C67B5B2E-4537-4391-8236-87CAAF685E20}" type="pres">
      <dgm:prSet presAssocID="{54A32BCC-B9E5-472D-A4BF-B5BDC8AE2CEC}" presName="Name0" presStyleCnt="0">
        <dgm:presLayoutVars>
          <dgm:dir/>
          <dgm:resizeHandles val="exact"/>
        </dgm:presLayoutVars>
      </dgm:prSet>
      <dgm:spPr/>
    </dgm:pt>
    <dgm:pt modelId="{FB095E32-4E02-4682-BE73-7F02F19A24B4}" type="pres">
      <dgm:prSet presAssocID="{54A32BCC-B9E5-472D-A4BF-B5BDC8AE2CEC}" presName="vNodes" presStyleCnt="0"/>
      <dgm:spPr/>
    </dgm:pt>
    <dgm:pt modelId="{3B046B4A-6F91-4D49-8D22-A5CD3B7172E3}" type="pres">
      <dgm:prSet presAssocID="{3B55B733-D36B-4912-BE2E-ECB108E5AD5F}" presName="node" presStyleLbl="node1" presStyleIdx="0" presStyleCnt="3" custScaleX="239582" custScaleY="54535">
        <dgm:presLayoutVars>
          <dgm:bulletEnabled val="1"/>
        </dgm:presLayoutVars>
      </dgm:prSet>
      <dgm:spPr>
        <a:prstGeom prst="roundRect">
          <a:avLst/>
        </a:prstGeom>
      </dgm:spPr>
      <dgm:t>
        <a:bodyPr/>
        <a:lstStyle/>
        <a:p>
          <a:endParaRPr kumimoji="1" lang="ja-JP" altLang="en-US"/>
        </a:p>
      </dgm:t>
    </dgm:pt>
    <dgm:pt modelId="{9BB3DF4F-89E4-45C0-9FD6-3AEC5DC142E9}" type="pres">
      <dgm:prSet presAssocID="{15E75A2C-7197-44CF-82B6-3C3CFA96C144}" presName="spacerT" presStyleCnt="0"/>
      <dgm:spPr/>
    </dgm:pt>
    <dgm:pt modelId="{3C4683F9-E5ED-406F-A398-DB60D934BE1C}" type="pres">
      <dgm:prSet presAssocID="{15E75A2C-7197-44CF-82B6-3C3CFA96C144}" presName="sibTrans" presStyleLbl="sibTrans2D1" presStyleIdx="0" presStyleCnt="2"/>
      <dgm:spPr/>
      <dgm:t>
        <a:bodyPr/>
        <a:lstStyle/>
        <a:p>
          <a:endParaRPr kumimoji="1" lang="ja-JP" altLang="en-US"/>
        </a:p>
      </dgm:t>
    </dgm:pt>
    <dgm:pt modelId="{68CDDC69-CB34-4CF2-A3E4-52623045E500}" type="pres">
      <dgm:prSet presAssocID="{15E75A2C-7197-44CF-82B6-3C3CFA96C144}" presName="spacerB" presStyleCnt="0"/>
      <dgm:spPr/>
    </dgm:pt>
    <dgm:pt modelId="{E280E20D-39D6-443B-9544-339641ED9E36}" type="pres">
      <dgm:prSet presAssocID="{DF296AE9-AA59-4C13-86E3-60CD4C354F0E}" presName="node" presStyleLbl="node1" presStyleIdx="1" presStyleCnt="3" custScaleX="249811" custScaleY="53380">
        <dgm:presLayoutVars>
          <dgm:bulletEnabled val="1"/>
        </dgm:presLayoutVars>
      </dgm:prSet>
      <dgm:spPr>
        <a:prstGeom prst="roundRect">
          <a:avLst/>
        </a:prstGeom>
      </dgm:spPr>
      <dgm:t>
        <a:bodyPr/>
        <a:lstStyle/>
        <a:p>
          <a:endParaRPr kumimoji="1" lang="ja-JP" altLang="en-US"/>
        </a:p>
      </dgm:t>
    </dgm:pt>
    <dgm:pt modelId="{4418213E-3EB8-424A-8639-A6E1EDA1D088}" type="pres">
      <dgm:prSet presAssocID="{54A32BCC-B9E5-472D-A4BF-B5BDC8AE2CEC}" presName="sibTransLast" presStyleLbl="sibTrans2D1" presStyleIdx="1" presStyleCnt="2" custScaleX="196675" custScaleY="140282" custLinFactNeighborX="-21401" custLinFactNeighborY="4614"/>
      <dgm:spPr/>
      <dgm:t>
        <a:bodyPr/>
        <a:lstStyle/>
        <a:p>
          <a:endParaRPr kumimoji="1" lang="ja-JP" altLang="en-US"/>
        </a:p>
      </dgm:t>
    </dgm:pt>
    <dgm:pt modelId="{C2CA8D87-BE5A-4A4F-999E-8720A2A5583B}" type="pres">
      <dgm:prSet presAssocID="{54A32BCC-B9E5-472D-A4BF-B5BDC8AE2CEC}" presName="connectorText" presStyleLbl="sibTrans2D1" presStyleIdx="1" presStyleCnt="2"/>
      <dgm:spPr/>
      <dgm:t>
        <a:bodyPr/>
        <a:lstStyle/>
        <a:p>
          <a:endParaRPr kumimoji="1" lang="ja-JP" altLang="en-US"/>
        </a:p>
      </dgm:t>
    </dgm:pt>
    <dgm:pt modelId="{9F83924D-F2EB-4B3D-BFE6-643E89C21E99}" type="pres">
      <dgm:prSet presAssocID="{54A32BCC-B9E5-472D-A4BF-B5BDC8AE2CEC}" presName="lastNode" presStyleLbl="node1" presStyleIdx="2" presStyleCnt="3" custScaleX="92281" custScaleY="90323" custLinFactNeighborX="14903">
        <dgm:presLayoutVars>
          <dgm:bulletEnabled val="1"/>
        </dgm:presLayoutVars>
      </dgm:prSet>
      <dgm:spPr/>
      <dgm:t>
        <a:bodyPr/>
        <a:lstStyle/>
        <a:p>
          <a:endParaRPr kumimoji="1" lang="ja-JP" altLang="en-US"/>
        </a:p>
      </dgm:t>
    </dgm:pt>
  </dgm:ptLst>
  <dgm:cxnLst>
    <dgm:cxn modelId="{75262558-1D5F-471B-B0E1-3E47FE5DF85D}" srcId="{54A32BCC-B9E5-472D-A4BF-B5BDC8AE2CEC}" destId="{3B55B733-D36B-4912-BE2E-ECB108E5AD5F}" srcOrd="0" destOrd="0" parTransId="{5175E9D2-60EC-4060-BC80-886E86A2A25B}" sibTransId="{15E75A2C-7197-44CF-82B6-3C3CFA96C144}"/>
    <dgm:cxn modelId="{0A7FEF94-933F-4081-AE9A-1027FB7D88AA}" type="presOf" srcId="{3B55B733-D36B-4912-BE2E-ECB108E5AD5F}" destId="{3B046B4A-6F91-4D49-8D22-A5CD3B7172E3}" srcOrd="0" destOrd="0" presId="urn:microsoft.com/office/officeart/2005/8/layout/equation2"/>
    <dgm:cxn modelId="{8C05FE5F-F2BF-4206-A271-E2E476726AAA}" type="presOf" srcId="{E02DEC49-2542-4C18-A58A-FA2499B8A5CB}" destId="{C2CA8D87-BE5A-4A4F-999E-8720A2A5583B}" srcOrd="1" destOrd="0" presId="urn:microsoft.com/office/officeart/2005/8/layout/equation2"/>
    <dgm:cxn modelId="{ABB67094-A640-4249-9071-A034A327B6B6}" srcId="{54A32BCC-B9E5-472D-A4BF-B5BDC8AE2CEC}" destId="{DF296AE9-AA59-4C13-86E3-60CD4C354F0E}" srcOrd="1" destOrd="0" parTransId="{A05FC66C-A4A6-49D8-AF52-E7157395A4D7}" sibTransId="{E02DEC49-2542-4C18-A58A-FA2499B8A5CB}"/>
    <dgm:cxn modelId="{B76E3ED5-9A81-4311-8517-79AE882AAB0C}" srcId="{54A32BCC-B9E5-472D-A4BF-B5BDC8AE2CEC}" destId="{AEC7D5D1-7C5B-446A-BBA2-3090D77D7916}" srcOrd="2" destOrd="0" parTransId="{1F4E929F-EC6F-427F-B510-31448C161896}" sibTransId="{5A2FE7B6-CEA1-418F-B65A-B2665D275D37}"/>
    <dgm:cxn modelId="{C31B583D-B3C8-49A7-8DB2-242D46713F15}" type="presOf" srcId="{54A32BCC-B9E5-472D-A4BF-B5BDC8AE2CEC}" destId="{C67B5B2E-4537-4391-8236-87CAAF685E20}" srcOrd="0" destOrd="0" presId="urn:microsoft.com/office/officeart/2005/8/layout/equation2"/>
    <dgm:cxn modelId="{261C9A72-6645-4770-A642-C40151F18ABE}" type="presOf" srcId="{DF296AE9-AA59-4C13-86E3-60CD4C354F0E}" destId="{E280E20D-39D6-443B-9544-339641ED9E36}" srcOrd="0" destOrd="0" presId="urn:microsoft.com/office/officeart/2005/8/layout/equation2"/>
    <dgm:cxn modelId="{583C81C1-F4D3-4D7A-B109-92DB9DAE11D2}" type="presOf" srcId="{15E75A2C-7197-44CF-82B6-3C3CFA96C144}" destId="{3C4683F9-E5ED-406F-A398-DB60D934BE1C}" srcOrd="0" destOrd="0" presId="urn:microsoft.com/office/officeart/2005/8/layout/equation2"/>
    <dgm:cxn modelId="{D062BE6B-5584-4646-9551-FD03AB883E33}" type="presOf" srcId="{AEC7D5D1-7C5B-446A-BBA2-3090D77D7916}" destId="{9F83924D-F2EB-4B3D-BFE6-643E89C21E99}" srcOrd="0" destOrd="0" presId="urn:microsoft.com/office/officeart/2005/8/layout/equation2"/>
    <dgm:cxn modelId="{527DBAE0-C39E-41B1-85B5-42ACA5E132A8}" type="presOf" srcId="{E02DEC49-2542-4C18-A58A-FA2499B8A5CB}" destId="{4418213E-3EB8-424A-8639-A6E1EDA1D088}" srcOrd="0" destOrd="0" presId="urn:microsoft.com/office/officeart/2005/8/layout/equation2"/>
    <dgm:cxn modelId="{17CCE61E-CCB6-4FD2-B64F-873A58FEEAD8}" type="presParOf" srcId="{C67B5B2E-4537-4391-8236-87CAAF685E20}" destId="{FB095E32-4E02-4682-BE73-7F02F19A24B4}" srcOrd="0" destOrd="0" presId="urn:microsoft.com/office/officeart/2005/8/layout/equation2"/>
    <dgm:cxn modelId="{0C56BFDA-E096-47F9-9002-2CF41F777F52}" type="presParOf" srcId="{FB095E32-4E02-4682-BE73-7F02F19A24B4}" destId="{3B046B4A-6F91-4D49-8D22-A5CD3B7172E3}" srcOrd="0" destOrd="0" presId="urn:microsoft.com/office/officeart/2005/8/layout/equation2"/>
    <dgm:cxn modelId="{F150DFB3-D3FF-4135-8C14-43027C12C84A}" type="presParOf" srcId="{FB095E32-4E02-4682-BE73-7F02F19A24B4}" destId="{9BB3DF4F-89E4-45C0-9FD6-3AEC5DC142E9}" srcOrd="1" destOrd="0" presId="urn:microsoft.com/office/officeart/2005/8/layout/equation2"/>
    <dgm:cxn modelId="{8D4431E7-5A2C-44DC-9DEF-8696DD21008A}" type="presParOf" srcId="{FB095E32-4E02-4682-BE73-7F02F19A24B4}" destId="{3C4683F9-E5ED-406F-A398-DB60D934BE1C}" srcOrd="2" destOrd="0" presId="urn:microsoft.com/office/officeart/2005/8/layout/equation2"/>
    <dgm:cxn modelId="{8BF1B7DF-8FCC-4981-AAAB-399BCA0AA5F1}" type="presParOf" srcId="{FB095E32-4E02-4682-BE73-7F02F19A24B4}" destId="{68CDDC69-CB34-4CF2-A3E4-52623045E500}" srcOrd="3" destOrd="0" presId="urn:microsoft.com/office/officeart/2005/8/layout/equation2"/>
    <dgm:cxn modelId="{D8E35873-B501-4D1C-99A7-76C2F24BF71C}" type="presParOf" srcId="{FB095E32-4E02-4682-BE73-7F02F19A24B4}" destId="{E280E20D-39D6-443B-9544-339641ED9E36}" srcOrd="4" destOrd="0" presId="urn:microsoft.com/office/officeart/2005/8/layout/equation2"/>
    <dgm:cxn modelId="{FBE67A90-6E50-426F-BC37-33C46FBA3747}" type="presParOf" srcId="{C67B5B2E-4537-4391-8236-87CAAF685E20}" destId="{4418213E-3EB8-424A-8639-A6E1EDA1D088}" srcOrd="1" destOrd="0" presId="urn:microsoft.com/office/officeart/2005/8/layout/equation2"/>
    <dgm:cxn modelId="{89BE1F56-653E-4889-B2F8-9A4AEF9CC158}" type="presParOf" srcId="{4418213E-3EB8-424A-8639-A6E1EDA1D088}" destId="{C2CA8D87-BE5A-4A4F-999E-8720A2A5583B}" srcOrd="0" destOrd="0" presId="urn:microsoft.com/office/officeart/2005/8/layout/equation2"/>
    <dgm:cxn modelId="{DB0BB15D-8368-4090-9BA5-2E1E52D80722}" type="presParOf" srcId="{C67B5B2E-4537-4391-8236-87CAAF685E20}" destId="{9F83924D-F2EB-4B3D-BFE6-643E89C21E99}"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1B5CA93-1AC5-4CD8-8D23-5DAED15FC744}"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kumimoji="1" lang="ja-JP" altLang="en-US"/>
        </a:p>
      </dgm:t>
    </dgm:pt>
    <dgm:pt modelId="{15725BBE-C117-4C32-B472-5CE1D9C1EE30}">
      <dgm:prSet phldrT="[テキスト]" custT="1"/>
      <dgm:spPr>
        <a:solidFill>
          <a:srgbClr val="DCE6F2">
            <a:alpha val="50196"/>
          </a:srgbClr>
        </a:solidFill>
      </dgm:spPr>
      <dgm:t>
        <a:bodyPr/>
        <a:lstStyle/>
        <a:p>
          <a:r>
            <a:rPr kumimoji="1" lang="ja-JP" altLang="en-US" sz="3600" dirty="0" smtClean="0">
              <a:latin typeface="HG丸ｺﾞｼｯｸM-PRO" pitchFamily="50" charset="-128"/>
              <a:ea typeface="HG丸ｺﾞｼｯｸM-PRO" pitchFamily="50" charset="-128"/>
            </a:rPr>
            <a:t>環境の恵沢と享受を継承</a:t>
          </a:r>
          <a:endParaRPr kumimoji="1" lang="ja-JP" altLang="en-US" sz="3600" dirty="0">
            <a:latin typeface="HG丸ｺﾞｼｯｸM-PRO" pitchFamily="50" charset="-128"/>
            <a:ea typeface="HG丸ｺﾞｼｯｸM-PRO" pitchFamily="50" charset="-128"/>
          </a:endParaRPr>
        </a:p>
      </dgm:t>
    </dgm:pt>
    <dgm:pt modelId="{1C22CD8F-3814-4876-B8D1-C1100FDB1581}" type="parTrans" cxnId="{7710FF57-9622-4EE5-9338-24F3AEE446F2}">
      <dgm:prSet/>
      <dgm:spPr/>
      <dgm:t>
        <a:bodyPr/>
        <a:lstStyle/>
        <a:p>
          <a:endParaRPr kumimoji="1" lang="ja-JP" altLang="en-US" sz="3600">
            <a:latin typeface="HG丸ｺﾞｼｯｸM-PRO" pitchFamily="50" charset="-128"/>
            <a:ea typeface="HG丸ｺﾞｼｯｸM-PRO" pitchFamily="50" charset="-128"/>
          </a:endParaRPr>
        </a:p>
      </dgm:t>
    </dgm:pt>
    <dgm:pt modelId="{E53D3D13-9BEF-4882-84B6-A04FA26C7870}" type="sibTrans" cxnId="{7710FF57-9622-4EE5-9338-24F3AEE446F2}">
      <dgm:prSet/>
      <dgm:spPr/>
      <dgm:t>
        <a:bodyPr/>
        <a:lstStyle/>
        <a:p>
          <a:endParaRPr kumimoji="1" lang="ja-JP" altLang="en-US" sz="3600">
            <a:latin typeface="HG丸ｺﾞｼｯｸM-PRO" pitchFamily="50" charset="-128"/>
            <a:ea typeface="HG丸ｺﾞｼｯｸM-PRO" pitchFamily="50" charset="-128"/>
          </a:endParaRPr>
        </a:p>
      </dgm:t>
    </dgm:pt>
    <dgm:pt modelId="{0207D1D4-C3A1-43CA-A7E1-5BE7762F31C0}">
      <dgm:prSet phldrT="[テキスト]" custT="1"/>
      <dgm:spPr>
        <a:solidFill>
          <a:srgbClr val="DCE6F2">
            <a:alpha val="50196"/>
          </a:srgbClr>
        </a:solidFill>
      </dgm:spPr>
      <dgm:t>
        <a:bodyPr/>
        <a:lstStyle/>
        <a:p>
          <a:r>
            <a:rPr kumimoji="1" lang="ja-JP" altLang="en-US" sz="3600" dirty="0" smtClean="0">
              <a:latin typeface="HG丸ｺﾞｼｯｸM-PRO" pitchFamily="50" charset="-128"/>
              <a:ea typeface="HG丸ｺﾞｼｯｸM-PRO" pitchFamily="50" charset="-128"/>
            </a:rPr>
            <a:t>環境への負荷の少ない持続的発展が可能な社会の構築</a:t>
          </a:r>
          <a:r>
            <a:rPr kumimoji="1" lang="en-US" altLang="ja-JP" sz="3600" dirty="0" smtClean="0">
              <a:latin typeface="HG丸ｺﾞｼｯｸM-PRO" pitchFamily="50" charset="-128"/>
              <a:ea typeface="HG丸ｺﾞｼｯｸM-PRO" pitchFamily="50" charset="-128"/>
            </a:rPr>
            <a:t>(</a:t>
          </a:r>
          <a:r>
            <a:rPr kumimoji="1" lang="ja-JP" altLang="en-US" sz="3600" dirty="0" smtClean="0">
              <a:latin typeface="HG丸ｺﾞｼｯｸM-PRO" pitchFamily="50" charset="-128"/>
              <a:ea typeface="HG丸ｺﾞｼｯｸM-PRO" pitchFamily="50" charset="-128"/>
            </a:rPr>
            <a:t>等</a:t>
          </a:r>
          <a:r>
            <a:rPr kumimoji="1" lang="en-US" altLang="ja-JP" sz="3600" dirty="0" smtClean="0">
              <a:latin typeface="HG丸ｺﾞｼｯｸM-PRO" pitchFamily="50" charset="-128"/>
              <a:ea typeface="HG丸ｺﾞｼｯｸM-PRO" pitchFamily="50" charset="-128"/>
            </a:rPr>
            <a:t>)</a:t>
          </a:r>
          <a:endParaRPr kumimoji="1" lang="ja-JP" altLang="en-US" sz="3600" dirty="0">
            <a:latin typeface="HG丸ｺﾞｼｯｸM-PRO" pitchFamily="50" charset="-128"/>
            <a:ea typeface="HG丸ｺﾞｼｯｸM-PRO" pitchFamily="50" charset="-128"/>
          </a:endParaRPr>
        </a:p>
      </dgm:t>
    </dgm:pt>
    <dgm:pt modelId="{604AC4B7-8046-4317-A232-BE9B9B7B68EE}" type="parTrans" cxnId="{7F01642E-A4DC-4BFB-8C34-072A3D0C2B1A}">
      <dgm:prSet/>
      <dgm:spPr/>
      <dgm:t>
        <a:bodyPr/>
        <a:lstStyle/>
        <a:p>
          <a:endParaRPr kumimoji="1" lang="ja-JP" altLang="en-US" sz="3600">
            <a:latin typeface="HG丸ｺﾞｼｯｸM-PRO" pitchFamily="50" charset="-128"/>
            <a:ea typeface="HG丸ｺﾞｼｯｸM-PRO" pitchFamily="50" charset="-128"/>
          </a:endParaRPr>
        </a:p>
      </dgm:t>
    </dgm:pt>
    <dgm:pt modelId="{9A3878A5-5D0B-4369-863F-0AA5EBE37662}" type="sibTrans" cxnId="{7F01642E-A4DC-4BFB-8C34-072A3D0C2B1A}">
      <dgm:prSet/>
      <dgm:spPr/>
      <dgm:t>
        <a:bodyPr/>
        <a:lstStyle/>
        <a:p>
          <a:endParaRPr kumimoji="1" lang="ja-JP" altLang="en-US" sz="3600">
            <a:latin typeface="HG丸ｺﾞｼｯｸM-PRO" pitchFamily="50" charset="-128"/>
            <a:ea typeface="HG丸ｺﾞｼｯｸM-PRO" pitchFamily="50" charset="-128"/>
          </a:endParaRPr>
        </a:p>
      </dgm:t>
    </dgm:pt>
    <dgm:pt modelId="{5846E857-BB79-44EF-9032-BDDEAD88B9E6}">
      <dgm:prSet custT="1"/>
      <dgm:spPr>
        <a:solidFill>
          <a:srgbClr val="DCE6F2">
            <a:alpha val="50196"/>
          </a:srgbClr>
        </a:solidFill>
      </dgm:spPr>
      <dgm:t>
        <a:bodyPr/>
        <a:lstStyle/>
        <a:p>
          <a:r>
            <a:rPr kumimoji="1" lang="ja-JP" altLang="en-US" sz="3600" dirty="0" smtClean="0">
              <a:latin typeface="HG丸ｺﾞｼｯｸM-PRO" pitchFamily="50" charset="-128"/>
              <a:ea typeface="HG丸ｺﾞｼｯｸM-PRO" pitchFamily="50" charset="-128"/>
            </a:rPr>
            <a:t>国際的な協調による地球環境保全の積極的推進</a:t>
          </a:r>
          <a:endParaRPr kumimoji="1" lang="ja-JP" altLang="en-US" sz="3600" dirty="0">
            <a:latin typeface="HG丸ｺﾞｼｯｸM-PRO" pitchFamily="50" charset="-128"/>
            <a:ea typeface="HG丸ｺﾞｼｯｸM-PRO" pitchFamily="50" charset="-128"/>
          </a:endParaRPr>
        </a:p>
      </dgm:t>
    </dgm:pt>
    <dgm:pt modelId="{79451121-AD46-4460-9F72-C22B4378AE80}" type="parTrans" cxnId="{0ABE2E4A-89B7-4FF0-A1A3-704062C0EB3A}">
      <dgm:prSet/>
      <dgm:spPr/>
      <dgm:t>
        <a:bodyPr/>
        <a:lstStyle/>
        <a:p>
          <a:endParaRPr kumimoji="1" lang="ja-JP" altLang="en-US" sz="3600">
            <a:latin typeface="HG丸ｺﾞｼｯｸM-PRO" pitchFamily="50" charset="-128"/>
            <a:ea typeface="HG丸ｺﾞｼｯｸM-PRO" pitchFamily="50" charset="-128"/>
          </a:endParaRPr>
        </a:p>
      </dgm:t>
    </dgm:pt>
    <dgm:pt modelId="{1783C3BF-2988-4EF3-987B-ABC022B81BF8}" type="sibTrans" cxnId="{0ABE2E4A-89B7-4FF0-A1A3-704062C0EB3A}">
      <dgm:prSet/>
      <dgm:spPr/>
      <dgm:t>
        <a:bodyPr/>
        <a:lstStyle/>
        <a:p>
          <a:endParaRPr kumimoji="1" lang="ja-JP" altLang="en-US" sz="3600">
            <a:latin typeface="HG丸ｺﾞｼｯｸM-PRO" pitchFamily="50" charset="-128"/>
            <a:ea typeface="HG丸ｺﾞｼｯｸM-PRO" pitchFamily="50" charset="-128"/>
          </a:endParaRPr>
        </a:p>
      </dgm:t>
    </dgm:pt>
    <dgm:pt modelId="{03FDDED5-1D49-4647-B2CB-61218C9C9BF1}" type="pres">
      <dgm:prSet presAssocID="{71B5CA93-1AC5-4CD8-8D23-5DAED15FC744}" presName="linear" presStyleCnt="0">
        <dgm:presLayoutVars>
          <dgm:animLvl val="lvl"/>
          <dgm:resizeHandles val="exact"/>
        </dgm:presLayoutVars>
      </dgm:prSet>
      <dgm:spPr/>
      <dgm:t>
        <a:bodyPr/>
        <a:lstStyle/>
        <a:p>
          <a:endParaRPr kumimoji="1" lang="ja-JP" altLang="en-US"/>
        </a:p>
      </dgm:t>
    </dgm:pt>
    <dgm:pt modelId="{115C3BA8-A38F-432F-88B7-7DEAC3CF92DA}" type="pres">
      <dgm:prSet presAssocID="{15725BBE-C117-4C32-B472-5CE1D9C1EE30}" presName="parentText" presStyleLbl="node1" presStyleIdx="0" presStyleCnt="3">
        <dgm:presLayoutVars>
          <dgm:chMax val="0"/>
          <dgm:bulletEnabled val="1"/>
        </dgm:presLayoutVars>
      </dgm:prSet>
      <dgm:spPr/>
      <dgm:t>
        <a:bodyPr/>
        <a:lstStyle/>
        <a:p>
          <a:endParaRPr kumimoji="1" lang="ja-JP" altLang="en-US"/>
        </a:p>
      </dgm:t>
    </dgm:pt>
    <dgm:pt modelId="{7FF4E649-5604-42A7-B6FE-383FA881D5D6}" type="pres">
      <dgm:prSet presAssocID="{E53D3D13-9BEF-4882-84B6-A04FA26C7870}" presName="spacer" presStyleCnt="0"/>
      <dgm:spPr/>
    </dgm:pt>
    <dgm:pt modelId="{AEB01186-D4D0-46FB-8255-2D0392E16339}" type="pres">
      <dgm:prSet presAssocID="{0207D1D4-C3A1-43CA-A7E1-5BE7762F31C0}" presName="parentText" presStyleLbl="node1" presStyleIdx="1" presStyleCnt="3">
        <dgm:presLayoutVars>
          <dgm:chMax val="0"/>
          <dgm:bulletEnabled val="1"/>
        </dgm:presLayoutVars>
      </dgm:prSet>
      <dgm:spPr/>
      <dgm:t>
        <a:bodyPr/>
        <a:lstStyle/>
        <a:p>
          <a:endParaRPr kumimoji="1" lang="ja-JP" altLang="en-US"/>
        </a:p>
      </dgm:t>
    </dgm:pt>
    <dgm:pt modelId="{C99ED2CC-1E13-4111-9223-420DFE521A54}" type="pres">
      <dgm:prSet presAssocID="{9A3878A5-5D0B-4369-863F-0AA5EBE37662}" presName="spacer" presStyleCnt="0"/>
      <dgm:spPr/>
    </dgm:pt>
    <dgm:pt modelId="{4D18132F-6C5B-44A1-A9A8-67A68C933547}" type="pres">
      <dgm:prSet presAssocID="{5846E857-BB79-44EF-9032-BDDEAD88B9E6}" presName="parentText" presStyleLbl="node1" presStyleIdx="2" presStyleCnt="3">
        <dgm:presLayoutVars>
          <dgm:chMax val="0"/>
          <dgm:bulletEnabled val="1"/>
        </dgm:presLayoutVars>
      </dgm:prSet>
      <dgm:spPr/>
      <dgm:t>
        <a:bodyPr/>
        <a:lstStyle/>
        <a:p>
          <a:endParaRPr kumimoji="1" lang="ja-JP" altLang="en-US"/>
        </a:p>
      </dgm:t>
    </dgm:pt>
  </dgm:ptLst>
  <dgm:cxnLst>
    <dgm:cxn modelId="{B86BBCDF-32DB-493A-8C02-24FDF78741E0}" type="presOf" srcId="{5846E857-BB79-44EF-9032-BDDEAD88B9E6}" destId="{4D18132F-6C5B-44A1-A9A8-67A68C933547}" srcOrd="0" destOrd="0" presId="urn:microsoft.com/office/officeart/2005/8/layout/vList2"/>
    <dgm:cxn modelId="{7F01642E-A4DC-4BFB-8C34-072A3D0C2B1A}" srcId="{71B5CA93-1AC5-4CD8-8D23-5DAED15FC744}" destId="{0207D1D4-C3A1-43CA-A7E1-5BE7762F31C0}" srcOrd="1" destOrd="0" parTransId="{604AC4B7-8046-4317-A232-BE9B9B7B68EE}" sibTransId="{9A3878A5-5D0B-4369-863F-0AA5EBE37662}"/>
    <dgm:cxn modelId="{FD4377B6-E36F-49AC-A411-59F9A2C8D0A0}" type="presOf" srcId="{15725BBE-C117-4C32-B472-5CE1D9C1EE30}" destId="{115C3BA8-A38F-432F-88B7-7DEAC3CF92DA}" srcOrd="0" destOrd="0" presId="urn:microsoft.com/office/officeart/2005/8/layout/vList2"/>
    <dgm:cxn modelId="{0ABE2E4A-89B7-4FF0-A1A3-704062C0EB3A}" srcId="{71B5CA93-1AC5-4CD8-8D23-5DAED15FC744}" destId="{5846E857-BB79-44EF-9032-BDDEAD88B9E6}" srcOrd="2" destOrd="0" parTransId="{79451121-AD46-4460-9F72-C22B4378AE80}" sibTransId="{1783C3BF-2988-4EF3-987B-ABC022B81BF8}"/>
    <dgm:cxn modelId="{7710FF57-9622-4EE5-9338-24F3AEE446F2}" srcId="{71B5CA93-1AC5-4CD8-8D23-5DAED15FC744}" destId="{15725BBE-C117-4C32-B472-5CE1D9C1EE30}" srcOrd="0" destOrd="0" parTransId="{1C22CD8F-3814-4876-B8D1-C1100FDB1581}" sibTransId="{E53D3D13-9BEF-4882-84B6-A04FA26C7870}"/>
    <dgm:cxn modelId="{5AC18695-084D-4386-B6D2-4DF0E490F7C8}" type="presOf" srcId="{0207D1D4-C3A1-43CA-A7E1-5BE7762F31C0}" destId="{AEB01186-D4D0-46FB-8255-2D0392E16339}" srcOrd="0" destOrd="0" presId="urn:microsoft.com/office/officeart/2005/8/layout/vList2"/>
    <dgm:cxn modelId="{D21B3297-99DE-4755-A7D9-0B85CE29E4F1}" type="presOf" srcId="{71B5CA93-1AC5-4CD8-8D23-5DAED15FC744}" destId="{03FDDED5-1D49-4647-B2CB-61218C9C9BF1}" srcOrd="0" destOrd="0" presId="urn:microsoft.com/office/officeart/2005/8/layout/vList2"/>
    <dgm:cxn modelId="{46461036-E086-493F-A151-123D3C73D343}" type="presParOf" srcId="{03FDDED5-1D49-4647-B2CB-61218C9C9BF1}" destId="{115C3BA8-A38F-432F-88B7-7DEAC3CF92DA}" srcOrd="0" destOrd="0" presId="urn:microsoft.com/office/officeart/2005/8/layout/vList2"/>
    <dgm:cxn modelId="{49EC198E-CB6F-4176-B76B-989F3AF52EA4}" type="presParOf" srcId="{03FDDED5-1D49-4647-B2CB-61218C9C9BF1}" destId="{7FF4E649-5604-42A7-B6FE-383FA881D5D6}" srcOrd="1" destOrd="0" presId="urn:microsoft.com/office/officeart/2005/8/layout/vList2"/>
    <dgm:cxn modelId="{957B0B72-3933-4502-BE3B-1C582824C94F}" type="presParOf" srcId="{03FDDED5-1D49-4647-B2CB-61218C9C9BF1}" destId="{AEB01186-D4D0-46FB-8255-2D0392E16339}" srcOrd="2" destOrd="0" presId="urn:microsoft.com/office/officeart/2005/8/layout/vList2"/>
    <dgm:cxn modelId="{12F60CCA-F5C1-4C35-8BE3-A123B37A8C1C}" type="presParOf" srcId="{03FDDED5-1D49-4647-B2CB-61218C9C9BF1}" destId="{C99ED2CC-1E13-4111-9223-420DFE521A54}" srcOrd="3" destOrd="0" presId="urn:microsoft.com/office/officeart/2005/8/layout/vList2"/>
    <dgm:cxn modelId="{B9B0316C-C147-44A6-A2E2-689EA30F02A7}" type="presParOf" srcId="{03FDDED5-1D49-4647-B2CB-61218C9C9BF1}" destId="{4D18132F-6C5B-44A1-A9A8-67A68C93354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0C45D10-8D35-447A-B21B-3396E2677CA9}" type="doc">
      <dgm:prSet loTypeId="urn:microsoft.com/office/officeart/2005/8/layout/hierarchy4" loCatId="hierarchy" qsTypeId="urn:microsoft.com/office/officeart/2005/8/quickstyle/3d1" qsCatId="3D" csTypeId="urn:microsoft.com/office/officeart/2005/8/colors/colorful1#3" csCatId="colorful" phldr="1"/>
      <dgm:spPr/>
      <dgm:t>
        <a:bodyPr/>
        <a:lstStyle/>
        <a:p>
          <a:endParaRPr kumimoji="1" lang="ja-JP" altLang="en-US"/>
        </a:p>
      </dgm:t>
    </dgm:pt>
    <dgm:pt modelId="{0BA93E4A-403F-4DA5-9142-E200D96B42D1}">
      <dgm:prSet phldrT="[テキスト]" custT="1"/>
      <dgm:spPr/>
      <dgm:t>
        <a:bodyPr/>
        <a:lstStyle/>
        <a:p>
          <a:r>
            <a:rPr kumimoji="1" lang="ja-JP" altLang="en-US" sz="2800" dirty="0" smtClean="0">
              <a:latin typeface="HG丸ｺﾞｼｯｸM-PRO" pitchFamily="50" charset="-128"/>
              <a:ea typeface="HG丸ｺﾞｼｯｸM-PRO" pitchFamily="50" charset="-128"/>
            </a:rPr>
            <a:t>環境基本法</a:t>
          </a:r>
          <a:endParaRPr kumimoji="1" lang="ja-JP" altLang="en-US" sz="2800" dirty="0">
            <a:latin typeface="HG丸ｺﾞｼｯｸM-PRO" pitchFamily="50" charset="-128"/>
            <a:ea typeface="HG丸ｺﾞｼｯｸM-PRO" pitchFamily="50" charset="-128"/>
          </a:endParaRPr>
        </a:p>
      </dgm:t>
    </dgm:pt>
    <dgm:pt modelId="{8A5CDDD4-4AD1-4E7B-893C-94C7EA21E7A8}" type="parTrans" cxnId="{B1A84640-5856-423A-B8E8-4E414309DB72}">
      <dgm:prSet/>
      <dgm:spPr/>
      <dgm:t>
        <a:bodyPr/>
        <a:lstStyle/>
        <a:p>
          <a:endParaRPr kumimoji="1" lang="ja-JP" altLang="en-US" sz="1900">
            <a:latin typeface="HG丸ｺﾞｼｯｸM-PRO" pitchFamily="50" charset="-128"/>
            <a:ea typeface="HG丸ｺﾞｼｯｸM-PRO" pitchFamily="50" charset="-128"/>
          </a:endParaRPr>
        </a:p>
      </dgm:t>
    </dgm:pt>
    <dgm:pt modelId="{66B90164-54DA-4A36-88EA-70AD11EF0533}" type="sibTrans" cxnId="{B1A84640-5856-423A-B8E8-4E414309DB72}">
      <dgm:prSet/>
      <dgm:spPr/>
      <dgm:t>
        <a:bodyPr/>
        <a:lstStyle/>
        <a:p>
          <a:endParaRPr kumimoji="1" lang="ja-JP" altLang="en-US" sz="1900">
            <a:latin typeface="HG丸ｺﾞｼｯｸM-PRO" pitchFamily="50" charset="-128"/>
            <a:ea typeface="HG丸ｺﾞｼｯｸM-PRO" pitchFamily="50" charset="-128"/>
          </a:endParaRPr>
        </a:p>
      </dgm:t>
    </dgm:pt>
    <dgm:pt modelId="{9F993E25-C458-449C-BE4F-F1DE313FF9F8}">
      <dgm:prSet phldrT="[テキスト]" custT="1"/>
      <dgm:spPr/>
      <dgm:t>
        <a:bodyPr/>
        <a:lstStyle/>
        <a:p>
          <a:r>
            <a:rPr kumimoji="1" lang="ja-JP" altLang="en-US" sz="2800" dirty="0" smtClean="0">
              <a:latin typeface="HG丸ｺﾞｼｯｸM-PRO" pitchFamily="50" charset="-128"/>
              <a:ea typeface="HG丸ｺﾞｼｯｸM-PRO" pitchFamily="50" charset="-128"/>
            </a:rPr>
            <a:t>循環型社会形成推進基本法</a:t>
          </a:r>
          <a:endParaRPr kumimoji="1" lang="ja-JP" altLang="en-US" sz="2800" dirty="0">
            <a:latin typeface="HG丸ｺﾞｼｯｸM-PRO" pitchFamily="50" charset="-128"/>
            <a:ea typeface="HG丸ｺﾞｼｯｸM-PRO" pitchFamily="50" charset="-128"/>
          </a:endParaRPr>
        </a:p>
      </dgm:t>
    </dgm:pt>
    <dgm:pt modelId="{12852DF0-05CC-43C9-BA30-3D51B5146FFB}" type="parTrans" cxnId="{F3E0E728-4CEA-4BDD-A097-57CF21418599}">
      <dgm:prSet/>
      <dgm:spPr/>
      <dgm:t>
        <a:bodyPr/>
        <a:lstStyle/>
        <a:p>
          <a:endParaRPr kumimoji="1" lang="ja-JP" altLang="en-US" sz="1900" dirty="0">
            <a:latin typeface="HG丸ｺﾞｼｯｸM-PRO" pitchFamily="50" charset="-128"/>
            <a:ea typeface="HG丸ｺﾞｼｯｸM-PRO" pitchFamily="50" charset="-128"/>
          </a:endParaRPr>
        </a:p>
      </dgm:t>
    </dgm:pt>
    <dgm:pt modelId="{C49226EB-8389-475C-A91E-AA3CDB42D24E}" type="sibTrans" cxnId="{F3E0E728-4CEA-4BDD-A097-57CF21418599}">
      <dgm:prSet/>
      <dgm:spPr/>
      <dgm:t>
        <a:bodyPr/>
        <a:lstStyle/>
        <a:p>
          <a:endParaRPr kumimoji="1" lang="ja-JP" altLang="en-US" sz="1900">
            <a:latin typeface="HG丸ｺﾞｼｯｸM-PRO" pitchFamily="50" charset="-128"/>
            <a:ea typeface="HG丸ｺﾞｼｯｸM-PRO" pitchFamily="50" charset="-128"/>
          </a:endParaRPr>
        </a:p>
      </dgm:t>
    </dgm:pt>
    <dgm:pt modelId="{9E67658F-5A72-4355-B4F8-5622B36381E5}">
      <dgm:prSet phldrT="[テキスト]" custT="1"/>
      <dgm:spPr>
        <a:solidFill>
          <a:schemeClr val="accent3"/>
        </a:solidFill>
      </dgm:spPr>
      <dgm:t>
        <a:bodyPr vert="wordArtVert"/>
        <a:lstStyle/>
        <a:p>
          <a:r>
            <a:rPr kumimoji="1" lang="ja-JP" altLang="en-US" sz="2800" dirty="0" smtClean="0">
              <a:latin typeface="HG丸ｺﾞｼｯｸM-PRO" pitchFamily="50" charset="-128"/>
              <a:ea typeface="HG丸ｺﾞｼｯｸM-PRO" pitchFamily="50" charset="-128"/>
            </a:rPr>
            <a:t>生物多様性基本法</a:t>
          </a:r>
          <a:endParaRPr kumimoji="1" lang="ja-JP" altLang="en-US" sz="2800" dirty="0">
            <a:latin typeface="HG丸ｺﾞｼｯｸM-PRO" pitchFamily="50" charset="-128"/>
            <a:ea typeface="HG丸ｺﾞｼｯｸM-PRO" pitchFamily="50" charset="-128"/>
          </a:endParaRPr>
        </a:p>
      </dgm:t>
    </dgm:pt>
    <dgm:pt modelId="{0D4F9C7D-F1C5-4902-A535-8B4CBA291A7F}" type="parTrans" cxnId="{DF2B1EE2-FB00-42CC-BEB4-06D7A9E77E08}">
      <dgm:prSet/>
      <dgm:spPr>
        <a:ln w="25400">
          <a:solidFill>
            <a:schemeClr val="accent2"/>
          </a:solidFill>
        </a:ln>
      </dgm:spPr>
      <dgm:t>
        <a:bodyPr/>
        <a:lstStyle/>
        <a:p>
          <a:endParaRPr kumimoji="1" lang="ja-JP" altLang="en-US" sz="1900" dirty="0">
            <a:latin typeface="HG丸ｺﾞｼｯｸM-PRO" pitchFamily="50" charset="-128"/>
            <a:ea typeface="HG丸ｺﾞｼｯｸM-PRO" pitchFamily="50" charset="-128"/>
          </a:endParaRPr>
        </a:p>
      </dgm:t>
    </dgm:pt>
    <dgm:pt modelId="{CF2296B5-5E3C-454D-96B3-32178D254B7C}" type="sibTrans" cxnId="{DF2B1EE2-FB00-42CC-BEB4-06D7A9E77E08}">
      <dgm:prSet/>
      <dgm:spPr/>
      <dgm:t>
        <a:bodyPr/>
        <a:lstStyle/>
        <a:p>
          <a:endParaRPr kumimoji="1" lang="ja-JP" altLang="en-US" sz="1900">
            <a:latin typeface="HG丸ｺﾞｼｯｸM-PRO" pitchFamily="50" charset="-128"/>
            <a:ea typeface="HG丸ｺﾞｼｯｸM-PRO" pitchFamily="50" charset="-128"/>
          </a:endParaRPr>
        </a:p>
      </dgm:t>
    </dgm:pt>
    <dgm:pt modelId="{0B4C0165-B142-4F06-A02B-7C60E9EB0961}">
      <dgm:prSet phldrT="[テキスト]" custT="1"/>
      <dgm:spPr>
        <a:solidFill>
          <a:schemeClr val="accent1">
            <a:lumMod val="75000"/>
          </a:schemeClr>
        </a:solidFill>
      </dgm:spPr>
      <dgm:t>
        <a:bodyPr vert="wordArtVert"/>
        <a:lstStyle/>
        <a:p>
          <a:pPr algn="l"/>
          <a:r>
            <a:rPr kumimoji="1" lang="ja-JP" altLang="en-US" sz="2800" dirty="0" smtClean="0">
              <a:latin typeface="HG丸ｺﾞｼｯｸM-PRO" pitchFamily="50" charset="-128"/>
              <a:ea typeface="HG丸ｺﾞｼｯｸM-PRO" pitchFamily="50" charset="-128"/>
            </a:rPr>
            <a:t>大気汚染防止法　　　　　水質汚染防止法　　　　　土壌汚染防止法など</a:t>
          </a:r>
          <a:endParaRPr kumimoji="1" lang="ja-JP" altLang="en-US" sz="2800" dirty="0">
            <a:latin typeface="HG丸ｺﾞｼｯｸM-PRO" pitchFamily="50" charset="-128"/>
            <a:ea typeface="HG丸ｺﾞｼｯｸM-PRO" pitchFamily="50" charset="-128"/>
          </a:endParaRPr>
        </a:p>
      </dgm:t>
    </dgm:pt>
    <dgm:pt modelId="{E8003FE4-677D-40FF-A5AD-3EBF7237A577}" type="sibTrans" cxnId="{43575695-4C24-4BBD-80A5-BDEE9B4AA3FB}">
      <dgm:prSet/>
      <dgm:spPr/>
      <dgm:t>
        <a:bodyPr/>
        <a:lstStyle/>
        <a:p>
          <a:endParaRPr kumimoji="1" lang="ja-JP" altLang="en-US" sz="1900">
            <a:latin typeface="HG丸ｺﾞｼｯｸM-PRO" pitchFamily="50" charset="-128"/>
            <a:ea typeface="HG丸ｺﾞｼｯｸM-PRO" pitchFamily="50" charset="-128"/>
          </a:endParaRPr>
        </a:p>
      </dgm:t>
    </dgm:pt>
    <dgm:pt modelId="{108C9139-81BC-4E81-BDC6-FC5C6D9F647F}" type="parTrans" cxnId="{43575695-4C24-4BBD-80A5-BDEE9B4AA3FB}">
      <dgm:prSet/>
      <dgm:spPr>
        <a:ln w="25400">
          <a:solidFill>
            <a:schemeClr val="accent2"/>
          </a:solidFill>
        </a:ln>
      </dgm:spPr>
      <dgm:t>
        <a:bodyPr/>
        <a:lstStyle/>
        <a:p>
          <a:endParaRPr kumimoji="1" lang="ja-JP" altLang="en-US" sz="1900" dirty="0">
            <a:latin typeface="HG丸ｺﾞｼｯｸM-PRO" pitchFamily="50" charset="-128"/>
            <a:ea typeface="HG丸ｺﾞｼｯｸM-PRO" pitchFamily="50" charset="-128"/>
          </a:endParaRPr>
        </a:p>
      </dgm:t>
    </dgm:pt>
    <dgm:pt modelId="{EA9D2A46-B4D4-4193-BC14-EE0D317437D0}">
      <dgm:prSet phldrT="[テキスト]" custT="1"/>
      <dgm:spPr>
        <a:solidFill>
          <a:schemeClr val="accent2"/>
        </a:solidFill>
      </dgm:spPr>
      <dgm:t>
        <a:bodyPr vert="wordArtVert"/>
        <a:lstStyle/>
        <a:p>
          <a:r>
            <a:rPr kumimoji="1" lang="ja-JP" altLang="en-US" sz="2000" dirty="0" smtClean="0">
              <a:latin typeface="HG丸ｺﾞｼｯｸM-PRO" pitchFamily="50" charset="-128"/>
              <a:ea typeface="HG丸ｺﾞｼｯｸM-PRO" pitchFamily="50" charset="-128"/>
            </a:rPr>
            <a:t>容器包装リサイクル法</a:t>
          </a:r>
          <a:endParaRPr kumimoji="1" lang="ja-JP" altLang="en-US" sz="2000" dirty="0">
            <a:latin typeface="HG丸ｺﾞｼｯｸM-PRO" pitchFamily="50" charset="-128"/>
            <a:ea typeface="HG丸ｺﾞｼｯｸM-PRO" pitchFamily="50" charset="-128"/>
          </a:endParaRPr>
        </a:p>
      </dgm:t>
    </dgm:pt>
    <dgm:pt modelId="{BB48ACE6-1536-48AC-BE80-66EF57C7FD90}" type="parTrans" cxnId="{1B20ADA3-F52A-4C9C-8423-FF684E902A8D}">
      <dgm:prSet/>
      <dgm:spPr>
        <a:ln w="25400">
          <a:solidFill>
            <a:srgbClr val="9BBB59"/>
          </a:solidFill>
        </a:ln>
      </dgm:spPr>
      <dgm:t>
        <a:bodyPr/>
        <a:lstStyle/>
        <a:p>
          <a:endParaRPr kumimoji="1" lang="ja-JP" altLang="en-US" sz="1900" dirty="0"/>
        </a:p>
      </dgm:t>
    </dgm:pt>
    <dgm:pt modelId="{51C68CCE-536B-4DEB-8E7F-C88AA569980B}" type="sibTrans" cxnId="{1B20ADA3-F52A-4C9C-8423-FF684E902A8D}">
      <dgm:prSet/>
      <dgm:spPr/>
      <dgm:t>
        <a:bodyPr/>
        <a:lstStyle/>
        <a:p>
          <a:endParaRPr kumimoji="1" lang="ja-JP" altLang="en-US" sz="1900"/>
        </a:p>
      </dgm:t>
    </dgm:pt>
    <dgm:pt modelId="{6D1F52E5-A0D1-4368-BF9C-BD297D5F1C63}">
      <dgm:prSet phldrT="[テキスト]" custT="1"/>
      <dgm:spPr>
        <a:solidFill>
          <a:schemeClr val="accent2"/>
        </a:solidFill>
      </dgm:spPr>
      <dgm:t>
        <a:bodyPr vert="wordArtVert"/>
        <a:lstStyle/>
        <a:p>
          <a:r>
            <a:rPr kumimoji="1" lang="ja-JP" altLang="en-US" sz="2000" dirty="0" smtClean="0">
              <a:latin typeface="HG丸ｺﾞｼｯｸM-PRO" pitchFamily="50" charset="-128"/>
              <a:ea typeface="HG丸ｺﾞｼｯｸM-PRO" pitchFamily="50" charset="-128"/>
            </a:rPr>
            <a:t>廃棄物処理法</a:t>
          </a:r>
          <a:endParaRPr kumimoji="1" lang="ja-JP" altLang="en-US" sz="2000" dirty="0">
            <a:latin typeface="HG丸ｺﾞｼｯｸM-PRO" pitchFamily="50" charset="-128"/>
            <a:ea typeface="HG丸ｺﾞｼｯｸM-PRO" pitchFamily="50" charset="-128"/>
          </a:endParaRPr>
        </a:p>
      </dgm:t>
    </dgm:pt>
    <dgm:pt modelId="{CE2615C1-BFCF-433E-A9C6-368C6AF48000}" type="parTrans" cxnId="{DEF1EE78-55F3-4DD5-B9B8-8D149F00775F}">
      <dgm:prSet/>
      <dgm:spPr>
        <a:ln w="25400">
          <a:solidFill>
            <a:srgbClr val="9BBB59"/>
          </a:solidFill>
        </a:ln>
      </dgm:spPr>
      <dgm:t>
        <a:bodyPr/>
        <a:lstStyle/>
        <a:p>
          <a:endParaRPr kumimoji="1" lang="ja-JP" altLang="en-US" sz="1900" dirty="0"/>
        </a:p>
      </dgm:t>
    </dgm:pt>
    <dgm:pt modelId="{16464C1C-C7F3-4C24-A840-7C04879B2B90}" type="sibTrans" cxnId="{DEF1EE78-55F3-4DD5-B9B8-8D149F00775F}">
      <dgm:prSet/>
      <dgm:spPr/>
      <dgm:t>
        <a:bodyPr/>
        <a:lstStyle/>
        <a:p>
          <a:endParaRPr kumimoji="1" lang="ja-JP" altLang="en-US" sz="1900"/>
        </a:p>
      </dgm:t>
    </dgm:pt>
    <dgm:pt modelId="{91556F80-4F39-4C0B-B0C5-3170C97DAD58}">
      <dgm:prSet phldrT="[テキスト]" custT="1"/>
      <dgm:spPr>
        <a:solidFill>
          <a:schemeClr val="accent2"/>
        </a:solidFill>
      </dgm:spPr>
      <dgm:t>
        <a:bodyPr vert="wordArtVert"/>
        <a:lstStyle/>
        <a:p>
          <a:r>
            <a:rPr kumimoji="1" lang="ja-JP" altLang="en-US" sz="2000" dirty="0" smtClean="0">
              <a:latin typeface="HG丸ｺﾞｼｯｸM-PRO" pitchFamily="50" charset="-128"/>
              <a:ea typeface="HG丸ｺﾞｼｯｸM-PRO" pitchFamily="50" charset="-128"/>
            </a:rPr>
            <a:t>建設リサイクル法</a:t>
          </a:r>
          <a:endParaRPr kumimoji="1" lang="ja-JP" altLang="en-US" sz="2000" dirty="0">
            <a:latin typeface="HG丸ｺﾞｼｯｸM-PRO" pitchFamily="50" charset="-128"/>
            <a:ea typeface="HG丸ｺﾞｼｯｸM-PRO" pitchFamily="50" charset="-128"/>
          </a:endParaRPr>
        </a:p>
      </dgm:t>
    </dgm:pt>
    <dgm:pt modelId="{DA02C925-3C2D-4EB8-866B-81C72A70C9AA}" type="parTrans" cxnId="{38C5F7C9-B156-4B3A-9244-A40698E3DD94}">
      <dgm:prSet/>
      <dgm:spPr/>
      <dgm:t>
        <a:bodyPr/>
        <a:lstStyle/>
        <a:p>
          <a:endParaRPr kumimoji="1" lang="ja-JP" altLang="en-US" sz="1900" dirty="0"/>
        </a:p>
      </dgm:t>
    </dgm:pt>
    <dgm:pt modelId="{733BB3A9-3650-473E-A7FB-9BC56A5CFA1A}" type="sibTrans" cxnId="{38C5F7C9-B156-4B3A-9244-A40698E3DD94}">
      <dgm:prSet/>
      <dgm:spPr/>
      <dgm:t>
        <a:bodyPr/>
        <a:lstStyle/>
        <a:p>
          <a:endParaRPr kumimoji="1" lang="ja-JP" altLang="en-US" sz="1900"/>
        </a:p>
      </dgm:t>
    </dgm:pt>
    <dgm:pt modelId="{07607064-D36F-47DC-B1F0-B16DD4D067D1}">
      <dgm:prSet phldrT="[テキスト]" custT="1"/>
      <dgm:spPr>
        <a:solidFill>
          <a:schemeClr val="accent2"/>
        </a:solidFill>
      </dgm:spPr>
      <dgm:t>
        <a:bodyPr vert="wordArtVert"/>
        <a:lstStyle/>
        <a:p>
          <a:r>
            <a:rPr kumimoji="1" lang="ja-JP" altLang="en-US" sz="2000" dirty="0" smtClean="0">
              <a:latin typeface="HG丸ｺﾞｼｯｸM-PRO" pitchFamily="50" charset="-128"/>
              <a:ea typeface="HG丸ｺﾞｼｯｸM-PRO" pitchFamily="50" charset="-128"/>
            </a:rPr>
            <a:t>資源有効利用促進法（改正リサイクル法）</a:t>
          </a:r>
          <a:endParaRPr kumimoji="1" lang="ja-JP" altLang="en-US" sz="2000" dirty="0">
            <a:latin typeface="HG丸ｺﾞｼｯｸM-PRO" pitchFamily="50" charset="-128"/>
            <a:ea typeface="HG丸ｺﾞｼｯｸM-PRO" pitchFamily="50" charset="-128"/>
          </a:endParaRPr>
        </a:p>
      </dgm:t>
    </dgm:pt>
    <dgm:pt modelId="{2E9F29A8-C683-4692-B6D1-7A01070C69C1}" type="parTrans" cxnId="{CFB6A31B-F0C4-4FC9-B342-3C07012B0325}">
      <dgm:prSet/>
      <dgm:spPr/>
      <dgm:t>
        <a:bodyPr/>
        <a:lstStyle/>
        <a:p>
          <a:endParaRPr kumimoji="1" lang="ja-JP" altLang="en-US"/>
        </a:p>
      </dgm:t>
    </dgm:pt>
    <dgm:pt modelId="{40E0029B-C948-4A3D-9164-74E7786E34CA}" type="sibTrans" cxnId="{CFB6A31B-F0C4-4FC9-B342-3C07012B0325}">
      <dgm:prSet/>
      <dgm:spPr/>
      <dgm:t>
        <a:bodyPr/>
        <a:lstStyle/>
        <a:p>
          <a:endParaRPr kumimoji="1" lang="ja-JP" altLang="en-US"/>
        </a:p>
      </dgm:t>
    </dgm:pt>
    <dgm:pt modelId="{42E0D4D3-B247-46FB-84F4-88F57D329499}">
      <dgm:prSet phldrT="[テキスト]" custT="1"/>
      <dgm:spPr>
        <a:solidFill>
          <a:schemeClr val="accent2"/>
        </a:solidFill>
      </dgm:spPr>
      <dgm:t>
        <a:bodyPr vert="wordArtVert"/>
        <a:lstStyle/>
        <a:p>
          <a:r>
            <a:rPr kumimoji="1" lang="ja-JP" altLang="en-US" sz="2000" dirty="0" smtClean="0">
              <a:latin typeface="HG丸ｺﾞｼｯｸM-PRO" pitchFamily="50" charset="-128"/>
              <a:ea typeface="HG丸ｺﾞｼｯｸM-PRO" pitchFamily="50" charset="-128"/>
            </a:rPr>
            <a:t>食品リサイクル法</a:t>
          </a:r>
          <a:endParaRPr kumimoji="1" lang="ja-JP" altLang="en-US" sz="2000" dirty="0">
            <a:latin typeface="HG丸ｺﾞｼｯｸM-PRO" pitchFamily="50" charset="-128"/>
            <a:ea typeface="HG丸ｺﾞｼｯｸM-PRO" pitchFamily="50" charset="-128"/>
          </a:endParaRPr>
        </a:p>
      </dgm:t>
    </dgm:pt>
    <dgm:pt modelId="{53C9268E-B8EE-4742-9369-B2D2C9F7EB39}" type="parTrans" cxnId="{5B5A04CF-CE30-4EC8-B4F1-6C179A0E1262}">
      <dgm:prSet/>
      <dgm:spPr/>
      <dgm:t>
        <a:bodyPr/>
        <a:lstStyle/>
        <a:p>
          <a:endParaRPr kumimoji="1" lang="ja-JP" altLang="en-US"/>
        </a:p>
      </dgm:t>
    </dgm:pt>
    <dgm:pt modelId="{E56D0537-F5C1-4903-AA1C-55A0355198CE}" type="sibTrans" cxnId="{5B5A04CF-CE30-4EC8-B4F1-6C179A0E1262}">
      <dgm:prSet/>
      <dgm:spPr/>
      <dgm:t>
        <a:bodyPr/>
        <a:lstStyle/>
        <a:p>
          <a:endParaRPr kumimoji="1" lang="ja-JP" altLang="en-US"/>
        </a:p>
      </dgm:t>
    </dgm:pt>
    <dgm:pt modelId="{490D2E4A-1E5A-46EF-B946-A5B3F2E8F39B}">
      <dgm:prSet phldrT="[テキスト]" custT="1"/>
      <dgm:spPr>
        <a:solidFill>
          <a:schemeClr val="accent2"/>
        </a:solidFill>
      </dgm:spPr>
      <dgm:t>
        <a:bodyPr vert="wordArtVert"/>
        <a:lstStyle/>
        <a:p>
          <a:r>
            <a:rPr kumimoji="1" lang="ja-JP" altLang="en-US" sz="2000" dirty="0" smtClean="0">
              <a:latin typeface="HG丸ｺﾞｼｯｸM-PRO" pitchFamily="50" charset="-128"/>
              <a:ea typeface="HG丸ｺﾞｼｯｸM-PRO" pitchFamily="50" charset="-128"/>
            </a:rPr>
            <a:t>家電リサイクル法</a:t>
          </a:r>
          <a:endParaRPr kumimoji="1" lang="ja-JP" altLang="en-US" sz="2000" dirty="0">
            <a:latin typeface="HG丸ｺﾞｼｯｸM-PRO" pitchFamily="50" charset="-128"/>
            <a:ea typeface="HG丸ｺﾞｼｯｸM-PRO" pitchFamily="50" charset="-128"/>
          </a:endParaRPr>
        </a:p>
      </dgm:t>
    </dgm:pt>
    <dgm:pt modelId="{905AC64C-2F93-477D-A518-34D30EE8D8FB}" type="parTrans" cxnId="{1A2F52E5-1097-4AD8-9A72-3289029877D2}">
      <dgm:prSet/>
      <dgm:spPr/>
      <dgm:t>
        <a:bodyPr/>
        <a:lstStyle/>
        <a:p>
          <a:endParaRPr kumimoji="1" lang="ja-JP" altLang="en-US"/>
        </a:p>
      </dgm:t>
    </dgm:pt>
    <dgm:pt modelId="{6C3B8BD5-BED1-4DA6-AC79-08F4B19D21B1}" type="sibTrans" cxnId="{1A2F52E5-1097-4AD8-9A72-3289029877D2}">
      <dgm:prSet/>
      <dgm:spPr/>
      <dgm:t>
        <a:bodyPr/>
        <a:lstStyle/>
        <a:p>
          <a:endParaRPr kumimoji="1" lang="ja-JP" altLang="en-US"/>
        </a:p>
      </dgm:t>
    </dgm:pt>
    <dgm:pt modelId="{232C95E3-1DA2-4D6F-A045-60BE8D0E0BF2}">
      <dgm:prSet phldrT="[テキスト]" custT="1"/>
      <dgm:spPr>
        <a:solidFill>
          <a:schemeClr val="accent2"/>
        </a:solidFill>
      </dgm:spPr>
      <dgm:t>
        <a:bodyPr vert="wordArtVert"/>
        <a:lstStyle/>
        <a:p>
          <a:r>
            <a:rPr kumimoji="1" lang="ja-JP" altLang="en-US" sz="2000" dirty="0" smtClean="0">
              <a:latin typeface="HG丸ｺﾞｼｯｸM-PRO" pitchFamily="50" charset="-128"/>
              <a:ea typeface="HG丸ｺﾞｼｯｸM-PRO" pitchFamily="50" charset="-128"/>
            </a:rPr>
            <a:t>自動車リサイクル法</a:t>
          </a:r>
          <a:endParaRPr kumimoji="1" lang="ja-JP" altLang="en-US" sz="2000" dirty="0">
            <a:latin typeface="HG丸ｺﾞｼｯｸM-PRO" pitchFamily="50" charset="-128"/>
            <a:ea typeface="HG丸ｺﾞｼｯｸM-PRO" pitchFamily="50" charset="-128"/>
          </a:endParaRPr>
        </a:p>
      </dgm:t>
    </dgm:pt>
    <dgm:pt modelId="{2662AE2D-F2C2-4B08-A00B-A48B4E068A93}" type="parTrans" cxnId="{C12D8F24-F151-4E13-A006-3B690225C91C}">
      <dgm:prSet/>
      <dgm:spPr/>
      <dgm:t>
        <a:bodyPr/>
        <a:lstStyle/>
        <a:p>
          <a:endParaRPr kumimoji="1" lang="ja-JP" altLang="en-US"/>
        </a:p>
      </dgm:t>
    </dgm:pt>
    <dgm:pt modelId="{DEB35C1B-83FD-4B44-B5FA-6B9B75DF4867}" type="sibTrans" cxnId="{C12D8F24-F151-4E13-A006-3B690225C91C}">
      <dgm:prSet/>
      <dgm:spPr/>
      <dgm:t>
        <a:bodyPr/>
        <a:lstStyle/>
        <a:p>
          <a:endParaRPr kumimoji="1" lang="ja-JP" altLang="en-US"/>
        </a:p>
      </dgm:t>
    </dgm:pt>
    <dgm:pt modelId="{E7CD69BD-0463-4E24-9322-E390E51B3514}">
      <dgm:prSet phldrT="[テキスト]" custT="1"/>
      <dgm:spPr>
        <a:solidFill>
          <a:schemeClr val="accent2"/>
        </a:solidFill>
      </dgm:spPr>
      <dgm:t>
        <a:bodyPr vert="wordArtVert"/>
        <a:lstStyle/>
        <a:p>
          <a:r>
            <a:rPr kumimoji="1" lang="ja-JP" altLang="en-US" sz="2000" dirty="0" smtClean="0">
              <a:latin typeface="HG丸ｺﾞｼｯｸM-PRO" pitchFamily="50" charset="-128"/>
              <a:ea typeface="HG丸ｺﾞｼｯｸM-PRO" pitchFamily="50" charset="-128"/>
            </a:rPr>
            <a:t>グリーン購入法</a:t>
          </a:r>
          <a:endParaRPr kumimoji="1" lang="ja-JP" altLang="en-US" sz="2000" dirty="0">
            <a:latin typeface="HG丸ｺﾞｼｯｸM-PRO" pitchFamily="50" charset="-128"/>
            <a:ea typeface="HG丸ｺﾞｼｯｸM-PRO" pitchFamily="50" charset="-128"/>
          </a:endParaRPr>
        </a:p>
      </dgm:t>
    </dgm:pt>
    <dgm:pt modelId="{514A34E8-B8B8-451E-B30E-358DAF029DBC}" type="parTrans" cxnId="{EFDBBEA5-BC87-4294-A2A3-C9BA5196F925}">
      <dgm:prSet/>
      <dgm:spPr/>
      <dgm:t>
        <a:bodyPr/>
        <a:lstStyle/>
        <a:p>
          <a:endParaRPr kumimoji="1" lang="ja-JP" altLang="en-US"/>
        </a:p>
      </dgm:t>
    </dgm:pt>
    <dgm:pt modelId="{EC176D89-545B-49B3-A1E8-13A392E503E0}" type="sibTrans" cxnId="{EFDBBEA5-BC87-4294-A2A3-C9BA5196F925}">
      <dgm:prSet/>
      <dgm:spPr/>
      <dgm:t>
        <a:bodyPr/>
        <a:lstStyle/>
        <a:p>
          <a:endParaRPr kumimoji="1" lang="ja-JP" altLang="en-US"/>
        </a:p>
      </dgm:t>
    </dgm:pt>
    <dgm:pt modelId="{B13D6D7D-FF41-4924-8339-457749850039}" type="pres">
      <dgm:prSet presAssocID="{50C45D10-8D35-447A-B21B-3396E2677CA9}" presName="Name0" presStyleCnt="0">
        <dgm:presLayoutVars>
          <dgm:chPref val="1"/>
          <dgm:dir/>
          <dgm:animOne val="branch"/>
          <dgm:animLvl val="lvl"/>
          <dgm:resizeHandles/>
        </dgm:presLayoutVars>
      </dgm:prSet>
      <dgm:spPr/>
      <dgm:t>
        <a:bodyPr/>
        <a:lstStyle/>
        <a:p>
          <a:endParaRPr kumimoji="1" lang="ja-JP" altLang="en-US"/>
        </a:p>
      </dgm:t>
    </dgm:pt>
    <dgm:pt modelId="{F763631B-1E32-4C73-A730-BD5D57A18051}" type="pres">
      <dgm:prSet presAssocID="{0BA93E4A-403F-4DA5-9142-E200D96B42D1}" presName="vertOne" presStyleCnt="0"/>
      <dgm:spPr/>
    </dgm:pt>
    <dgm:pt modelId="{3C529D9E-0DC8-4ECD-9B8F-1DA520736BE5}" type="pres">
      <dgm:prSet presAssocID="{0BA93E4A-403F-4DA5-9142-E200D96B42D1}" presName="txOne" presStyleLbl="node0" presStyleIdx="0" presStyleCnt="1" custScaleY="75759" custLinFactNeighborY="-3278">
        <dgm:presLayoutVars>
          <dgm:chPref val="3"/>
        </dgm:presLayoutVars>
      </dgm:prSet>
      <dgm:spPr/>
      <dgm:t>
        <a:bodyPr/>
        <a:lstStyle/>
        <a:p>
          <a:endParaRPr kumimoji="1" lang="ja-JP" altLang="en-US"/>
        </a:p>
      </dgm:t>
    </dgm:pt>
    <dgm:pt modelId="{1681BECD-7E43-4860-8DD8-FD3A653D52C1}" type="pres">
      <dgm:prSet presAssocID="{0BA93E4A-403F-4DA5-9142-E200D96B42D1}" presName="parTransOne" presStyleCnt="0"/>
      <dgm:spPr/>
    </dgm:pt>
    <dgm:pt modelId="{F621EB8A-2735-4D18-9193-21E3505C6B40}" type="pres">
      <dgm:prSet presAssocID="{0BA93E4A-403F-4DA5-9142-E200D96B42D1}" presName="horzOne" presStyleCnt="0"/>
      <dgm:spPr/>
    </dgm:pt>
    <dgm:pt modelId="{8227034E-E73C-4DD8-AF8E-AE97BD7F3058}" type="pres">
      <dgm:prSet presAssocID="{0B4C0165-B142-4F06-A02B-7C60E9EB0961}" presName="vertTwo" presStyleCnt="0"/>
      <dgm:spPr/>
    </dgm:pt>
    <dgm:pt modelId="{A3FC1B66-9245-47F9-A046-81065709011F}" type="pres">
      <dgm:prSet presAssocID="{0B4C0165-B142-4F06-A02B-7C60E9EB0961}" presName="txTwo" presStyleLbl="node2" presStyleIdx="0" presStyleCnt="3" custScaleX="204118" custScaleY="450078" custLinFactNeighborY="13205">
        <dgm:presLayoutVars>
          <dgm:chPref val="3"/>
        </dgm:presLayoutVars>
      </dgm:prSet>
      <dgm:spPr/>
      <dgm:t>
        <a:bodyPr/>
        <a:lstStyle/>
        <a:p>
          <a:endParaRPr kumimoji="1" lang="ja-JP" altLang="en-US"/>
        </a:p>
      </dgm:t>
    </dgm:pt>
    <dgm:pt modelId="{6F3B66F5-F689-48D1-A194-A71677483A43}" type="pres">
      <dgm:prSet presAssocID="{0B4C0165-B142-4F06-A02B-7C60E9EB0961}" presName="horzTwo" presStyleCnt="0"/>
      <dgm:spPr/>
    </dgm:pt>
    <dgm:pt modelId="{EFBE23B1-61BA-4BD4-A841-9334BEA52655}" type="pres">
      <dgm:prSet presAssocID="{E8003FE4-677D-40FF-A5AD-3EBF7237A577}" presName="sibSpaceTwo" presStyleCnt="0"/>
      <dgm:spPr/>
    </dgm:pt>
    <dgm:pt modelId="{6C7244DA-3654-4A98-B17F-F1D79B3F199F}" type="pres">
      <dgm:prSet presAssocID="{9F993E25-C458-449C-BE4F-F1DE313FF9F8}" presName="vertTwo" presStyleCnt="0"/>
      <dgm:spPr/>
    </dgm:pt>
    <dgm:pt modelId="{FEBC3A78-5232-4D3F-9E29-960853B5D27F}" type="pres">
      <dgm:prSet presAssocID="{9F993E25-C458-449C-BE4F-F1DE313FF9F8}" presName="txTwo" presStyleLbl="node2" presStyleIdx="1" presStyleCnt="3" custScaleY="71971">
        <dgm:presLayoutVars>
          <dgm:chPref val="3"/>
        </dgm:presLayoutVars>
      </dgm:prSet>
      <dgm:spPr/>
      <dgm:t>
        <a:bodyPr/>
        <a:lstStyle/>
        <a:p>
          <a:endParaRPr kumimoji="1" lang="ja-JP" altLang="en-US"/>
        </a:p>
      </dgm:t>
    </dgm:pt>
    <dgm:pt modelId="{E6EAB9C7-7465-49F1-BABD-4CBA5B1F2FF7}" type="pres">
      <dgm:prSet presAssocID="{9F993E25-C458-449C-BE4F-F1DE313FF9F8}" presName="parTransTwo" presStyleCnt="0"/>
      <dgm:spPr/>
    </dgm:pt>
    <dgm:pt modelId="{412176D8-6A1C-409A-9384-CC024D715F80}" type="pres">
      <dgm:prSet presAssocID="{9F993E25-C458-449C-BE4F-F1DE313FF9F8}" presName="horzTwo" presStyleCnt="0"/>
      <dgm:spPr/>
    </dgm:pt>
    <dgm:pt modelId="{950A2FBF-7D51-4DC7-8D44-3EC5ADF5524D}" type="pres">
      <dgm:prSet presAssocID="{6D1F52E5-A0D1-4368-BF9C-BD297D5F1C63}" presName="vertThree" presStyleCnt="0"/>
      <dgm:spPr/>
    </dgm:pt>
    <dgm:pt modelId="{7F77970A-BEA3-4E22-A6BA-78EA82AFD9F1}" type="pres">
      <dgm:prSet presAssocID="{6D1F52E5-A0D1-4368-BF9C-BD297D5F1C63}" presName="txThree" presStyleLbl="node3" presStyleIdx="0" presStyleCnt="8" custScaleY="374091">
        <dgm:presLayoutVars>
          <dgm:chPref val="3"/>
        </dgm:presLayoutVars>
      </dgm:prSet>
      <dgm:spPr/>
      <dgm:t>
        <a:bodyPr/>
        <a:lstStyle/>
        <a:p>
          <a:endParaRPr kumimoji="1" lang="ja-JP" altLang="en-US"/>
        </a:p>
      </dgm:t>
    </dgm:pt>
    <dgm:pt modelId="{2AA5CB66-2777-4F28-A43F-82758205276E}" type="pres">
      <dgm:prSet presAssocID="{6D1F52E5-A0D1-4368-BF9C-BD297D5F1C63}" presName="horzThree" presStyleCnt="0"/>
      <dgm:spPr/>
    </dgm:pt>
    <dgm:pt modelId="{A9F41841-7DBD-4172-AE30-170EBCE66282}" type="pres">
      <dgm:prSet presAssocID="{16464C1C-C7F3-4C24-A840-7C04879B2B90}" presName="sibSpaceThree" presStyleCnt="0"/>
      <dgm:spPr/>
    </dgm:pt>
    <dgm:pt modelId="{93299153-A63E-478D-AF4A-A22523B02D64}" type="pres">
      <dgm:prSet presAssocID="{07607064-D36F-47DC-B1F0-B16DD4D067D1}" presName="vertThree" presStyleCnt="0"/>
      <dgm:spPr/>
    </dgm:pt>
    <dgm:pt modelId="{3D45C824-CF30-4C95-80EF-31A892CCFF86}" type="pres">
      <dgm:prSet presAssocID="{07607064-D36F-47DC-B1F0-B16DD4D067D1}" presName="txThree" presStyleLbl="node3" presStyleIdx="1" presStyleCnt="8" custScaleY="374091">
        <dgm:presLayoutVars>
          <dgm:chPref val="3"/>
        </dgm:presLayoutVars>
      </dgm:prSet>
      <dgm:spPr/>
      <dgm:t>
        <a:bodyPr/>
        <a:lstStyle/>
        <a:p>
          <a:endParaRPr kumimoji="1" lang="ja-JP" altLang="en-US"/>
        </a:p>
      </dgm:t>
    </dgm:pt>
    <dgm:pt modelId="{DC1DD252-E20D-42B0-BC5E-02AE6AA25BCA}" type="pres">
      <dgm:prSet presAssocID="{07607064-D36F-47DC-B1F0-B16DD4D067D1}" presName="horzThree" presStyleCnt="0"/>
      <dgm:spPr/>
    </dgm:pt>
    <dgm:pt modelId="{6D9DBF05-DFCF-415D-911C-2B905D95E06D}" type="pres">
      <dgm:prSet presAssocID="{40E0029B-C948-4A3D-9164-74E7786E34CA}" presName="sibSpaceThree" presStyleCnt="0"/>
      <dgm:spPr/>
    </dgm:pt>
    <dgm:pt modelId="{6585A881-F830-492E-AF9E-F5EB482D7F80}" type="pres">
      <dgm:prSet presAssocID="{91556F80-4F39-4C0B-B0C5-3170C97DAD58}" presName="vertThree" presStyleCnt="0"/>
      <dgm:spPr/>
    </dgm:pt>
    <dgm:pt modelId="{43C421B9-9624-40C9-BF79-4D02946AC46C}" type="pres">
      <dgm:prSet presAssocID="{91556F80-4F39-4C0B-B0C5-3170C97DAD58}" presName="txThree" presStyleLbl="node3" presStyleIdx="2" presStyleCnt="8" custScaleY="374091">
        <dgm:presLayoutVars>
          <dgm:chPref val="3"/>
        </dgm:presLayoutVars>
      </dgm:prSet>
      <dgm:spPr/>
      <dgm:t>
        <a:bodyPr/>
        <a:lstStyle/>
        <a:p>
          <a:endParaRPr kumimoji="1" lang="ja-JP" altLang="en-US"/>
        </a:p>
      </dgm:t>
    </dgm:pt>
    <dgm:pt modelId="{99D3EFC8-7E02-4160-9B83-43F6252C76C5}" type="pres">
      <dgm:prSet presAssocID="{91556F80-4F39-4C0B-B0C5-3170C97DAD58}" presName="horzThree" presStyleCnt="0"/>
      <dgm:spPr/>
    </dgm:pt>
    <dgm:pt modelId="{64827482-E598-4046-A928-CB404AFFCAF0}" type="pres">
      <dgm:prSet presAssocID="{733BB3A9-3650-473E-A7FB-9BC56A5CFA1A}" presName="sibSpaceThree" presStyleCnt="0"/>
      <dgm:spPr/>
    </dgm:pt>
    <dgm:pt modelId="{122D29B1-E0F2-4AAE-9A8A-32D2B8C575B7}" type="pres">
      <dgm:prSet presAssocID="{42E0D4D3-B247-46FB-84F4-88F57D329499}" presName="vertThree" presStyleCnt="0"/>
      <dgm:spPr/>
    </dgm:pt>
    <dgm:pt modelId="{9AA78BC2-A763-4E70-9AD6-5259B0413561}" type="pres">
      <dgm:prSet presAssocID="{42E0D4D3-B247-46FB-84F4-88F57D329499}" presName="txThree" presStyleLbl="node3" presStyleIdx="3" presStyleCnt="8" custScaleY="374091">
        <dgm:presLayoutVars>
          <dgm:chPref val="3"/>
        </dgm:presLayoutVars>
      </dgm:prSet>
      <dgm:spPr/>
      <dgm:t>
        <a:bodyPr/>
        <a:lstStyle/>
        <a:p>
          <a:endParaRPr kumimoji="1" lang="ja-JP" altLang="en-US"/>
        </a:p>
      </dgm:t>
    </dgm:pt>
    <dgm:pt modelId="{84F56750-6590-40C3-98BF-FA935D338FF9}" type="pres">
      <dgm:prSet presAssocID="{42E0D4D3-B247-46FB-84F4-88F57D329499}" presName="horzThree" presStyleCnt="0"/>
      <dgm:spPr/>
    </dgm:pt>
    <dgm:pt modelId="{E5CDB9A1-1ECB-4583-8866-F82DE7F170C6}" type="pres">
      <dgm:prSet presAssocID="{E56D0537-F5C1-4903-AA1C-55A0355198CE}" presName="sibSpaceThree" presStyleCnt="0"/>
      <dgm:spPr/>
    </dgm:pt>
    <dgm:pt modelId="{F2BFF4DC-35FC-434E-A54F-97DBA4760394}" type="pres">
      <dgm:prSet presAssocID="{490D2E4A-1E5A-46EF-B946-A5B3F2E8F39B}" presName="vertThree" presStyleCnt="0"/>
      <dgm:spPr/>
    </dgm:pt>
    <dgm:pt modelId="{8422D75F-6B21-429D-AB9B-80749929A721}" type="pres">
      <dgm:prSet presAssocID="{490D2E4A-1E5A-46EF-B946-A5B3F2E8F39B}" presName="txThree" presStyleLbl="node3" presStyleIdx="4" presStyleCnt="8" custScaleY="374091">
        <dgm:presLayoutVars>
          <dgm:chPref val="3"/>
        </dgm:presLayoutVars>
      </dgm:prSet>
      <dgm:spPr/>
      <dgm:t>
        <a:bodyPr/>
        <a:lstStyle/>
        <a:p>
          <a:endParaRPr kumimoji="1" lang="ja-JP" altLang="en-US"/>
        </a:p>
      </dgm:t>
    </dgm:pt>
    <dgm:pt modelId="{80C4F0C7-A5CB-4C17-BC68-7DCCA0AF409D}" type="pres">
      <dgm:prSet presAssocID="{490D2E4A-1E5A-46EF-B946-A5B3F2E8F39B}" presName="horzThree" presStyleCnt="0"/>
      <dgm:spPr/>
    </dgm:pt>
    <dgm:pt modelId="{C89D8FC3-F372-40A9-A0F2-794182BB1ECB}" type="pres">
      <dgm:prSet presAssocID="{6C3B8BD5-BED1-4DA6-AC79-08F4B19D21B1}" presName="sibSpaceThree" presStyleCnt="0"/>
      <dgm:spPr/>
    </dgm:pt>
    <dgm:pt modelId="{FD74555F-3E90-4F3A-AA15-69ADD89FDDBB}" type="pres">
      <dgm:prSet presAssocID="{EA9D2A46-B4D4-4193-BC14-EE0D317437D0}" presName="vertThree" presStyleCnt="0"/>
      <dgm:spPr/>
    </dgm:pt>
    <dgm:pt modelId="{FF09FE65-8FF4-4AB9-9A5F-F53A65FDB09B}" type="pres">
      <dgm:prSet presAssocID="{EA9D2A46-B4D4-4193-BC14-EE0D317437D0}" presName="txThree" presStyleLbl="node3" presStyleIdx="5" presStyleCnt="8" custScaleY="374091">
        <dgm:presLayoutVars>
          <dgm:chPref val="3"/>
        </dgm:presLayoutVars>
      </dgm:prSet>
      <dgm:spPr/>
      <dgm:t>
        <a:bodyPr/>
        <a:lstStyle/>
        <a:p>
          <a:endParaRPr kumimoji="1" lang="ja-JP" altLang="en-US"/>
        </a:p>
      </dgm:t>
    </dgm:pt>
    <dgm:pt modelId="{BD112E11-328B-444F-8B8F-C78B27A40F79}" type="pres">
      <dgm:prSet presAssocID="{EA9D2A46-B4D4-4193-BC14-EE0D317437D0}" presName="horzThree" presStyleCnt="0"/>
      <dgm:spPr/>
    </dgm:pt>
    <dgm:pt modelId="{31CED4E7-7C34-467A-A219-E4B7C17F8906}" type="pres">
      <dgm:prSet presAssocID="{51C68CCE-536B-4DEB-8E7F-C88AA569980B}" presName="sibSpaceThree" presStyleCnt="0"/>
      <dgm:spPr/>
    </dgm:pt>
    <dgm:pt modelId="{65A913AD-C7A7-486D-B027-489885A45AD0}" type="pres">
      <dgm:prSet presAssocID="{232C95E3-1DA2-4D6F-A045-60BE8D0E0BF2}" presName="vertThree" presStyleCnt="0"/>
      <dgm:spPr/>
    </dgm:pt>
    <dgm:pt modelId="{D1698B9B-7E3C-452F-AEA9-30D9FB0B3EF5}" type="pres">
      <dgm:prSet presAssocID="{232C95E3-1DA2-4D6F-A045-60BE8D0E0BF2}" presName="txThree" presStyleLbl="node3" presStyleIdx="6" presStyleCnt="8" custScaleY="374091">
        <dgm:presLayoutVars>
          <dgm:chPref val="3"/>
        </dgm:presLayoutVars>
      </dgm:prSet>
      <dgm:spPr/>
      <dgm:t>
        <a:bodyPr/>
        <a:lstStyle/>
        <a:p>
          <a:endParaRPr kumimoji="1" lang="ja-JP" altLang="en-US"/>
        </a:p>
      </dgm:t>
    </dgm:pt>
    <dgm:pt modelId="{E2FBDA7C-3D2C-4E33-8048-3BD38FEAA7DC}" type="pres">
      <dgm:prSet presAssocID="{232C95E3-1DA2-4D6F-A045-60BE8D0E0BF2}" presName="horzThree" presStyleCnt="0"/>
      <dgm:spPr/>
    </dgm:pt>
    <dgm:pt modelId="{78208CA8-8D23-4854-873E-573C132C516C}" type="pres">
      <dgm:prSet presAssocID="{DEB35C1B-83FD-4B44-B5FA-6B9B75DF4867}" presName="sibSpaceThree" presStyleCnt="0"/>
      <dgm:spPr/>
    </dgm:pt>
    <dgm:pt modelId="{4E15AF23-70BB-4289-B4CD-05779F881AE4}" type="pres">
      <dgm:prSet presAssocID="{E7CD69BD-0463-4E24-9322-E390E51B3514}" presName="vertThree" presStyleCnt="0"/>
      <dgm:spPr/>
    </dgm:pt>
    <dgm:pt modelId="{BA0F82AF-D1D3-4649-9F1B-0A4E3F7EB3E3}" type="pres">
      <dgm:prSet presAssocID="{E7CD69BD-0463-4E24-9322-E390E51B3514}" presName="txThree" presStyleLbl="node3" presStyleIdx="7" presStyleCnt="8" custScaleY="374091">
        <dgm:presLayoutVars>
          <dgm:chPref val="3"/>
        </dgm:presLayoutVars>
      </dgm:prSet>
      <dgm:spPr/>
      <dgm:t>
        <a:bodyPr/>
        <a:lstStyle/>
        <a:p>
          <a:endParaRPr kumimoji="1" lang="ja-JP" altLang="en-US"/>
        </a:p>
      </dgm:t>
    </dgm:pt>
    <dgm:pt modelId="{6D341A14-5B87-4DFA-872C-A5506CF6DFD9}" type="pres">
      <dgm:prSet presAssocID="{E7CD69BD-0463-4E24-9322-E390E51B3514}" presName="horzThree" presStyleCnt="0"/>
      <dgm:spPr/>
    </dgm:pt>
    <dgm:pt modelId="{603C2AD8-EEB1-4656-AE11-5A407B169B93}" type="pres">
      <dgm:prSet presAssocID="{C49226EB-8389-475C-A91E-AA3CDB42D24E}" presName="sibSpaceTwo" presStyleCnt="0"/>
      <dgm:spPr/>
    </dgm:pt>
    <dgm:pt modelId="{B0CADAAF-9A69-43BA-900D-CD59D508B841}" type="pres">
      <dgm:prSet presAssocID="{9E67658F-5A72-4355-B4F8-5622B36381E5}" presName="vertTwo" presStyleCnt="0"/>
      <dgm:spPr/>
    </dgm:pt>
    <dgm:pt modelId="{27C35AC7-0680-499A-BFAE-654A283C6B43}" type="pres">
      <dgm:prSet presAssocID="{9E67658F-5A72-4355-B4F8-5622B36381E5}" presName="txTwo" presStyleLbl="node2" presStyleIdx="2" presStyleCnt="3" custScaleX="111400" custScaleY="453156">
        <dgm:presLayoutVars>
          <dgm:chPref val="3"/>
        </dgm:presLayoutVars>
      </dgm:prSet>
      <dgm:spPr/>
      <dgm:t>
        <a:bodyPr/>
        <a:lstStyle/>
        <a:p>
          <a:endParaRPr kumimoji="1" lang="ja-JP" altLang="en-US"/>
        </a:p>
      </dgm:t>
    </dgm:pt>
    <dgm:pt modelId="{A716C2CC-D5AA-47E1-ABD4-D6626F2CE1C6}" type="pres">
      <dgm:prSet presAssocID="{9E67658F-5A72-4355-B4F8-5622B36381E5}" presName="horzTwo" presStyleCnt="0"/>
      <dgm:spPr/>
    </dgm:pt>
  </dgm:ptLst>
  <dgm:cxnLst>
    <dgm:cxn modelId="{B802F6C3-3D45-4220-B1A2-D9561706DDF8}" type="presOf" srcId="{EA9D2A46-B4D4-4193-BC14-EE0D317437D0}" destId="{FF09FE65-8FF4-4AB9-9A5F-F53A65FDB09B}" srcOrd="0" destOrd="0" presId="urn:microsoft.com/office/officeart/2005/8/layout/hierarchy4"/>
    <dgm:cxn modelId="{3F48D829-9649-40E5-822A-8BFE79295064}" type="presOf" srcId="{07607064-D36F-47DC-B1F0-B16DD4D067D1}" destId="{3D45C824-CF30-4C95-80EF-31A892CCFF86}" srcOrd="0" destOrd="0" presId="urn:microsoft.com/office/officeart/2005/8/layout/hierarchy4"/>
    <dgm:cxn modelId="{1B20ADA3-F52A-4C9C-8423-FF684E902A8D}" srcId="{9F993E25-C458-449C-BE4F-F1DE313FF9F8}" destId="{EA9D2A46-B4D4-4193-BC14-EE0D317437D0}" srcOrd="5" destOrd="0" parTransId="{BB48ACE6-1536-48AC-BE80-66EF57C7FD90}" sibTransId="{51C68CCE-536B-4DEB-8E7F-C88AA569980B}"/>
    <dgm:cxn modelId="{1099A2B1-729F-49FD-8F85-8CB0696BD960}" type="presOf" srcId="{490D2E4A-1E5A-46EF-B946-A5B3F2E8F39B}" destId="{8422D75F-6B21-429D-AB9B-80749929A721}" srcOrd="0" destOrd="0" presId="urn:microsoft.com/office/officeart/2005/8/layout/hierarchy4"/>
    <dgm:cxn modelId="{3C2F6F0F-1430-4900-9F9C-62AA98A17EE1}" type="presOf" srcId="{9E67658F-5A72-4355-B4F8-5622B36381E5}" destId="{27C35AC7-0680-499A-BFAE-654A283C6B43}" srcOrd="0" destOrd="0" presId="urn:microsoft.com/office/officeart/2005/8/layout/hierarchy4"/>
    <dgm:cxn modelId="{66DD4555-F546-4C85-A97D-B9367DD33CCD}" type="presOf" srcId="{232C95E3-1DA2-4D6F-A045-60BE8D0E0BF2}" destId="{D1698B9B-7E3C-452F-AEA9-30D9FB0B3EF5}" srcOrd="0" destOrd="0" presId="urn:microsoft.com/office/officeart/2005/8/layout/hierarchy4"/>
    <dgm:cxn modelId="{C5507E68-4812-42B6-ACC1-D6B022EE056A}" type="presOf" srcId="{9F993E25-C458-449C-BE4F-F1DE313FF9F8}" destId="{FEBC3A78-5232-4D3F-9E29-960853B5D27F}" srcOrd="0" destOrd="0" presId="urn:microsoft.com/office/officeart/2005/8/layout/hierarchy4"/>
    <dgm:cxn modelId="{59CC21B7-FE80-4B84-8B79-70E635D1F815}" type="presOf" srcId="{50C45D10-8D35-447A-B21B-3396E2677CA9}" destId="{B13D6D7D-FF41-4924-8339-457749850039}" srcOrd="0" destOrd="0" presId="urn:microsoft.com/office/officeart/2005/8/layout/hierarchy4"/>
    <dgm:cxn modelId="{E6A33FD0-E1EA-4871-992E-9AF2FAEF4054}" type="presOf" srcId="{42E0D4D3-B247-46FB-84F4-88F57D329499}" destId="{9AA78BC2-A763-4E70-9AD6-5259B0413561}" srcOrd="0" destOrd="0" presId="urn:microsoft.com/office/officeart/2005/8/layout/hierarchy4"/>
    <dgm:cxn modelId="{1095B318-A44E-4401-A5E5-EEB7853AED14}" type="presOf" srcId="{0B4C0165-B142-4F06-A02B-7C60E9EB0961}" destId="{A3FC1B66-9245-47F9-A046-81065709011F}" srcOrd="0" destOrd="0" presId="urn:microsoft.com/office/officeart/2005/8/layout/hierarchy4"/>
    <dgm:cxn modelId="{DF2B1EE2-FB00-42CC-BEB4-06D7A9E77E08}" srcId="{0BA93E4A-403F-4DA5-9142-E200D96B42D1}" destId="{9E67658F-5A72-4355-B4F8-5622B36381E5}" srcOrd="2" destOrd="0" parTransId="{0D4F9C7D-F1C5-4902-A535-8B4CBA291A7F}" sibTransId="{CF2296B5-5E3C-454D-96B3-32178D254B7C}"/>
    <dgm:cxn modelId="{B1A84640-5856-423A-B8E8-4E414309DB72}" srcId="{50C45D10-8D35-447A-B21B-3396E2677CA9}" destId="{0BA93E4A-403F-4DA5-9142-E200D96B42D1}" srcOrd="0" destOrd="0" parTransId="{8A5CDDD4-4AD1-4E7B-893C-94C7EA21E7A8}" sibTransId="{66B90164-54DA-4A36-88EA-70AD11EF0533}"/>
    <dgm:cxn modelId="{346776BC-8CAA-4C24-872D-6251140D3226}" type="presOf" srcId="{E7CD69BD-0463-4E24-9322-E390E51B3514}" destId="{BA0F82AF-D1D3-4649-9F1B-0A4E3F7EB3E3}" srcOrd="0" destOrd="0" presId="urn:microsoft.com/office/officeart/2005/8/layout/hierarchy4"/>
    <dgm:cxn modelId="{25F2E4ED-2B57-45D8-8D51-F6B0CBBA3B49}" type="presOf" srcId="{6D1F52E5-A0D1-4368-BF9C-BD297D5F1C63}" destId="{7F77970A-BEA3-4E22-A6BA-78EA82AFD9F1}" srcOrd="0" destOrd="0" presId="urn:microsoft.com/office/officeart/2005/8/layout/hierarchy4"/>
    <dgm:cxn modelId="{38C5F7C9-B156-4B3A-9244-A40698E3DD94}" srcId="{9F993E25-C458-449C-BE4F-F1DE313FF9F8}" destId="{91556F80-4F39-4C0B-B0C5-3170C97DAD58}" srcOrd="2" destOrd="0" parTransId="{DA02C925-3C2D-4EB8-866B-81C72A70C9AA}" sibTransId="{733BB3A9-3650-473E-A7FB-9BC56A5CFA1A}"/>
    <dgm:cxn modelId="{8857F58A-13F4-43C0-9FEC-D66B0AE76126}" type="presOf" srcId="{91556F80-4F39-4C0B-B0C5-3170C97DAD58}" destId="{43C421B9-9624-40C9-BF79-4D02946AC46C}" srcOrd="0" destOrd="0" presId="urn:microsoft.com/office/officeart/2005/8/layout/hierarchy4"/>
    <dgm:cxn modelId="{5B5A04CF-CE30-4EC8-B4F1-6C179A0E1262}" srcId="{9F993E25-C458-449C-BE4F-F1DE313FF9F8}" destId="{42E0D4D3-B247-46FB-84F4-88F57D329499}" srcOrd="3" destOrd="0" parTransId="{53C9268E-B8EE-4742-9369-B2D2C9F7EB39}" sibTransId="{E56D0537-F5C1-4903-AA1C-55A0355198CE}"/>
    <dgm:cxn modelId="{C12D8F24-F151-4E13-A006-3B690225C91C}" srcId="{9F993E25-C458-449C-BE4F-F1DE313FF9F8}" destId="{232C95E3-1DA2-4D6F-A045-60BE8D0E0BF2}" srcOrd="6" destOrd="0" parTransId="{2662AE2D-F2C2-4B08-A00B-A48B4E068A93}" sibTransId="{DEB35C1B-83FD-4B44-B5FA-6B9B75DF4867}"/>
    <dgm:cxn modelId="{DEEC0CDA-0E79-4F8B-812F-A3244F67B3D9}" type="presOf" srcId="{0BA93E4A-403F-4DA5-9142-E200D96B42D1}" destId="{3C529D9E-0DC8-4ECD-9B8F-1DA520736BE5}" srcOrd="0" destOrd="0" presId="urn:microsoft.com/office/officeart/2005/8/layout/hierarchy4"/>
    <dgm:cxn modelId="{CFB6A31B-F0C4-4FC9-B342-3C07012B0325}" srcId="{9F993E25-C458-449C-BE4F-F1DE313FF9F8}" destId="{07607064-D36F-47DC-B1F0-B16DD4D067D1}" srcOrd="1" destOrd="0" parTransId="{2E9F29A8-C683-4692-B6D1-7A01070C69C1}" sibTransId="{40E0029B-C948-4A3D-9164-74E7786E34CA}"/>
    <dgm:cxn modelId="{F3E0E728-4CEA-4BDD-A097-57CF21418599}" srcId="{0BA93E4A-403F-4DA5-9142-E200D96B42D1}" destId="{9F993E25-C458-449C-BE4F-F1DE313FF9F8}" srcOrd="1" destOrd="0" parTransId="{12852DF0-05CC-43C9-BA30-3D51B5146FFB}" sibTransId="{C49226EB-8389-475C-A91E-AA3CDB42D24E}"/>
    <dgm:cxn modelId="{EFDBBEA5-BC87-4294-A2A3-C9BA5196F925}" srcId="{9F993E25-C458-449C-BE4F-F1DE313FF9F8}" destId="{E7CD69BD-0463-4E24-9322-E390E51B3514}" srcOrd="7" destOrd="0" parTransId="{514A34E8-B8B8-451E-B30E-358DAF029DBC}" sibTransId="{EC176D89-545B-49B3-A1E8-13A392E503E0}"/>
    <dgm:cxn modelId="{1A2F52E5-1097-4AD8-9A72-3289029877D2}" srcId="{9F993E25-C458-449C-BE4F-F1DE313FF9F8}" destId="{490D2E4A-1E5A-46EF-B946-A5B3F2E8F39B}" srcOrd="4" destOrd="0" parTransId="{905AC64C-2F93-477D-A518-34D30EE8D8FB}" sibTransId="{6C3B8BD5-BED1-4DA6-AC79-08F4B19D21B1}"/>
    <dgm:cxn modelId="{DEF1EE78-55F3-4DD5-B9B8-8D149F00775F}" srcId="{9F993E25-C458-449C-BE4F-F1DE313FF9F8}" destId="{6D1F52E5-A0D1-4368-BF9C-BD297D5F1C63}" srcOrd="0" destOrd="0" parTransId="{CE2615C1-BFCF-433E-A9C6-368C6AF48000}" sibTransId="{16464C1C-C7F3-4C24-A840-7C04879B2B90}"/>
    <dgm:cxn modelId="{43575695-4C24-4BBD-80A5-BDEE9B4AA3FB}" srcId="{0BA93E4A-403F-4DA5-9142-E200D96B42D1}" destId="{0B4C0165-B142-4F06-A02B-7C60E9EB0961}" srcOrd="0" destOrd="0" parTransId="{108C9139-81BC-4E81-BDC6-FC5C6D9F647F}" sibTransId="{E8003FE4-677D-40FF-A5AD-3EBF7237A577}"/>
    <dgm:cxn modelId="{1B6A83AB-0E7C-474B-A3A1-7985ABA315F2}" type="presParOf" srcId="{B13D6D7D-FF41-4924-8339-457749850039}" destId="{F763631B-1E32-4C73-A730-BD5D57A18051}" srcOrd="0" destOrd="0" presId="urn:microsoft.com/office/officeart/2005/8/layout/hierarchy4"/>
    <dgm:cxn modelId="{EAD1BD14-518B-47BC-9E1A-3FBBA263C133}" type="presParOf" srcId="{F763631B-1E32-4C73-A730-BD5D57A18051}" destId="{3C529D9E-0DC8-4ECD-9B8F-1DA520736BE5}" srcOrd="0" destOrd="0" presId="urn:microsoft.com/office/officeart/2005/8/layout/hierarchy4"/>
    <dgm:cxn modelId="{78E90160-504B-4777-B68D-ED825CA8F9BF}" type="presParOf" srcId="{F763631B-1E32-4C73-A730-BD5D57A18051}" destId="{1681BECD-7E43-4860-8DD8-FD3A653D52C1}" srcOrd="1" destOrd="0" presId="urn:microsoft.com/office/officeart/2005/8/layout/hierarchy4"/>
    <dgm:cxn modelId="{169C70EE-6140-4162-8C89-3312E0FD3E64}" type="presParOf" srcId="{F763631B-1E32-4C73-A730-BD5D57A18051}" destId="{F621EB8A-2735-4D18-9193-21E3505C6B40}" srcOrd="2" destOrd="0" presId="urn:microsoft.com/office/officeart/2005/8/layout/hierarchy4"/>
    <dgm:cxn modelId="{F770FA1E-0438-4689-8B43-ECDB503E337C}" type="presParOf" srcId="{F621EB8A-2735-4D18-9193-21E3505C6B40}" destId="{8227034E-E73C-4DD8-AF8E-AE97BD7F3058}" srcOrd="0" destOrd="0" presId="urn:microsoft.com/office/officeart/2005/8/layout/hierarchy4"/>
    <dgm:cxn modelId="{CF4114CA-2C30-42CB-9891-B71A077EB1CC}" type="presParOf" srcId="{8227034E-E73C-4DD8-AF8E-AE97BD7F3058}" destId="{A3FC1B66-9245-47F9-A046-81065709011F}" srcOrd="0" destOrd="0" presId="urn:microsoft.com/office/officeart/2005/8/layout/hierarchy4"/>
    <dgm:cxn modelId="{F7823A01-0DBF-4FF1-99E4-530828F5D80F}" type="presParOf" srcId="{8227034E-E73C-4DD8-AF8E-AE97BD7F3058}" destId="{6F3B66F5-F689-48D1-A194-A71677483A43}" srcOrd="1" destOrd="0" presId="urn:microsoft.com/office/officeart/2005/8/layout/hierarchy4"/>
    <dgm:cxn modelId="{13957EBD-03F0-4D08-85B3-48E7B2082513}" type="presParOf" srcId="{F621EB8A-2735-4D18-9193-21E3505C6B40}" destId="{EFBE23B1-61BA-4BD4-A841-9334BEA52655}" srcOrd="1" destOrd="0" presId="urn:microsoft.com/office/officeart/2005/8/layout/hierarchy4"/>
    <dgm:cxn modelId="{826A28DF-F6F9-4555-958F-AC6255B3B76B}" type="presParOf" srcId="{F621EB8A-2735-4D18-9193-21E3505C6B40}" destId="{6C7244DA-3654-4A98-B17F-F1D79B3F199F}" srcOrd="2" destOrd="0" presId="urn:microsoft.com/office/officeart/2005/8/layout/hierarchy4"/>
    <dgm:cxn modelId="{ECFA20AD-66CA-4102-9AB9-BAB8F3931189}" type="presParOf" srcId="{6C7244DA-3654-4A98-B17F-F1D79B3F199F}" destId="{FEBC3A78-5232-4D3F-9E29-960853B5D27F}" srcOrd="0" destOrd="0" presId="urn:microsoft.com/office/officeart/2005/8/layout/hierarchy4"/>
    <dgm:cxn modelId="{97763F90-9DBF-4867-9A20-9D43AA8EF6E7}" type="presParOf" srcId="{6C7244DA-3654-4A98-B17F-F1D79B3F199F}" destId="{E6EAB9C7-7465-49F1-BABD-4CBA5B1F2FF7}" srcOrd="1" destOrd="0" presId="urn:microsoft.com/office/officeart/2005/8/layout/hierarchy4"/>
    <dgm:cxn modelId="{77F5EB76-F82F-422D-9D2B-33F511F6B41C}" type="presParOf" srcId="{6C7244DA-3654-4A98-B17F-F1D79B3F199F}" destId="{412176D8-6A1C-409A-9384-CC024D715F80}" srcOrd="2" destOrd="0" presId="urn:microsoft.com/office/officeart/2005/8/layout/hierarchy4"/>
    <dgm:cxn modelId="{A39DFF27-A22C-4E95-9DFA-5B36E2E990D7}" type="presParOf" srcId="{412176D8-6A1C-409A-9384-CC024D715F80}" destId="{950A2FBF-7D51-4DC7-8D44-3EC5ADF5524D}" srcOrd="0" destOrd="0" presId="urn:microsoft.com/office/officeart/2005/8/layout/hierarchy4"/>
    <dgm:cxn modelId="{74251568-B624-4B54-92B8-BE475515589B}" type="presParOf" srcId="{950A2FBF-7D51-4DC7-8D44-3EC5ADF5524D}" destId="{7F77970A-BEA3-4E22-A6BA-78EA82AFD9F1}" srcOrd="0" destOrd="0" presId="urn:microsoft.com/office/officeart/2005/8/layout/hierarchy4"/>
    <dgm:cxn modelId="{C4542785-F4AA-4F1E-8908-5416C342ADC8}" type="presParOf" srcId="{950A2FBF-7D51-4DC7-8D44-3EC5ADF5524D}" destId="{2AA5CB66-2777-4F28-A43F-82758205276E}" srcOrd="1" destOrd="0" presId="urn:microsoft.com/office/officeart/2005/8/layout/hierarchy4"/>
    <dgm:cxn modelId="{C8267887-8419-4409-8202-34546080D73C}" type="presParOf" srcId="{412176D8-6A1C-409A-9384-CC024D715F80}" destId="{A9F41841-7DBD-4172-AE30-170EBCE66282}" srcOrd="1" destOrd="0" presId="urn:microsoft.com/office/officeart/2005/8/layout/hierarchy4"/>
    <dgm:cxn modelId="{DE2D780E-A458-4B44-9AA1-2844834D43E2}" type="presParOf" srcId="{412176D8-6A1C-409A-9384-CC024D715F80}" destId="{93299153-A63E-478D-AF4A-A22523B02D64}" srcOrd="2" destOrd="0" presId="urn:microsoft.com/office/officeart/2005/8/layout/hierarchy4"/>
    <dgm:cxn modelId="{34292674-3352-4834-B6E8-D4C67A24129F}" type="presParOf" srcId="{93299153-A63E-478D-AF4A-A22523B02D64}" destId="{3D45C824-CF30-4C95-80EF-31A892CCFF86}" srcOrd="0" destOrd="0" presId="urn:microsoft.com/office/officeart/2005/8/layout/hierarchy4"/>
    <dgm:cxn modelId="{9D6AEC31-C9EF-4441-8783-30B4C4C6F18E}" type="presParOf" srcId="{93299153-A63E-478D-AF4A-A22523B02D64}" destId="{DC1DD252-E20D-42B0-BC5E-02AE6AA25BCA}" srcOrd="1" destOrd="0" presId="urn:microsoft.com/office/officeart/2005/8/layout/hierarchy4"/>
    <dgm:cxn modelId="{6EC393EB-229D-4911-B37C-4C81BE3DAF99}" type="presParOf" srcId="{412176D8-6A1C-409A-9384-CC024D715F80}" destId="{6D9DBF05-DFCF-415D-911C-2B905D95E06D}" srcOrd="3" destOrd="0" presId="urn:microsoft.com/office/officeart/2005/8/layout/hierarchy4"/>
    <dgm:cxn modelId="{ABE8844F-142D-48D1-AC0C-BC0A73315683}" type="presParOf" srcId="{412176D8-6A1C-409A-9384-CC024D715F80}" destId="{6585A881-F830-492E-AF9E-F5EB482D7F80}" srcOrd="4" destOrd="0" presId="urn:microsoft.com/office/officeart/2005/8/layout/hierarchy4"/>
    <dgm:cxn modelId="{00C8CCED-5AD4-497F-B2DD-96F1A7373293}" type="presParOf" srcId="{6585A881-F830-492E-AF9E-F5EB482D7F80}" destId="{43C421B9-9624-40C9-BF79-4D02946AC46C}" srcOrd="0" destOrd="0" presId="urn:microsoft.com/office/officeart/2005/8/layout/hierarchy4"/>
    <dgm:cxn modelId="{127D9DFA-ECA7-46B1-B8BF-29FC02FB0E9C}" type="presParOf" srcId="{6585A881-F830-492E-AF9E-F5EB482D7F80}" destId="{99D3EFC8-7E02-4160-9B83-43F6252C76C5}" srcOrd="1" destOrd="0" presId="urn:microsoft.com/office/officeart/2005/8/layout/hierarchy4"/>
    <dgm:cxn modelId="{B35A4415-5661-4CF8-A6BB-157454518DD7}" type="presParOf" srcId="{412176D8-6A1C-409A-9384-CC024D715F80}" destId="{64827482-E598-4046-A928-CB404AFFCAF0}" srcOrd="5" destOrd="0" presId="urn:microsoft.com/office/officeart/2005/8/layout/hierarchy4"/>
    <dgm:cxn modelId="{3AC66307-25D6-41A3-9B94-FC8DF038F695}" type="presParOf" srcId="{412176D8-6A1C-409A-9384-CC024D715F80}" destId="{122D29B1-E0F2-4AAE-9A8A-32D2B8C575B7}" srcOrd="6" destOrd="0" presId="urn:microsoft.com/office/officeart/2005/8/layout/hierarchy4"/>
    <dgm:cxn modelId="{4A2B075F-7DD6-4EC4-BB2C-A416AB8E8273}" type="presParOf" srcId="{122D29B1-E0F2-4AAE-9A8A-32D2B8C575B7}" destId="{9AA78BC2-A763-4E70-9AD6-5259B0413561}" srcOrd="0" destOrd="0" presId="urn:microsoft.com/office/officeart/2005/8/layout/hierarchy4"/>
    <dgm:cxn modelId="{A467E0AA-0F18-41A6-A754-9A5BC0E8F046}" type="presParOf" srcId="{122D29B1-E0F2-4AAE-9A8A-32D2B8C575B7}" destId="{84F56750-6590-40C3-98BF-FA935D338FF9}" srcOrd="1" destOrd="0" presId="urn:microsoft.com/office/officeart/2005/8/layout/hierarchy4"/>
    <dgm:cxn modelId="{A0006074-DF85-4A10-BC48-968B5FCE30A2}" type="presParOf" srcId="{412176D8-6A1C-409A-9384-CC024D715F80}" destId="{E5CDB9A1-1ECB-4583-8866-F82DE7F170C6}" srcOrd="7" destOrd="0" presId="urn:microsoft.com/office/officeart/2005/8/layout/hierarchy4"/>
    <dgm:cxn modelId="{AB29B471-88A2-4D5B-88CF-1E7C1504C9D6}" type="presParOf" srcId="{412176D8-6A1C-409A-9384-CC024D715F80}" destId="{F2BFF4DC-35FC-434E-A54F-97DBA4760394}" srcOrd="8" destOrd="0" presId="urn:microsoft.com/office/officeart/2005/8/layout/hierarchy4"/>
    <dgm:cxn modelId="{B7089AF8-C9C7-4FC0-836C-C0F9957D67D7}" type="presParOf" srcId="{F2BFF4DC-35FC-434E-A54F-97DBA4760394}" destId="{8422D75F-6B21-429D-AB9B-80749929A721}" srcOrd="0" destOrd="0" presId="urn:microsoft.com/office/officeart/2005/8/layout/hierarchy4"/>
    <dgm:cxn modelId="{CF376A48-1EFE-4B40-8351-54D672D78184}" type="presParOf" srcId="{F2BFF4DC-35FC-434E-A54F-97DBA4760394}" destId="{80C4F0C7-A5CB-4C17-BC68-7DCCA0AF409D}" srcOrd="1" destOrd="0" presId="urn:microsoft.com/office/officeart/2005/8/layout/hierarchy4"/>
    <dgm:cxn modelId="{B6C163B6-B3F7-41E1-BEFC-05B414610023}" type="presParOf" srcId="{412176D8-6A1C-409A-9384-CC024D715F80}" destId="{C89D8FC3-F372-40A9-A0F2-794182BB1ECB}" srcOrd="9" destOrd="0" presId="urn:microsoft.com/office/officeart/2005/8/layout/hierarchy4"/>
    <dgm:cxn modelId="{97BECA22-B97B-41B5-B6E2-4CDC6C7C344A}" type="presParOf" srcId="{412176D8-6A1C-409A-9384-CC024D715F80}" destId="{FD74555F-3E90-4F3A-AA15-69ADD89FDDBB}" srcOrd="10" destOrd="0" presId="urn:microsoft.com/office/officeart/2005/8/layout/hierarchy4"/>
    <dgm:cxn modelId="{C2EE52DF-64D8-43C3-83E0-8DD8DB9C146C}" type="presParOf" srcId="{FD74555F-3E90-4F3A-AA15-69ADD89FDDBB}" destId="{FF09FE65-8FF4-4AB9-9A5F-F53A65FDB09B}" srcOrd="0" destOrd="0" presId="urn:microsoft.com/office/officeart/2005/8/layout/hierarchy4"/>
    <dgm:cxn modelId="{7871988C-19F4-4A40-AF64-CCC7046C1A1E}" type="presParOf" srcId="{FD74555F-3E90-4F3A-AA15-69ADD89FDDBB}" destId="{BD112E11-328B-444F-8B8F-C78B27A40F79}" srcOrd="1" destOrd="0" presId="urn:microsoft.com/office/officeart/2005/8/layout/hierarchy4"/>
    <dgm:cxn modelId="{EEDC64BE-9B1D-451C-9905-01BE71EC7F54}" type="presParOf" srcId="{412176D8-6A1C-409A-9384-CC024D715F80}" destId="{31CED4E7-7C34-467A-A219-E4B7C17F8906}" srcOrd="11" destOrd="0" presId="urn:microsoft.com/office/officeart/2005/8/layout/hierarchy4"/>
    <dgm:cxn modelId="{9CF88FB3-679D-456A-8878-6D1AB4824121}" type="presParOf" srcId="{412176D8-6A1C-409A-9384-CC024D715F80}" destId="{65A913AD-C7A7-486D-B027-489885A45AD0}" srcOrd="12" destOrd="0" presId="urn:microsoft.com/office/officeart/2005/8/layout/hierarchy4"/>
    <dgm:cxn modelId="{DBC03227-F9E0-4862-8B57-977F8AFD6771}" type="presParOf" srcId="{65A913AD-C7A7-486D-B027-489885A45AD0}" destId="{D1698B9B-7E3C-452F-AEA9-30D9FB0B3EF5}" srcOrd="0" destOrd="0" presId="urn:microsoft.com/office/officeart/2005/8/layout/hierarchy4"/>
    <dgm:cxn modelId="{C797F9EA-959B-480A-A681-E71C061D239E}" type="presParOf" srcId="{65A913AD-C7A7-486D-B027-489885A45AD0}" destId="{E2FBDA7C-3D2C-4E33-8048-3BD38FEAA7DC}" srcOrd="1" destOrd="0" presId="urn:microsoft.com/office/officeart/2005/8/layout/hierarchy4"/>
    <dgm:cxn modelId="{80B87FA6-046D-488C-9DEF-B542A55FE1D8}" type="presParOf" srcId="{412176D8-6A1C-409A-9384-CC024D715F80}" destId="{78208CA8-8D23-4854-873E-573C132C516C}" srcOrd="13" destOrd="0" presId="urn:microsoft.com/office/officeart/2005/8/layout/hierarchy4"/>
    <dgm:cxn modelId="{0E9F45AE-7307-4DDB-83C0-B337653414E0}" type="presParOf" srcId="{412176D8-6A1C-409A-9384-CC024D715F80}" destId="{4E15AF23-70BB-4289-B4CD-05779F881AE4}" srcOrd="14" destOrd="0" presId="urn:microsoft.com/office/officeart/2005/8/layout/hierarchy4"/>
    <dgm:cxn modelId="{F2F82364-84E4-4952-827E-B0E31B0F6A7C}" type="presParOf" srcId="{4E15AF23-70BB-4289-B4CD-05779F881AE4}" destId="{BA0F82AF-D1D3-4649-9F1B-0A4E3F7EB3E3}" srcOrd="0" destOrd="0" presId="urn:microsoft.com/office/officeart/2005/8/layout/hierarchy4"/>
    <dgm:cxn modelId="{C470A790-B943-4D99-8CD2-D6DECC23EDDE}" type="presParOf" srcId="{4E15AF23-70BB-4289-B4CD-05779F881AE4}" destId="{6D341A14-5B87-4DFA-872C-A5506CF6DFD9}" srcOrd="1" destOrd="0" presId="urn:microsoft.com/office/officeart/2005/8/layout/hierarchy4"/>
    <dgm:cxn modelId="{651CEEA6-09A1-42A3-AF58-8347D36C09F1}" type="presParOf" srcId="{F621EB8A-2735-4D18-9193-21E3505C6B40}" destId="{603C2AD8-EEB1-4656-AE11-5A407B169B93}" srcOrd="3" destOrd="0" presId="urn:microsoft.com/office/officeart/2005/8/layout/hierarchy4"/>
    <dgm:cxn modelId="{8BEEAC0B-59D3-42F7-A50F-0D04015814F9}" type="presParOf" srcId="{F621EB8A-2735-4D18-9193-21E3505C6B40}" destId="{B0CADAAF-9A69-43BA-900D-CD59D508B841}" srcOrd="4" destOrd="0" presId="urn:microsoft.com/office/officeart/2005/8/layout/hierarchy4"/>
    <dgm:cxn modelId="{B691AA19-EBED-4887-826F-FB232B01ABB6}" type="presParOf" srcId="{B0CADAAF-9A69-43BA-900D-CD59D508B841}" destId="{27C35AC7-0680-499A-BFAE-654A283C6B43}" srcOrd="0" destOrd="0" presId="urn:microsoft.com/office/officeart/2005/8/layout/hierarchy4"/>
    <dgm:cxn modelId="{13CB06D3-66FD-4092-B33C-19F462F4BCCA}" type="presParOf" srcId="{B0CADAAF-9A69-43BA-900D-CD59D508B841}" destId="{A716C2CC-D5AA-47E1-ABD4-D6626F2CE1C6}"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9584FAB-68DF-4DE7-B5FF-C4212BE28FB6}" type="doc">
      <dgm:prSet loTypeId="urn:microsoft.com/office/officeart/2005/8/layout/process1" loCatId="process" qsTypeId="urn:microsoft.com/office/officeart/2005/8/quickstyle/3d1" qsCatId="3D" csTypeId="urn:microsoft.com/office/officeart/2005/8/colors/colorful1#5" csCatId="colorful" phldr="1"/>
      <dgm:spPr/>
    </dgm:pt>
    <dgm:pt modelId="{68EBABE7-AE13-4134-8811-DD9132D2D7A6}">
      <dgm:prSet phldrT="[テキスト]" custT="1"/>
      <dgm:spPr/>
      <dgm:t>
        <a:bodyPr vert="wordArtVertRtl"/>
        <a:lstStyle/>
        <a:p>
          <a:r>
            <a:rPr kumimoji="1" lang="ja-JP" altLang="en-US" sz="2800" dirty="0" smtClean="0">
              <a:latin typeface="HG丸ｺﾞｼｯｸM-PRO" pitchFamily="50" charset="-128"/>
              <a:ea typeface="HG丸ｺﾞｼｯｸM-PRO" pitchFamily="50" charset="-128"/>
            </a:rPr>
            <a:t>発生抑制</a:t>
          </a:r>
          <a:endParaRPr kumimoji="1" lang="ja-JP" altLang="en-US" sz="2800" dirty="0">
            <a:latin typeface="HG丸ｺﾞｼｯｸM-PRO" pitchFamily="50" charset="-128"/>
            <a:ea typeface="HG丸ｺﾞｼｯｸM-PRO" pitchFamily="50" charset="-128"/>
          </a:endParaRPr>
        </a:p>
      </dgm:t>
    </dgm:pt>
    <dgm:pt modelId="{459C09DF-08E1-484E-80FE-228BA8EF19B3}" type="parTrans" cxnId="{7AEF4AFA-3616-457B-86B3-F0EDD21A4D04}">
      <dgm:prSet/>
      <dgm:spPr/>
      <dgm:t>
        <a:bodyPr/>
        <a:lstStyle/>
        <a:p>
          <a:endParaRPr kumimoji="1" lang="ja-JP" altLang="en-US" sz="2800">
            <a:latin typeface="HG丸ｺﾞｼｯｸM-PRO" pitchFamily="50" charset="-128"/>
            <a:ea typeface="HG丸ｺﾞｼｯｸM-PRO" pitchFamily="50" charset="-128"/>
          </a:endParaRPr>
        </a:p>
      </dgm:t>
    </dgm:pt>
    <dgm:pt modelId="{24EB96B8-0F7C-4EDB-8436-DC04BD042128}" type="sibTrans" cxnId="{7AEF4AFA-3616-457B-86B3-F0EDD21A4D04}">
      <dgm:prSet custT="1"/>
      <dgm:spPr>
        <a:ln w="50800">
          <a:solidFill>
            <a:schemeClr val="accent2"/>
          </a:solidFill>
        </a:ln>
      </dgm:spPr>
      <dgm:t>
        <a:bodyPr/>
        <a:lstStyle/>
        <a:p>
          <a:endParaRPr kumimoji="1" lang="ja-JP" altLang="en-US" sz="2800" dirty="0">
            <a:latin typeface="HG丸ｺﾞｼｯｸM-PRO" pitchFamily="50" charset="-128"/>
            <a:ea typeface="HG丸ｺﾞｼｯｸM-PRO" pitchFamily="50" charset="-128"/>
          </a:endParaRPr>
        </a:p>
      </dgm:t>
    </dgm:pt>
    <dgm:pt modelId="{413D3D2F-DBF0-4948-A672-003DB8394A20}">
      <dgm:prSet phldrT="[テキスト]" custT="1"/>
      <dgm:spPr/>
      <dgm:t>
        <a:bodyPr vert="wordArtVertRtl"/>
        <a:lstStyle/>
        <a:p>
          <a:r>
            <a:rPr kumimoji="1" lang="ja-JP" altLang="en-US" sz="2800" dirty="0" smtClean="0">
              <a:latin typeface="HG丸ｺﾞｼｯｸM-PRO" pitchFamily="50" charset="-128"/>
              <a:ea typeface="HG丸ｺﾞｼｯｸM-PRO" pitchFamily="50" charset="-128"/>
            </a:rPr>
            <a:t>再使用</a:t>
          </a:r>
          <a:endParaRPr kumimoji="1" lang="ja-JP" altLang="en-US" sz="2800" dirty="0">
            <a:latin typeface="HG丸ｺﾞｼｯｸM-PRO" pitchFamily="50" charset="-128"/>
            <a:ea typeface="HG丸ｺﾞｼｯｸM-PRO" pitchFamily="50" charset="-128"/>
          </a:endParaRPr>
        </a:p>
      </dgm:t>
    </dgm:pt>
    <dgm:pt modelId="{935236AA-A3E5-417A-8E0E-AB81830B99F1}" type="parTrans" cxnId="{4ADD77EF-4D9D-4B07-9126-139C3788B956}">
      <dgm:prSet/>
      <dgm:spPr/>
      <dgm:t>
        <a:bodyPr/>
        <a:lstStyle/>
        <a:p>
          <a:endParaRPr kumimoji="1" lang="ja-JP" altLang="en-US" sz="2800">
            <a:latin typeface="HG丸ｺﾞｼｯｸM-PRO" pitchFamily="50" charset="-128"/>
            <a:ea typeface="HG丸ｺﾞｼｯｸM-PRO" pitchFamily="50" charset="-128"/>
          </a:endParaRPr>
        </a:p>
      </dgm:t>
    </dgm:pt>
    <dgm:pt modelId="{6D30285E-4C55-4DD3-BF39-316AFB693BCF}" type="sibTrans" cxnId="{4ADD77EF-4D9D-4B07-9126-139C3788B956}">
      <dgm:prSet custT="1"/>
      <dgm:spPr>
        <a:ln w="50800">
          <a:solidFill>
            <a:schemeClr val="accent3"/>
          </a:solidFill>
        </a:ln>
      </dgm:spPr>
      <dgm:t>
        <a:bodyPr/>
        <a:lstStyle/>
        <a:p>
          <a:endParaRPr kumimoji="1" lang="ja-JP" altLang="en-US" sz="2800" dirty="0">
            <a:latin typeface="HG丸ｺﾞｼｯｸM-PRO" pitchFamily="50" charset="-128"/>
            <a:ea typeface="HG丸ｺﾞｼｯｸM-PRO" pitchFamily="50" charset="-128"/>
          </a:endParaRPr>
        </a:p>
      </dgm:t>
    </dgm:pt>
    <dgm:pt modelId="{9682EDF5-20DC-4927-84B1-478C8D36A904}">
      <dgm:prSet phldrT="[テキスト]" custT="1"/>
      <dgm:spPr/>
      <dgm:t>
        <a:bodyPr vert="wordArtVertRtl"/>
        <a:lstStyle/>
        <a:p>
          <a:r>
            <a:rPr kumimoji="1" lang="ja-JP" altLang="en-US" sz="2800" dirty="0" smtClean="0">
              <a:latin typeface="HG丸ｺﾞｼｯｸM-PRO" pitchFamily="50" charset="-128"/>
              <a:ea typeface="HG丸ｺﾞｼｯｸM-PRO" pitchFamily="50" charset="-128"/>
            </a:rPr>
            <a:t>再生利用</a:t>
          </a:r>
          <a:endParaRPr kumimoji="1" lang="ja-JP" altLang="en-US" sz="2800" dirty="0">
            <a:latin typeface="HG丸ｺﾞｼｯｸM-PRO" pitchFamily="50" charset="-128"/>
            <a:ea typeface="HG丸ｺﾞｼｯｸM-PRO" pitchFamily="50" charset="-128"/>
          </a:endParaRPr>
        </a:p>
      </dgm:t>
    </dgm:pt>
    <dgm:pt modelId="{3E404FC0-07AE-4554-AEC5-5550A9DFDFDB}" type="parTrans" cxnId="{C9D8DE5B-C4BC-48CB-AA5C-3FDB4A671B31}">
      <dgm:prSet/>
      <dgm:spPr/>
      <dgm:t>
        <a:bodyPr/>
        <a:lstStyle/>
        <a:p>
          <a:endParaRPr kumimoji="1" lang="ja-JP" altLang="en-US" sz="2800">
            <a:latin typeface="HG丸ｺﾞｼｯｸM-PRO" pitchFamily="50" charset="-128"/>
            <a:ea typeface="HG丸ｺﾞｼｯｸM-PRO" pitchFamily="50" charset="-128"/>
          </a:endParaRPr>
        </a:p>
      </dgm:t>
    </dgm:pt>
    <dgm:pt modelId="{DA4FF16E-08C6-4FCD-B693-49A4D435368D}" type="sibTrans" cxnId="{C9D8DE5B-C4BC-48CB-AA5C-3FDB4A671B31}">
      <dgm:prSet custT="1"/>
      <dgm:spPr>
        <a:ln w="50800">
          <a:solidFill>
            <a:schemeClr val="accent4"/>
          </a:solidFill>
        </a:ln>
      </dgm:spPr>
      <dgm:t>
        <a:bodyPr/>
        <a:lstStyle/>
        <a:p>
          <a:endParaRPr kumimoji="1" lang="ja-JP" altLang="en-US" sz="2800" dirty="0">
            <a:latin typeface="HG丸ｺﾞｼｯｸM-PRO" pitchFamily="50" charset="-128"/>
            <a:ea typeface="HG丸ｺﾞｼｯｸM-PRO" pitchFamily="50" charset="-128"/>
          </a:endParaRPr>
        </a:p>
      </dgm:t>
    </dgm:pt>
    <dgm:pt modelId="{E94F2FD3-9409-4793-A1C1-7D701C6429A8}">
      <dgm:prSet phldrT="[テキスト]" custT="1"/>
      <dgm:spPr/>
      <dgm:t>
        <a:bodyPr vert="wordArtVertRtl"/>
        <a:lstStyle/>
        <a:p>
          <a:r>
            <a:rPr kumimoji="1" lang="ja-JP" altLang="en-US" sz="2800" dirty="0" smtClean="0">
              <a:latin typeface="HG丸ｺﾞｼｯｸM-PRO" pitchFamily="50" charset="-128"/>
              <a:ea typeface="HG丸ｺﾞｼｯｸM-PRO" pitchFamily="50" charset="-128"/>
            </a:rPr>
            <a:t>熱回収</a:t>
          </a:r>
          <a:endParaRPr kumimoji="1" lang="ja-JP" altLang="en-US" sz="2800" dirty="0">
            <a:latin typeface="HG丸ｺﾞｼｯｸM-PRO" pitchFamily="50" charset="-128"/>
            <a:ea typeface="HG丸ｺﾞｼｯｸM-PRO" pitchFamily="50" charset="-128"/>
          </a:endParaRPr>
        </a:p>
      </dgm:t>
    </dgm:pt>
    <dgm:pt modelId="{E31467CD-55D1-4744-AAFB-5C40F0291ADD}" type="parTrans" cxnId="{00FD6B5F-BE5E-491C-8E2A-7A76411871FF}">
      <dgm:prSet/>
      <dgm:spPr/>
      <dgm:t>
        <a:bodyPr/>
        <a:lstStyle/>
        <a:p>
          <a:endParaRPr kumimoji="1" lang="ja-JP" altLang="en-US" sz="2800">
            <a:latin typeface="HG丸ｺﾞｼｯｸM-PRO" pitchFamily="50" charset="-128"/>
            <a:ea typeface="HG丸ｺﾞｼｯｸM-PRO" pitchFamily="50" charset="-128"/>
          </a:endParaRPr>
        </a:p>
      </dgm:t>
    </dgm:pt>
    <dgm:pt modelId="{C90439B7-7C20-498B-84F3-CE3E6476C6A8}" type="sibTrans" cxnId="{00FD6B5F-BE5E-491C-8E2A-7A76411871FF}">
      <dgm:prSet custT="1"/>
      <dgm:spPr>
        <a:ln w="50800">
          <a:solidFill>
            <a:schemeClr val="accent5"/>
          </a:solidFill>
        </a:ln>
      </dgm:spPr>
      <dgm:t>
        <a:bodyPr/>
        <a:lstStyle/>
        <a:p>
          <a:endParaRPr kumimoji="1" lang="ja-JP" altLang="en-US" sz="2800" dirty="0">
            <a:latin typeface="HG丸ｺﾞｼｯｸM-PRO" pitchFamily="50" charset="-128"/>
            <a:ea typeface="HG丸ｺﾞｼｯｸM-PRO" pitchFamily="50" charset="-128"/>
          </a:endParaRPr>
        </a:p>
      </dgm:t>
    </dgm:pt>
    <dgm:pt modelId="{7A77DEC4-4A14-43A4-9C7E-82E6E9BB0080}">
      <dgm:prSet phldrT="[テキスト]" custT="1"/>
      <dgm:spPr/>
      <dgm:t>
        <a:bodyPr vert="wordArtVertRtl"/>
        <a:lstStyle/>
        <a:p>
          <a:r>
            <a:rPr kumimoji="1" lang="ja-JP" altLang="en-US" sz="2800" dirty="0" smtClean="0">
              <a:latin typeface="HG丸ｺﾞｼｯｸM-PRO" pitchFamily="50" charset="-128"/>
              <a:ea typeface="HG丸ｺﾞｼｯｸM-PRO" pitchFamily="50" charset="-128"/>
            </a:rPr>
            <a:t>適正処分</a:t>
          </a:r>
          <a:endParaRPr kumimoji="1" lang="ja-JP" altLang="en-US" sz="2800" dirty="0">
            <a:latin typeface="HG丸ｺﾞｼｯｸM-PRO" pitchFamily="50" charset="-128"/>
            <a:ea typeface="HG丸ｺﾞｼｯｸM-PRO" pitchFamily="50" charset="-128"/>
          </a:endParaRPr>
        </a:p>
      </dgm:t>
    </dgm:pt>
    <dgm:pt modelId="{62C6040C-6D0E-4123-B78B-33E3286CC740}" type="parTrans" cxnId="{FC02111D-8EC3-4C08-9B3B-A7A63C5BE24E}">
      <dgm:prSet/>
      <dgm:spPr/>
      <dgm:t>
        <a:bodyPr/>
        <a:lstStyle/>
        <a:p>
          <a:endParaRPr kumimoji="1" lang="ja-JP" altLang="en-US" sz="2800">
            <a:latin typeface="HG丸ｺﾞｼｯｸM-PRO" pitchFamily="50" charset="-128"/>
            <a:ea typeface="HG丸ｺﾞｼｯｸM-PRO" pitchFamily="50" charset="-128"/>
          </a:endParaRPr>
        </a:p>
      </dgm:t>
    </dgm:pt>
    <dgm:pt modelId="{B59F8C26-CD2F-4DD0-8F27-33E430774A8D}" type="sibTrans" cxnId="{FC02111D-8EC3-4C08-9B3B-A7A63C5BE24E}">
      <dgm:prSet/>
      <dgm:spPr/>
      <dgm:t>
        <a:bodyPr/>
        <a:lstStyle/>
        <a:p>
          <a:endParaRPr kumimoji="1" lang="ja-JP" altLang="en-US" sz="2800">
            <a:latin typeface="HG丸ｺﾞｼｯｸM-PRO" pitchFamily="50" charset="-128"/>
            <a:ea typeface="HG丸ｺﾞｼｯｸM-PRO" pitchFamily="50" charset="-128"/>
          </a:endParaRPr>
        </a:p>
      </dgm:t>
    </dgm:pt>
    <dgm:pt modelId="{9C4A165D-60CC-4CDC-8941-883AF73FEB47}" type="pres">
      <dgm:prSet presAssocID="{59584FAB-68DF-4DE7-B5FF-C4212BE28FB6}" presName="Name0" presStyleCnt="0">
        <dgm:presLayoutVars>
          <dgm:dir/>
          <dgm:resizeHandles val="exact"/>
        </dgm:presLayoutVars>
      </dgm:prSet>
      <dgm:spPr/>
    </dgm:pt>
    <dgm:pt modelId="{2C859362-90CE-4A41-B226-054E7E7BB1F5}" type="pres">
      <dgm:prSet presAssocID="{68EBABE7-AE13-4134-8811-DD9132D2D7A6}" presName="node" presStyleLbl="node1" presStyleIdx="0" presStyleCnt="5" custScaleY="253401">
        <dgm:presLayoutVars>
          <dgm:bulletEnabled val="1"/>
        </dgm:presLayoutVars>
      </dgm:prSet>
      <dgm:spPr/>
      <dgm:t>
        <a:bodyPr/>
        <a:lstStyle/>
        <a:p>
          <a:endParaRPr kumimoji="1" lang="ja-JP" altLang="en-US"/>
        </a:p>
      </dgm:t>
    </dgm:pt>
    <dgm:pt modelId="{CF16838C-BF77-4AF0-82E4-FD3A9F391918}" type="pres">
      <dgm:prSet presAssocID="{24EB96B8-0F7C-4EDB-8436-DC04BD042128}" presName="sibTrans" presStyleLbl="sibTrans2D1" presStyleIdx="0" presStyleCnt="4"/>
      <dgm:spPr/>
      <dgm:t>
        <a:bodyPr/>
        <a:lstStyle/>
        <a:p>
          <a:endParaRPr kumimoji="1" lang="ja-JP" altLang="en-US"/>
        </a:p>
      </dgm:t>
    </dgm:pt>
    <dgm:pt modelId="{02149B39-2D49-44F4-90EE-22A53DB2BABF}" type="pres">
      <dgm:prSet presAssocID="{24EB96B8-0F7C-4EDB-8436-DC04BD042128}" presName="connectorText" presStyleLbl="sibTrans2D1" presStyleIdx="0" presStyleCnt="4"/>
      <dgm:spPr/>
      <dgm:t>
        <a:bodyPr/>
        <a:lstStyle/>
        <a:p>
          <a:endParaRPr kumimoji="1" lang="ja-JP" altLang="en-US"/>
        </a:p>
      </dgm:t>
    </dgm:pt>
    <dgm:pt modelId="{65DAC70A-A154-4446-BDE4-D726B01B1867}" type="pres">
      <dgm:prSet presAssocID="{413D3D2F-DBF0-4948-A672-003DB8394A20}" presName="node" presStyleLbl="node1" presStyleIdx="1" presStyleCnt="5" custScaleY="253401">
        <dgm:presLayoutVars>
          <dgm:bulletEnabled val="1"/>
        </dgm:presLayoutVars>
      </dgm:prSet>
      <dgm:spPr/>
      <dgm:t>
        <a:bodyPr/>
        <a:lstStyle/>
        <a:p>
          <a:endParaRPr kumimoji="1" lang="ja-JP" altLang="en-US"/>
        </a:p>
      </dgm:t>
    </dgm:pt>
    <dgm:pt modelId="{C820CBBA-7A41-41A5-9C8D-9B3ECC0B6BCE}" type="pres">
      <dgm:prSet presAssocID="{6D30285E-4C55-4DD3-BF39-316AFB693BCF}" presName="sibTrans" presStyleLbl="sibTrans2D1" presStyleIdx="1" presStyleCnt="4"/>
      <dgm:spPr/>
      <dgm:t>
        <a:bodyPr/>
        <a:lstStyle/>
        <a:p>
          <a:endParaRPr kumimoji="1" lang="ja-JP" altLang="en-US"/>
        </a:p>
      </dgm:t>
    </dgm:pt>
    <dgm:pt modelId="{157AAFFC-DE3D-4443-B023-DDED51B68649}" type="pres">
      <dgm:prSet presAssocID="{6D30285E-4C55-4DD3-BF39-316AFB693BCF}" presName="connectorText" presStyleLbl="sibTrans2D1" presStyleIdx="1" presStyleCnt="4"/>
      <dgm:spPr/>
      <dgm:t>
        <a:bodyPr/>
        <a:lstStyle/>
        <a:p>
          <a:endParaRPr kumimoji="1" lang="ja-JP" altLang="en-US"/>
        </a:p>
      </dgm:t>
    </dgm:pt>
    <dgm:pt modelId="{AE57D080-105E-4306-ABF5-11D768CADDEB}" type="pres">
      <dgm:prSet presAssocID="{9682EDF5-20DC-4927-84B1-478C8D36A904}" presName="node" presStyleLbl="node1" presStyleIdx="2" presStyleCnt="5" custScaleY="253401">
        <dgm:presLayoutVars>
          <dgm:bulletEnabled val="1"/>
        </dgm:presLayoutVars>
      </dgm:prSet>
      <dgm:spPr/>
      <dgm:t>
        <a:bodyPr/>
        <a:lstStyle/>
        <a:p>
          <a:endParaRPr kumimoji="1" lang="ja-JP" altLang="en-US"/>
        </a:p>
      </dgm:t>
    </dgm:pt>
    <dgm:pt modelId="{838A7CED-E688-4282-8EF7-F63901314288}" type="pres">
      <dgm:prSet presAssocID="{DA4FF16E-08C6-4FCD-B693-49A4D435368D}" presName="sibTrans" presStyleLbl="sibTrans2D1" presStyleIdx="2" presStyleCnt="4"/>
      <dgm:spPr/>
      <dgm:t>
        <a:bodyPr/>
        <a:lstStyle/>
        <a:p>
          <a:endParaRPr kumimoji="1" lang="ja-JP" altLang="en-US"/>
        </a:p>
      </dgm:t>
    </dgm:pt>
    <dgm:pt modelId="{DA79BAA8-3290-47EE-A11A-FA6AEE8014E3}" type="pres">
      <dgm:prSet presAssocID="{DA4FF16E-08C6-4FCD-B693-49A4D435368D}" presName="connectorText" presStyleLbl="sibTrans2D1" presStyleIdx="2" presStyleCnt="4"/>
      <dgm:spPr/>
      <dgm:t>
        <a:bodyPr/>
        <a:lstStyle/>
        <a:p>
          <a:endParaRPr kumimoji="1" lang="ja-JP" altLang="en-US"/>
        </a:p>
      </dgm:t>
    </dgm:pt>
    <dgm:pt modelId="{D5266278-7194-4495-A073-6CEADC935DEC}" type="pres">
      <dgm:prSet presAssocID="{E94F2FD3-9409-4793-A1C1-7D701C6429A8}" presName="node" presStyleLbl="node1" presStyleIdx="3" presStyleCnt="5" custScaleY="253401">
        <dgm:presLayoutVars>
          <dgm:bulletEnabled val="1"/>
        </dgm:presLayoutVars>
      </dgm:prSet>
      <dgm:spPr/>
      <dgm:t>
        <a:bodyPr/>
        <a:lstStyle/>
        <a:p>
          <a:endParaRPr kumimoji="1" lang="ja-JP" altLang="en-US"/>
        </a:p>
      </dgm:t>
    </dgm:pt>
    <dgm:pt modelId="{EB0918FD-080A-40F0-8734-66009B6DE3C6}" type="pres">
      <dgm:prSet presAssocID="{C90439B7-7C20-498B-84F3-CE3E6476C6A8}" presName="sibTrans" presStyleLbl="sibTrans2D1" presStyleIdx="3" presStyleCnt="4"/>
      <dgm:spPr/>
      <dgm:t>
        <a:bodyPr/>
        <a:lstStyle/>
        <a:p>
          <a:endParaRPr kumimoji="1" lang="ja-JP" altLang="en-US"/>
        </a:p>
      </dgm:t>
    </dgm:pt>
    <dgm:pt modelId="{5777955C-A9A7-4161-B655-57BEA8ECC801}" type="pres">
      <dgm:prSet presAssocID="{C90439B7-7C20-498B-84F3-CE3E6476C6A8}" presName="connectorText" presStyleLbl="sibTrans2D1" presStyleIdx="3" presStyleCnt="4"/>
      <dgm:spPr/>
      <dgm:t>
        <a:bodyPr/>
        <a:lstStyle/>
        <a:p>
          <a:endParaRPr kumimoji="1" lang="ja-JP" altLang="en-US"/>
        </a:p>
      </dgm:t>
    </dgm:pt>
    <dgm:pt modelId="{FD7582D7-1E15-408E-9E8A-A3C626897B22}" type="pres">
      <dgm:prSet presAssocID="{7A77DEC4-4A14-43A4-9C7E-82E6E9BB0080}" presName="node" presStyleLbl="node1" presStyleIdx="4" presStyleCnt="5" custScaleY="253401">
        <dgm:presLayoutVars>
          <dgm:bulletEnabled val="1"/>
        </dgm:presLayoutVars>
      </dgm:prSet>
      <dgm:spPr/>
      <dgm:t>
        <a:bodyPr/>
        <a:lstStyle/>
        <a:p>
          <a:endParaRPr kumimoji="1" lang="ja-JP" altLang="en-US"/>
        </a:p>
      </dgm:t>
    </dgm:pt>
  </dgm:ptLst>
  <dgm:cxnLst>
    <dgm:cxn modelId="{C88CEDB3-65CE-4832-ADD7-547FF166945D}" type="presOf" srcId="{DA4FF16E-08C6-4FCD-B693-49A4D435368D}" destId="{DA79BAA8-3290-47EE-A11A-FA6AEE8014E3}" srcOrd="1" destOrd="0" presId="urn:microsoft.com/office/officeart/2005/8/layout/process1"/>
    <dgm:cxn modelId="{4ADD77EF-4D9D-4B07-9126-139C3788B956}" srcId="{59584FAB-68DF-4DE7-B5FF-C4212BE28FB6}" destId="{413D3D2F-DBF0-4948-A672-003DB8394A20}" srcOrd="1" destOrd="0" parTransId="{935236AA-A3E5-417A-8E0E-AB81830B99F1}" sibTransId="{6D30285E-4C55-4DD3-BF39-316AFB693BCF}"/>
    <dgm:cxn modelId="{00FD6B5F-BE5E-491C-8E2A-7A76411871FF}" srcId="{59584FAB-68DF-4DE7-B5FF-C4212BE28FB6}" destId="{E94F2FD3-9409-4793-A1C1-7D701C6429A8}" srcOrd="3" destOrd="0" parTransId="{E31467CD-55D1-4744-AAFB-5C40F0291ADD}" sibTransId="{C90439B7-7C20-498B-84F3-CE3E6476C6A8}"/>
    <dgm:cxn modelId="{ABEB0114-BD8B-4931-ACC0-E9E99F0930C2}" type="presOf" srcId="{7A77DEC4-4A14-43A4-9C7E-82E6E9BB0080}" destId="{FD7582D7-1E15-408E-9E8A-A3C626897B22}" srcOrd="0" destOrd="0" presId="urn:microsoft.com/office/officeart/2005/8/layout/process1"/>
    <dgm:cxn modelId="{7AEF4AFA-3616-457B-86B3-F0EDD21A4D04}" srcId="{59584FAB-68DF-4DE7-B5FF-C4212BE28FB6}" destId="{68EBABE7-AE13-4134-8811-DD9132D2D7A6}" srcOrd="0" destOrd="0" parTransId="{459C09DF-08E1-484E-80FE-228BA8EF19B3}" sibTransId="{24EB96B8-0F7C-4EDB-8436-DC04BD042128}"/>
    <dgm:cxn modelId="{C9D8DE5B-C4BC-48CB-AA5C-3FDB4A671B31}" srcId="{59584FAB-68DF-4DE7-B5FF-C4212BE28FB6}" destId="{9682EDF5-20DC-4927-84B1-478C8D36A904}" srcOrd="2" destOrd="0" parTransId="{3E404FC0-07AE-4554-AEC5-5550A9DFDFDB}" sibTransId="{DA4FF16E-08C6-4FCD-B693-49A4D435368D}"/>
    <dgm:cxn modelId="{B1CFBD93-E23B-4021-9757-20F259796460}" type="presOf" srcId="{C90439B7-7C20-498B-84F3-CE3E6476C6A8}" destId="{5777955C-A9A7-4161-B655-57BEA8ECC801}" srcOrd="1" destOrd="0" presId="urn:microsoft.com/office/officeart/2005/8/layout/process1"/>
    <dgm:cxn modelId="{170F2EFA-D16F-4B18-9733-F9022876150C}" type="presOf" srcId="{24EB96B8-0F7C-4EDB-8436-DC04BD042128}" destId="{02149B39-2D49-44F4-90EE-22A53DB2BABF}" srcOrd="1" destOrd="0" presId="urn:microsoft.com/office/officeart/2005/8/layout/process1"/>
    <dgm:cxn modelId="{A1F9619C-F858-488E-92E7-98B355C1888B}" type="presOf" srcId="{59584FAB-68DF-4DE7-B5FF-C4212BE28FB6}" destId="{9C4A165D-60CC-4CDC-8941-883AF73FEB47}" srcOrd="0" destOrd="0" presId="urn:microsoft.com/office/officeart/2005/8/layout/process1"/>
    <dgm:cxn modelId="{FC02111D-8EC3-4C08-9B3B-A7A63C5BE24E}" srcId="{59584FAB-68DF-4DE7-B5FF-C4212BE28FB6}" destId="{7A77DEC4-4A14-43A4-9C7E-82E6E9BB0080}" srcOrd="4" destOrd="0" parTransId="{62C6040C-6D0E-4123-B78B-33E3286CC740}" sibTransId="{B59F8C26-CD2F-4DD0-8F27-33E430774A8D}"/>
    <dgm:cxn modelId="{E59F99F0-E486-485C-8972-A87C81BE6064}" type="presOf" srcId="{E94F2FD3-9409-4793-A1C1-7D701C6429A8}" destId="{D5266278-7194-4495-A073-6CEADC935DEC}" srcOrd="0" destOrd="0" presId="urn:microsoft.com/office/officeart/2005/8/layout/process1"/>
    <dgm:cxn modelId="{C86B3400-0492-4CD3-899F-7558D522FF4F}" type="presOf" srcId="{C90439B7-7C20-498B-84F3-CE3E6476C6A8}" destId="{EB0918FD-080A-40F0-8734-66009B6DE3C6}" srcOrd="0" destOrd="0" presId="urn:microsoft.com/office/officeart/2005/8/layout/process1"/>
    <dgm:cxn modelId="{0A730DC8-296E-4DE3-8E64-6D6851A666E2}" type="presOf" srcId="{24EB96B8-0F7C-4EDB-8436-DC04BD042128}" destId="{CF16838C-BF77-4AF0-82E4-FD3A9F391918}" srcOrd="0" destOrd="0" presId="urn:microsoft.com/office/officeart/2005/8/layout/process1"/>
    <dgm:cxn modelId="{B19072F7-CAD2-4237-85F2-3B059D2F3034}" type="presOf" srcId="{9682EDF5-20DC-4927-84B1-478C8D36A904}" destId="{AE57D080-105E-4306-ABF5-11D768CADDEB}" srcOrd="0" destOrd="0" presId="urn:microsoft.com/office/officeart/2005/8/layout/process1"/>
    <dgm:cxn modelId="{8DCDCFA2-8C52-4892-ADFE-4EA561C54D2B}" type="presOf" srcId="{6D30285E-4C55-4DD3-BF39-316AFB693BCF}" destId="{157AAFFC-DE3D-4443-B023-DDED51B68649}" srcOrd="1" destOrd="0" presId="urn:microsoft.com/office/officeart/2005/8/layout/process1"/>
    <dgm:cxn modelId="{A035AA17-C37A-4D28-AD20-6E6B74C6BD7D}" type="presOf" srcId="{DA4FF16E-08C6-4FCD-B693-49A4D435368D}" destId="{838A7CED-E688-4282-8EF7-F63901314288}" srcOrd="0" destOrd="0" presId="urn:microsoft.com/office/officeart/2005/8/layout/process1"/>
    <dgm:cxn modelId="{0725A6C6-F750-4761-A72C-B2F34E37AE6B}" type="presOf" srcId="{6D30285E-4C55-4DD3-BF39-316AFB693BCF}" destId="{C820CBBA-7A41-41A5-9C8D-9B3ECC0B6BCE}" srcOrd="0" destOrd="0" presId="urn:microsoft.com/office/officeart/2005/8/layout/process1"/>
    <dgm:cxn modelId="{D697B04E-CE58-42A7-AEAE-2922E924848A}" type="presOf" srcId="{68EBABE7-AE13-4134-8811-DD9132D2D7A6}" destId="{2C859362-90CE-4A41-B226-054E7E7BB1F5}" srcOrd="0" destOrd="0" presId="urn:microsoft.com/office/officeart/2005/8/layout/process1"/>
    <dgm:cxn modelId="{5D3E58E6-3CB8-4575-A620-9930B884C253}" type="presOf" srcId="{413D3D2F-DBF0-4948-A672-003DB8394A20}" destId="{65DAC70A-A154-4446-BDE4-D726B01B1867}" srcOrd="0" destOrd="0" presId="urn:microsoft.com/office/officeart/2005/8/layout/process1"/>
    <dgm:cxn modelId="{523DDD1F-2303-47B0-A153-F18BDC14B079}" type="presParOf" srcId="{9C4A165D-60CC-4CDC-8941-883AF73FEB47}" destId="{2C859362-90CE-4A41-B226-054E7E7BB1F5}" srcOrd="0" destOrd="0" presId="urn:microsoft.com/office/officeart/2005/8/layout/process1"/>
    <dgm:cxn modelId="{BCD35FEE-708A-4B0E-A92A-139673A9D705}" type="presParOf" srcId="{9C4A165D-60CC-4CDC-8941-883AF73FEB47}" destId="{CF16838C-BF77-4AF0-82E4-FD3A9F391918}" srcOrd="1" destOrd="0" presId="urn:microsoft.com/office/officeart/2005/8/layout/process1"/>
    <dgm:cxn modelId="{FEDEE47E-A139-4261-83A1-7F1313C7454E}" type="presParOf" srcId="{CF16838C-BF77-4AF0-82E4-FD3A9F391918}" destId="{02149B39-2D49-44F4-90EE-22A53DB2BABF}" srcOrd="0" destOrd="0" presId="urn:microsoft.com/office/officeart/2005/8/layout/process1"/>
    <dgm:cxn modelId="{2612CB21-AA32-4AF0-A1B2-7C2F2E8D966E}" type="presParOf" srcId="{9C4A165D-60CC-4CDC-8941-883AF73FEB47}" destId="{65DAC70A-A154-4446-BDE4-D726B01B1867}" srcOrd="2" destOrd="0" presId="urn:microsoft.com/office/officeart/2005/8/layout/process1"/>
    <dgm:cxn modelId="{856FF799-34CD-483A-AF34-A6F6B086EF87}" type="presParOf" srcId="{9C4A165D-60CC-4CDC-8941-883AF73FEB47}" destId="{C820CBBA-7A41-41A5-9C8D-9B3ECC0B6BCE}" srcOrd="3" destOrd="0" presId="urn:microsoft.com/office/officeart/2005/8/layout/process1"/>
    <dgm:cxn modelId="{D1549B20-3C04-456D-8E74-E390CD20B0CF}" type="presParOf" srcId="{C820CBBA-7A41-41A5-9C8D-9B3ECC0B6BCE}" destId="{157AAFFC-DE3D-4443-B023-DDED51B68649}" srcOrd="0" destOrd="0" presId="urn:microsoft.com/office/officeart/2005/8/layout/process1"/>
    <dgm:cxn modelId="{CAC727BE-FFBD-4FE5-92FD-1E87DB1496A4}" type="presParOf" srcId="{9C4A165D-60CC-4CDC-8941-883AF73FEB47}" destId="{AE57D080-105E-4306-ABF5-11D768CADDEB}" srcOrd="4" destOrd="0" presId="urn:microsoft.com/office/officeart/2005/8/layout/process1"/>
    <dgm:cxn modelId="{4EBADF35-37C6-4B6D-BFCE-5E686F3198CB}" type="presParOf" srcId="{9C4A165D-60CC-4CDC-8941-883AF73FEB47}" destId="{838A7CED-E688-4282-8EF7-F63901314288}" srcOrd="5" destOrd="0" presId="urn:microsoft.com/office/officeart/2005/8/layout/process1"/>
    <dgm:cxn modelId="{8DDD9A93-C80D-43A7-97EF-F294AA94CA11}" type="presParOf" srcId="{838A7CED-E688-4282-8EF7-F63901314288}" destId="{DA79BAA8-3290-47EE-A11A-FA6AEE8014E3}" srcOrd="0" destOrd="0" presId="urn:microsoft.com/office/officeart/2005/8/layout/process1"/>
    <dgm:cxn modelId="{E4F8D689-4207-4F54-8760-C9A0800DBC1A}" type="presParOf" srcId="{9C4A165D-60CC-4CDC-8941-883AF73FEB47}" destId="{D5266278-7194-4495-A073-6CEADC935DEC}" srcOrd="6" destOrd="0" presId="urn:microsoft.com/office/officeart/2005/8/layout/process1"/>
    <dgm:cxn modelId="{77E43731-F85B-465A-B584-273A2098A6E1}" type="presParOf" srcId="{9C4A165D-60CC-4CDC-8941-883AF73FEB47}" destId="{EB0918FD-080A-40F0-8734-66009B6DE3C6}" srcOrd="7" destOrd="0" presId="urn:microsoft.com/office/officeart/2005/8/layout/process1"/>
    <dgm:cxn modelId="{CA46569B-EC55-4A48-B04B-0DA644EB56D6}" type="presParOf" srcId="{EB0918FD-080A-40F0-8734-66009B6DE3C6}" destId="{5777955C-A9A7-4161-B655-57BEA8ECC801}" srcOrd="0" destOrd="0" presId="urn:microsoft.com/office/officeart/2005/8/layout/process1"/>
    <dgm:cxn modelId="{63F5E73E-AC9C-4512-A7B4-D9FFF25AAB0C}" type="presParOf" srcId="{9C4A165D-60CC-4CDC-8941-883AF73FEB47}" destId="{FD7582D7-1E15-408E-9E8A-A3C626897B22}"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098F2CD-ECA9-480F-AB4C-185B798A44FD}" type="doc">
      <dgm:prSet loTypeId="urn:microsoft.com/office/officeart/2005/8/layout/hProcess9" loCatId="process" qsTypeId="urn:microsoft.com/office/officeart/2005/8/quickstyle/3d2" qsCatId="3D" csTypeId="urn:microsoft.com/office/officeart/2005/8/colors/colorful1#6" csCatId="colorful" phldr="1"/>
      <dgm:spPr/>
    </dgm:pt>
    <dgm:pt modelId="{2E5983B8-3763-4E3A-B365-3D959412B537}">
      <dgm:prSet phldrT="[テキスト]" custT="1"/>
      <dgm:spPr/>
      <dgm:t>
        <a:bodyPr vert="eaVert" anchor="ctr" anchorCtr="1"/>
        <a:lstStyle/>
        <a:p>
          <a:r>
            <a:rPr kumimoji="1" lang="ja-JP" altLang="en-US" sz="2000" dirty="0" smtClean="0">
              <a:latin typeface="HG丸ｺﾞｼｯｸM-PRO" pitchFamily="50" charset="-128"/>
              <a:ea typeface="HG丸ｺﾞｼｯｸM-PRO" pitchFamily="50" charset="-128"/>
            </a:rPr>
            <a:t>実施計画書</a:t>
          </a:r>
          <a:endParaRPr kumimoji="1" lang="ja-JP" altLang="en-US" sz="2000" dirty="0">
            <a:latin typeface="HG丸ｺﾞｼｯｸM-PRO" pitchFamily="50" charset="-128"/>
            <a:ea typeface="HG丸ｺﾞｼｯｸM-PRO" pitchFamily="50" charset="-128"/>
          </a:endParaRPr>
        </a:p>
      </dgm:t>
    </dgm:pt>
    <dgm:pt modelId="{3013354E-F8D2-4EF1-B04C-FF64B45163A0}" type="parTrans" cxnId="{A18E37C7-3501-4BB2-B55F-F9599C353CFF}">
      <dgm:prSet/>
      <dgm:spPr/>
      <dgm:t>
        <a:bodyPr/>
        <a:lstStyle/>
        <a:p>
          <a:endParaRPr kumimoji="1" lang="ja-JP" altLang="en-US" sz="2000">
            <a:latin typeface="HG丸ｺﾞｼｯｸM-PRO" pitchFamily="50" charset="-128"/>
            <a:ea typeface="HG丸ｺﾞｼｯｸM-PRO" pitchFamily="50" charset="-128"/>
          </a:endParaRPr>
        </a:p>
      </dgm:t>
    </dgm:pt>
    <dgm:pt modelId="{8F4FD832-E568-4CFC-BE0B-2A9FD7941439}" type="sibTrans" cxnId="{A18E37C7-3501-4BB2-B55F-F9599C353CFF}">
      <dgm:prSet/>
      <dgm:spPr/>
      <dgm:t>
        <a:bodyPr/>
        <a:lstStyle/>
        <a:p>
          <a:endParaRPr kumimoji="1" lang="ja-JP" altLang="en-US" sz="2000">
            <a:latin typeface="HG丸ｺﾞｼｯｸM-PRO" pitchFamily="50" charset="-128"/>
            <a:ea typeface="HG丸ｺﾞｼｯｸM-PRO" pitchFamily="50" charset="-128"/>
          </a:endParaRPr>
        </a:p>
      </dgm:t>
    </dgm:pt>
    <dgm:pt modelId="{015E60CB-DF61-4393-8990-45AF501EDC99}">
      <dgm:prSet phldrT="[テキスト]" custT="1"/>
      <dgm:spPr/>
      <dgm:t>
        <a:bodyPr vert="horz" anchor="ctr" anchorCtr="1"/>
        <a:lstStyle/>
        <a:p>
          <a:r>
            <a:rPr kumimoji="1" lang="ja-JP" altLang="en-US" sz="2000" dirty="0" smtClean="0">
              <a:latin typeface="HG丸ｺﾞｼｯｸM-PRO" pitchFamily="50" charset="-128"/>
              <a:ea typeface="HG丸ｺﾞｼｯｸM-PRO" pitchFamily="50" charset="-128"/>
            </a:rPr>
            <a:t>環境影響評価</a:t>
          </a:r>
          <a:endParaRPr kumimoji="1" lang="en-US" altLang="ja-JP" sz="2000" dirty="0" smtClean="0">
            <a:latin typeface="HG丸ｺﾞｼｯｸM-PRO" pitchFamily="50" charset="-128"/>
            <a:ea typeface="HG丸ｺﾞｼｯｸM-PRO" pitchFamily="50" charset="-128"/>
          </a:endParaRPr>
        </a:p>
        <a:p>
          <a:endParaRPr kumimoji="1" lang="ja-JP" altLang="en-US" sz="2000" dirty="0">
            <a:latin typeface="HG丸ｺﾞｼｯｸM-PRO" pitchFamily="50" charset="-128"/>
            <a:ea typeface="HG丸ｺﾞｼｯｸM-PRO" pitchFamily="50" charset="-128"/>
          </a:endParaRPr>
        </a:p>
      </dgm:t>
    </dgm:pt>
    <dgm:pt modelId="{03C07221-E487-4AC3-A93A-E974EFE1D2EB}" type="parTrans" cxnId="{4160C5A8-F9BB-4D83-8B9D-AA19FC33B333}">
      <dgm:prSet/>
      <dgm:spPr/>
      <dgm:t>
        <a:bodyPr/>
        <a:lstStyle/>
        <a:p>
          <a:endParaRPr kumimoji="1" lang="ja-JP" altLang="en-US" sz="2000">
            <a:latin typeface="HG丸ｺﾞｼｯｸM-PRO" pitchFamily="50" charset="-128"/>
            <a:ea typeface="HG丸ｺﾞｼｯｸM-PRO" pitchFamily="50" charset="-128"/>
          </a:endParaRPr>
        </a:p>
      </dgm:t>
    </dgm:pt>
    <dgm:pt modelId="{956A7ECE-66A9-4C5C-8F5C-43B4E5DF53F2}" type="sibTrans" cxnId="{4160C5A8-F9BB-4D83-8B9D-AA19FC33B333}">
      <dgm:prSet/>
      <dgm:spPr/>
      <dgm:t>
        <a:bodyPr/>
        <a:lstStyle/>
        <a:p>
          <a:endParaRPr kumimoji="1" lang="ja-JP" altLang="en-US" sz="2000">
            <a:latin typeface="HG丸ｺﾞｼｯｸM-PRO" pitchFamily="50" charset="-128"/>
            <a:ea typeface="HG丸ｺﾞｼｯｸM-PRO" pitchFamily="50" charset="-128"/>
          </a:endParaRPr>
        </a:p>
      </dgm:t>
    </dgm:pt>
    <dgm:pt modelId="{7D97A98F-64C5-44BE-8DC3-7D3102E6A9F3}">
      <dgm:prSet phldrT="[テキスト]" custT="1"/>
      <dgm:spPr>
        <a:gradFill rotWithShape="0">
          <a:gsLst>
            <a:gs pos="0">
              <a:srgbClr val="AD9BC9"/>
            </a:gs>
            <a:gs pos="25000">
              <a:schemeClr val="accent4">
                <a:hueOff val="0"/>
                <a:satOff val="0"/>
                <a:lumOff val="0"/>
                <a:alphaOff val="0"/>
                <a:tint val="96000"/>
                <a:shade val="80000"/>
                <a:satMod val="105000"/>
              </a:schemeClr>
            </a:gs>
            <a:gs pos="38000">
              <a:schemeClr val="accent4">
                <a:hueOff val="0"/>
                <a:satOff val="0"/>
                <a:lumOff val="0"/>
                <a:alphaOff val="0"/>
                <a:tint val="96000"/>
                <a:shade val="59000"/>
                <a:satMod val="120000"/>
              </a:schemeClr>
            </a:gs>
            <a:gs pos="55000">
              <a:schemeClr val="accent4">
                <a:hueOff val="0"/>
                <a:satOff val="0"/>
                <a:lumOff val="0"/>
                <a:alphaOff val="0"/>
                <a:shade val="57000"/>
                <a:satMod val="120000"/>
              </a:schemeClr>
            </a:gs>
            <a:gs pos="80000">
              <a:schemeClr val="accent4">
                <a:hueOff val="0"/>
                <a:satOff val="0"/>
                <a:lumOff val="0"/>
                <a:alphaOff val="0"/>
                <a:shade val="56000"/>
                <a:satMod val="145000"/>
              </a:schemeClr>
            </a:gs>
            <a:gs pos="88000">
              <a:schemeClr val="accent4">
                <a:hueOff val="0"/>
                <a:satOff val="0"/>
                <a:lumOff val="0"/>
                <a:alphaOff val="0"/>
                <a:shade val="63000"/>
                <a:satMod val="160000"/>
              </a:schemeClr>
            </a:gs>
            <a:gs pos="100000">
              <a:schemeClr val="accent4">
                <a:hueOff val="0"/>
                <a:satOff val="0"/>
                <a:lumOff val="0"/>
                <a:alphaOff val="0"/>
                <a:tint val="99555"/>
                <a:satMod val="155000"/>
              </a:schemeClr>
            </a:gs>
          </a:gsLst>
        </a:gradFill>
      </dgm:spPr>
      <dgm:t>
        <a:bodyPr vert="eaVert" anchor="ctr" anchorCtr="1"/>
        <a:lstStyle/>
        <a:p>
          <a:r>
            <a:rPr kumimoji="1" lang="ja-JP" altLang="en-US" sz="2000" dirty="0" smtClean="0">
              <a:latin typeface="HG丸ｺﾞｼｯｸM-PRO" pitchFamily="50" charset="-128"/>
              <a:ea typeface="HG丸ｺﾞｼｯｸM-PRO" pitchFamily="50" charset="-128"/>
            </a:rPr>
            <a:t>準備書作成</a:t>
          </a:r>
          <a:endParaRPr kumimoji="1" lang="ja-JP" altLang="en-US" sz="2000" dirty="0">
            <a:latin typeface="HG丸ｺﾞｼｯｸM-PRO" pitchFamily="50" charset="-128"/>
            <a:ea typeface="HG丸ｺﾞｼｯｸM-PRO" pitchFamily="50" charset="-128"/>
          </a:endParaRPr>
        </a:p>
      </dgm:t>
    </dgm:pt>
    <dgm:pt modelId="{FF1FCA56-B176-413D-867E-400EE51C344E}" type="parTrans" cxnId="{4E4D9027-9AB5-4433-9478-D999F0D77119}">
      <dgm:prSet/>
      <dgm:spPr/>
      <dgm:t>
        <a:bodyPr/>
        <a:lstStyle/>
        <a:p>
          <a:endParaRPr kumimoji="1" lang="ja-JP" altLang="en-US" sz="2000">
            <a:latin typeface="HG丸ｺﾞｼｯｸM-PRO" pitchFamily="50" charset="-128"/>
            <a:ea typeface="HG丸ｺﾞｼｯｸM-PRO" pitchFamily="50" charset="-128"/>
          </a:endParaRPr>
        </a:p>
      </dgm:t>
    </dgm:pt>
    <dgm:pt modelId="{4DC6FAE3-0FAE-4FC3-824B-2F75EFE0C6CC}" type="sibTrans" cxnId="{4E4D9027-9AB5-4433-9478-D999F0D77119}">
      <dgm:prSet/>
      <dgm:spPr/>
      <dgm:t>
        <a:bodyPr/>
        <a:lstStyle/>
        <a:p>
          <a:endParaRPr kumimoji="1" lang="ja-JP" altLang="en-US" sz="2000">
            <a:latin typeface="HG丸ｺﾞｼｯｸM-PRO" pitchFamily="50" charset="-128"/>
            <a:ea typeface="HG丸ｺﾞｼｯｸM-PRO" pitchFamily="50" charset="-128"/>
          </a:endParaRPr>
        </a:p>
      </dgm:t>
    </dgm:pt>
    <dgm:pt modelId="{2A3FC09B-CA3A-4A16-8BDA-71C7E898B7DB}">
      <dgm:prSet phldrT="[テキスト]" custT="1"/>
      <dgm:spPr/>
      <dgm:t>
        <a:bodyPr vert="eaVert" anchor="ctr" anchorCtr="1"/>
        <a:lstStyle/>
        <a:p>
          <a:r>
            <a:rPr kumimoji="1" lang="ja-JP" altLang="en-US" sz="2000" dirty="0" smtClean="0">
              <a:latin typeface="HG丸ｺﾞｼｯｸM-PRO" pitchFamily="50" charset="-128"/>
              <a:ea typeface="HG丸ｺﾞｼｯｸM-PRO" pitchFamily="50" charset="-128"/>
            </a:rPr>
            <a:t>評価書作成</a:t>
          </a:r>
          <a:endParaRPr kumimoji="1" lang="ja-JP" altLang="en-US" sz="2000" dirty="0">
            <a:latin typeface="HG丸ｺﾞｼｯｸM-PRO" pitchFamily="50" charset="-128"/>
            <a:ea typeface="HG丸ｺﾞｼｯｸM-PRO" pitchFamily="50" charset="-128"/>
          </a:endParaRPr>
        </a:p>
      </dgm:t>
    </dgm:pt>
    <dgm:pt modelId="{107DBBE7-3FD8-402B-A6BF-3E4544952DB7}" type="parTrans" cxnId="{FD1721EF-967D-4C22-A6BD-4E85EE68E954}">
      <dgm:prSet/>
      <dgm:spPr/>
      <dgm:t>
        <a:bodyPr/>
        <a:lstStyle/>
        <a:p>
          <a:endParaRPr kumimoji="1" lang="ja-JP" altLang="en-US" sz="2000">
            <a:latin typeface="HG丸ｺﾞｼｯｸM-PRO" pitchFamily="50" charset="-128"/>
            <a:ea typeface="HG丸ｺﾞｼｯｸM-PRO" pitchFamily="50" charset="-128"/>
          </a:endParaRPr>
        </a:p>
      </dgm:t>
    </dgm:pt>
    <dgm:pt modelId="{7E847966-8F5E-4909-ADE1-E1A68FBF633A}" type="sibTrans" cxnId="{FD1721EF-967D-4C22-A6BD-4E85EE68E954}">
      <dgm:prSet/>
      <dgm:spPr/>
      <dgm:t>
        <a:bodyPr/>
        <a:lstStyle/>
        <a:p>
          <a:endParaRPr kumimoji="1" lang="ja-JP" altLang="en-US" sz="2000">
            <a:latin typeface="HG丸ｺﾞｼｯｸM-PRO" pitchFamily="50" charset="-128"/>
            <a:ea typeface="HG丸ｺﾞｼｯｸM-PRO" pitchFamily="50" charset="-128"/>
          </a:endParaRPr>
        </a:p>
      </dgm:t>
    </dgm:pt>
    <dgm:pt modelId="{58AE09FE-6593-4CD1-AF48-E1CE29F1CE9C}">
      <dgm:prSet phldrT="[テキスト]" custT="1"/>
      <dgm:spPr>
        <a:gradFill rotWithShape="0">
          <a:gsLst>
            <a:gs pos="0">
              <a:srgbClr val="FFB380"/>
            </a:gs>
            <a:gs pos="25000">
              <a:schemeClr val="accent6">
                <a:hueOff val="0"/>
                <a:satOff val="0"/>
                <a:lumOff val="0"/>
                <a:alphaOff val="0"/>
                <a:tint val="96000"/>
                <a:shade val="80000"/>
                <a:satMod val="105000"/>
              </a:schemeClr>
            </a:gs>
            <a:gs pos="38000">
              <a:schemeClr val="accent6">
                <a:hueOff val="0"/>
                <a:satOff val="0"/>
                <a:lumOff val="0"/>
                <a:alphaOff val="0"/>
                <a:tint val="96000"/>
                <a:shade val="59000"/>
                <a:satMod val="120000"/>
              </a:schemeClr>
            </a:gs>
            <a:gs pos="55000">
              <a:schemeClr val="accent6">
                <a:hueOff val="0"/>
                <a:satOff val="0"/>
                <a:lumOff val="0"/>
                <a:alphaOff val="0"/>
                <a:shade val="57000"/>
                <a:satMod val="120000"/>
              </a:schemeClr>
            </a:gs>
            <a:gs pos="80000">
              <a:schemeClr val="accent6">
                <a:hueOff val="0"/>
                <a:satOff val="0"/>
                <a:lumOff val="0"/>
                <a:alphaOff val="0"/>
                <a:shade val="56000"/>
                <a:satMod val="145000"/>
              </a:schemeClr>
            </a:gs>
            <a:gs pos="88000">
              <a:schemeClr val="accent6">
                <a:hueOff val="0"/>
                <a:satOff val="0"/>
                <a:lumOff val="0"/>
                <a:alphaOff val="0"/>
                <a:shade val="63000"/>
                <a:satMod val="160000"/>
              </a:schemeClr>
            </a:gs>
            <a:gs pos="100000">
              <a:schemeClr val="accent6">
                <a:hueOff val="0"/>
                <a:satOff val="0"/>
                <a:lumOff val="0"/>
                <a:alphaOff val="0"/>
                <a:tint val="99555"/>
                <a:satMod val="155000"/>
              </a:schemeClr>
            </a:gs>
          </a:gsLst>
        </a:gradFill>
      </dgm:spPr>
      <dgm:t>
        <a:bodyPr vert="eaVert" anchor="ctr" anchorCtr="1"/>
        <a:lstStyle/>
        <a:p>
          <a:r>
            <a:rPr kumimoji="1" lang="ja-JP" altLang="en-US" sz="2000" dirty="0" smtClean="0">
              <a:latin typeface="HG丸ｺﾞｼｯｸM-PRO" pitchFamily="50" charset="-128"/>
              <a:ea typeface="HG丸ｺﾞｼｯｸM-PRO" pitchFamily="50" charset="-128"/>
            </a:rPr>
            <a:t>実施計画改善</a:t>
          </a:r>
          <a:endParaRPr kumimoji="1" lang="ja-JP" altLang="en-US" sz="2000" dirty="0">
            <a:latin typeface="HG丸ｺﾞｼｯｸM-PRO" pitchFamily="50" charset="-128"/>
            <a:ea typeface="HG丸ｺﾞｼｯｸM-PRO" pitchFamily="50" charset="-128"/>
          </a:endParaRPr>
        </a:p>
      </dgm:t>
    </dgm:pt>
    <dgm:pt modelId="{F90C69DC-35BC-4006-8A4E-C72EBCF243ED}" type="parTrans" cxnId="{7AA66B70-1EE4-42C6-88C4-9B71E8022579}">
      <dgm:prSet/>
      <dgm:spPr/>
      <dgm:t>
        <a:bodyPr/>
        <a:lstStyle/>
        <a:p>
          <a:endParaRPr kumimoji="1" lang="ja-JP" altLang="en-US" sz="2000">
            <a:latin typeface="HG丸ｺﾞｼｯｸM-PRO" pitchFamily="50" charset="-128"/>
            <a:ea typeface="HG丸ｺﾞｼｯｸM-PRO" pitchFamily="50" charset="-128"/>
          </a:endParaRPr>
        </a:p>
      </dgm:t>
    </dgm:pt>
    <dgm:pt modelId="{BC1E5610-F5EB-4819-B5E4-37E546FD896C}" type="sibTrans" cxnId="{7AA66B70-1EE4-42C6-88C4-9B71E8022579}">
      <dgm:prSet/>
      <dgm:spPr/>
      <dgm:t>
        <a:bodyPr/>
        <a:lstStyle/>
        <a:p>
          <a:endParaRPr kumimoji="1" lang="ja-JP" altLang="en-US" sz="2000">
            <a:latin typeface="HG丸ｺﾞｼｯｸM-PRO" pitchFamily="50" charset="-128"/>
            <a:ea typeface="HG丸ｺﾞｼｯｸM-PRO" pitchFamily="50" charset="-128"/>
          </a:endParaRPr>
        </a:p>
      </dgm:t>
    </dgm:pt>
    <dgm:pt modelId="{9CA9D397-A346-4462-A060-DEE4081457EE}">
      <dgm:prSet phldrT="[テキスト]" custT="1"/>
      <dgm:spPr/>
      <dgm:t>
        <a:bodyPr vert="eaVert" anchor="ctr" anchorCtr="1"/>
        <a:lstStyle/>
        <a:p>
          <a:r>
            <a:rPr kumimoji="1" lang="ja-JP" altLang="en-US" sz="2000" dirty="0" smtClean="0">
              <a:latin typeface="HG丸ｺﾞｼｯｸM-PRO" pitchFamily="50" charset="-128"/>
              <a:ea typeface="HG丸ｺﾞｼｯｸM-PRO" pitchFamily="50" charset="-128"/>
            </a:rPr>
            <a:t>事後調査</a:t>
          </a:r>
          <a:endParaRPr kumimoji="1" lang="en-US" altLang="ja-JP" sz="2000" dirty="0" smtClean="0">
            <a:latin typeface="HG丸ｺﾞｼｯｸM-PRO" pitchFamily="50" charset="-128"/>
            <a:ea typeface="HG丸ｺﾞｼｯｸM-PRO" pitchFamily="50" charset="-128"/>
          </a:endParaRPr>
        </a:p>
        <a:p>
          <a:r>
            <a:rPr kumimoji="1" lang="ja-JP" altLang="en-US" sz="2000" dirty="0" smtClean="0">
              <a:latin typeface="HG丸ｺﾞｼｯｸM-PRO" pitchFamily="50" charset="-128"/>
              <a:ea typeface="HG丸ｺﾞｼｯｸM-PRO" pitchFamily="50" charset="-128"/>
            </a:rPr>
            <a:t>事業実施</a:t>
          </a:r>
          <a:endParaRPr kumimoji="1" lang="ja-JP" altLang="en-US" sz="2000" dirty="0">
            <a:latin typeface="HG丸ｺﾞｼｯｸM-PRO" pitchFamily="50" charset="-128"/>
            <a:ea typeface="HG丸ｺﾞｼｯｸM-PRO" pitchFamily="50" charset="-128"/>
          </a:endParaRPr>
        </a:p>
      </dgm:t>
    </dgm:pt>
    <dgm:pt modelId="{6D05E478-9F99-4708-9F52-6C5315EEDC9C}" type="parTrans" cxnId="{5EEE9BB1-4432-4848-84B8-A62AADFEF17C}">
      <dgm:prSet/>
      <dgm:spPr/>
      <dgm:t>
        <a:bodyPr/>
        <a:lstStyle/>
        <a:p>
          <a:endParaRPr kumimoji="1" lang="ja-JP" altLang="en-US" sz="2000">
            <a:latin typeface="HG丸ｺﾞｼｯｸM-PRO" pitchFamily="50" charset="-128"/>
            <a:ea typeface="HG丸ｺﾞｼｯｸM-PRO" pitchFamily="50" charset="-128"/>
          </a:endParaRPr>
        </a:p>
      </dgm:t>
    </dgm:pt>
    <dgm:pt modelId="{F7660CC9-549D-4094-AC92-E3E1B26B4D9F}" type="sibTrans" cxnId="{5EEE9BB1-4432-4848-84B8-A62AADFEF17C}">
      <dgm:prSet/>
      <dgm:spPr/>
      <dgm:t>
        <a:bodyPr/>
        <a:lstStyle/>
        <a:p>
          <a:endParaRPr kumimoji="1" lang="ja-JP" altLang="en-US" sz="2000">
            <a:latin typeface="HG丸ｺﾞｼｯｸM-PRO" pitchFamily="50" charset="-128"/>
            <a:ea typeface="HG丸ｺﾞｼｯｸM-PRO" pitchFamily="50" charset="-128"/>
          </a:endParaRPr>
        </a:p>
      </dgm:t>
    </dgm:pt>
    <dgm:pt modelId="{814254C2-C4E4-4A5F-A059-B6F130316010}" type="pres">
      <dgm:prSet presAssocID="{7098F2CD-ECA9-480F-AB4C-185B798A44FD}" presName="CompostProcess" presStyleCnt="0">
        <dgm:presLayoutVars>
          <dgm:dir/>
          <dgm:resizeHandles val="exact"/>
        </dgm:presLayoutVars>
      </dgm:prSet>
      <dgm:spPr/>
    </dgm:pt>
    <dgm:pt modelId="{BAD29259-F329-4338-A677-57682762E94C}" type="pres">
      <dgm:prSet presAssocID="{7098F2CD-ECA9-480F-AB4C-185B798A44FD}" presName="arrow" presStyleLbl="bgShp" presStyleIdx="0" presStyleCnt="1" custLinFactNeighborX="-1471" custLinFactNeighborY="-36986"/>
      <dgm:spPr>
        <a:gradFill rotWithShape="0">
          <a:gsLst>
            <a:gs pos="0">
              <a:srgbClr val="F3DADA"/>
            </a:gs>
            <a:gs pos="25000">
              <a:schemeClr val="accent2">
                <a:tint val="40000"/>
                <a:hueOff val="0"/>
                <a:satOff val="0"/>
                <a:lumOff val="0"/>
                <a:alphaOff val="0"/>
                <a:tint val="96000"/>
                <a:shade val="80000"/>
                <a:satMod val="105000"/>
              </a:schemeClr>
            </a:gs>
            <a:gs pos="38000">
              <a:schemeClr val="accent2">
                <a:tint val="40000"/>
                <a:hueOff val="0"/>
                <a:satOff val="0"/>
                <a:lumOff val="0"/>
                <a:alphaOff val="0"/>
                <a:tint val="96000"/>
                <a:shade val="59000"/>
                <a:satMod val="120000"/>
              </a:schemeClr>
            </a:gs>
            <a:gs pos="55000">
              <a:schemeClr val="accent2">
                <a:tint val="40000"/>
                <a:hueOff val="0"/>
                <a:satOff val="0"/>
                <a:lumOff val="0"/>
                <a:alphaOff val="0"/>
                <a:shade val="57000"/>
                <a:satMod val="120000"/>
              </a:schemeClr>
            </a:gs>
            <a:gs pos="80000">
              <a:schemeClr val="accent2">
                <a:tint val="40000"/>
                <a:hueOff val="0"/>
                <a:satOff val="0"/>
                <a:lumOff val="0"/>
                <a:alphaOff val="0"/>
                <a:shade val="56000"/>
                <a:satMod val="145000"/>
              </a:schemeClr>
            </a:gs>
            <a:gs pos="88000">
              <a:schemeClr val="accent2">
                <a:tint val="40000"/>
                <a:hueOff val="0"/>
                <a:satOff val="0"/>
                <a:lumOff val="0"/>
                <a:alphaOff val="0"/>
                <a:shade val="63000"/>
                <a:satMod val="160000"/>
              </a:schemeClr>
            </a:gs>
            <a:gs pos="100000">
              <a:schemeClr val="accent2">
                <a:tint val="40000"/>
                <a:hueOff val="0"/>
                <a:satOff val="0"/>
                <a:lumOff val="0"/>
                <a:alphaOff val="0"/>
                <a:tint val="99555"/>
                <a:satMod val="155000"/>
              </a:schemeClr>
            </a:gs>
          </a:gsLst>
        </a:gradFill>
      </dgm:spPr>
    </dgm:pt>
    <dgm:pt modelId="{3CCD9369-61D2-40E5-B9DE-B6468B0144F3}" type="pres">
      <dgm:prSet presAssocID="{7098F2CD-ECA9-480F-AB4C-185B798A44FD}" presName="linearProcess" presStyleCnt="0"/>
      <dgm:spPr/>
    </dgm:pt>
    <dgm:pt modelId="{AAB1DF2B-52BE-4A52-A2F4-9D4379B3F677}" type="pres">
      <dgm:prSet presAssocID="{2E5983B8-3763-4E3A-B365-3D959412B537}" presName="textNode" presStyleLbl="node1" presStyleIdx="0" presStyleCnt="6">
        <dgm:presLayoutVars>
          <dgm:bulletEnabled val="1"/>
        </dgm:presLayoutVars>
      </dgm:prSet>
      <dgm:spPr/>
      <dgm:t>
        <a:bodyPr/>
        <a:lstStyle/>
        <a:p>
          <a:endParaRPr kumimoji="1" lang="ja-JP" altLang="en-US"/>
        </a:p>
      </dgm:t>
    </dgm:pt>
    <dgm:pt modelId="{59E9AEA0-B22B-4303-957A-36F429CD5B44}" type="pres">
      <dgm:prSet presAssocID="{8F4FD832-E568-4CFC-BE0B-2A9FD7941439}" presName="sibTrans" presStyleCnt="0"/>
      <dgm:spPr/>
    </dgm:pt>
    <dgm:pt modelId="{BCC8A315-CB8A-4F2B-8345-D184CD14EB3E}" type="pres">
      <dgm:prSet presAssocID="{015E60CB-DF61-4393-8990-45AF501EDC99}" presName="textNode" presStyleLbl="node1" presStyleIdx="1" presStyleCnt="6" custScaleX="197110" custLinFactNeighborX="9424" custLinFactNeighborY="342">
        <dgm:presLayoutVars>
          <dgm:bulletEnabled val="1"/>
        </dgm:presLayoutVars>
      </dgm:prSet>
      <dgm:spPr/>
      <dgm:t>
        <a:bodyPr/>
        <a:lstStyle/>
        <a:p>
          <a:endParaRPr kumimoji="1" lang="ja-JP" altLang="en-US"/>
        </a:p>
      </dgm:t>
    </dgm:pt>
    <dgm:pt modelId="{A9AF7F91-7A03-4243-8693-E9F57D330989}" type="pres">
      <dgm:prSet presAssocID="{956A7ECE-66A9-4C5C-8F5C-43B4E5DF53F2}" presName="sibTrans" presStyleCnt="0"/>
      <dgm:spPr/>
    </dgm:pt>
    <dgm:pt modelId="{7E846CD7-2AE9-4EB6-9522-D4C5DDC714B4}" type="pres">
      <dgm:prSet presAssocID="{7D97A98F-64C5-44BE-8DC3-7D3102E6A9F3}" presName="textNode" presStyleLbl="node1" presStyleIdx="2" presStyleCnt="6">
        <dgm:presLayoutVars>
          <dgm:bulletEnabled val="1"/>
        </dgm:presLayoutVars>
      </dgm:prSet>
      <dgm:spPr/>
      <dgm:t>
        <a:bodyPr/>
        <a:lstStyle/>
        <a:p>
          <a:endParaRPr kumimoji="1" lang="ja-JP" altLang="en-US"/>
        </a:p>
      </dgm:t>
    </dgm:pt>
    <dgm:pt modelId="{60000336-8E8E-481F-BC87-A9BFFFE31CD6}" type="pres">
      <dgm:prSet presAssocID="{4DC6FAE3-0FAE-4FC3-824B-2F75EFE0C6CC}" presName="sibTrans" presStyleCnt="0"/>
      <dgm:spPr/>
    </dgm:pt>
    <dgm:pt modelId="{E82B4DD0-D62E-459F-98DD-484903244E56}" type="pres">
      <dgm:prSet presAssocID="{2A3FC09B-CA3A-4A16-8BDA-71C7E898B7DB}" presName="textNode" presStyleLbl="node1" presStyleIdx="3" presStyleCnt="6">
        <dgm:presLayoutVars>
          <dgm:bulletEnabled val="1"/>
        </dgm:presLayoutVars>
      </dgm:prSet>
      <dgm:spPr/>
      <dgm:t>
        <a:bodyPr/>
        <a:lstStyle/>
        <a:p>
          <a:endParaRPr kumimoji="1" lang="ja-JP" altLang="en-US"/>
        </a:p>
      </dgm:t>
    </dgm:pt>
    <dgm:pt modelId="{BB5B06D9-B295-43EA-8547-1717D68E9655}" type="pres">
      <dgm:prSet presAssocID="{7E847966-8F5E-4909-ADE1-E1A68FBF633A}" presName="sibTrans" presStyleCnt="0"/>
      <dgm:spPr/>
    </dgm:pt>
    <dgm:pt modelId="{7973D175-DC40-463D-A9D9-AF8EF1600643}" type="pres">
      <dgm:prSet presAssocID="{58AE09FE-6593-4CD1-AF48-E1CE29F1CE9C}" presName="textNode" presStyleLbl="node1" presStyleIdx="4" presStyleCnt="6">
        <dgm:presLayoutVars>
          <dgm:bulletEnabled val="1"/>
        </dgm:presLayoutVars>
      </dgm:prSet>
      <dgm:spPr/>
      <dgm:t>
        <a:bodyPr/>
        <a:lstStyle/>
        <a:p>
          <a:endParaRPr kumimoji="1" lang="ja-JP" altLang="en-US"/>
        </a:p>
      </dgm:t>
    </dgm:pt>
    <dgm:pt modelId="{0A8EABA6-0FFB-4F74-AE1C-E2E6D72300AB}" type="pres">
      <dgm:prSet presAssocID="{BC1E5610-F5EB-4819-B5E4-37E546FD896C}" presName="sibTrans" presStyleCnt="0"/>
      <dgm:spPr/>
    </dgm:pt>
    <dgm:pt modelId="{245C67FF-4189-4575-9A63-78DC0258657E}" type="pres">
      <dgm:prSet presAssocID="{9CA9D397-A346-4462-A060-DEE4081457EE}" presName="textNode" presStyleLbl="node1" presStyleIdx="5" presStyleCnt="6">
        <dgm:presLayoutVars>
          <dgm:bulletEnabled val="1"/>
        </dgm:presLayoutVars>
      </dgm:prSet>
      <dgm:spPr/>
      <dgm:t>
        <a:bodyPr/>
        <a:lstStyle/>
        <a:p>
          <a:endParaRPr kumimoji="1" lang="ja-JP" altLang="en-US"/>
        </a:p>
      </dgm:t>
    </dgm:pt>
  </dgm:ptLst>
  <dgm:cxnLst>
    <dgm:cxn modelId="{B019A8E2-5B09-4B3C-8092-36196DC612CE}" type="presOf" srcId="{2E5983B8-3763-4E3A-B365-3D959412B537}" destId="{AAB1DF2B-52BE-4A52-A2F4-9D4379B3F677}" srcOrd="0" destOrd="0" presId="urn:microsoft.com/office/officeart/2005/8/layout/hProcess9"/>
    <dgm:cxn modelId="{6C2FBE71-3E0A-4F94-B4FF-CBE5FEDC9363}" type="presOf" srcId="{015E60CB-DF61-4393-8990-45AF501EDC99}" destId="{BCC8A315-CB8A-4F2B-8345-D184CD14EB3E}" srcOrd="0" destOrd="0" presId="urn:microsoft.com/office/officeart/2005/8/layout/hProcess9"/>
    <dgm:cxn modelId="{FD1721EF-967D-4C22-A6BD-4E85EE68E954}" srcId="{7098F2CD-ECA9-480F-AB4C-185B798A44FD}" destId="{2A3FC09B-CA3A-4A16-8BDA-71C7E898B7DB}" srcOrd="3" destOrd="0" parTransId="{107DBBE7-3FD8-402B-A6BF-3E4544952DB7}" sibTransId="{7E847966-8F5E-4909-ADE1-E1A68FBF633A}"/>
    <dgm:cxn modelId="{7612ED3F-79F4-4616-84D0-991EB44F7B62}" type="presOf" srcId="{7098F2CD-ECA9-480F-AB4C-185B798A44FD}" destId="{814254C2-C4E4-4A5F-A059-B6F130316010}" srcOrd="0" destOrd="0" presId="urn:microsoft.com/office/officeart/2005/8/layout/hProcess9"/>
    <dgm:cxn modelId="{ADE594D4-0BE9-47BD-88E1-6407B2C3766D}" type="presOf" srcId="{7D97A98F-64C5-44BE-8DC3-7D3102E6A9F3}" destId="{7E846CD7-2AE9-4EB6-9522-D4C5DDC714B4}" srcOrd="0" destOrd="0" presId="urn:microsoft.com/office/officeart/2005/8/layout/hProcess9"/>
    <dgm:cxn modelId="{A18E37C7-3501-4BB2-B55F-F9599C353CFF}" srcId="{7098F2CD-ECA9-480F-AB4C-185B798A44FD}" destId="{2E5983B8-3763-4E3A-B365-3D959412B537}" srcOrd="0" destOrd="0" parTransId="{3013354E-F8D2-4EF1-B04C-FF64B45163A0}" sibTransId="{8F4FD832-E568-4CFC-BE0B-2A9FD7941439}"/>
    <dgm:cxn modelId="{5C712D59-74B5-4EB2-B688-52C3F3396A7E}" type="presOf" srcId="{2A3FC09B-CA3A-4A16-8BDA-71C7E898B7DB}" destId="{E82B4DD0-D62E-459F-98DD-484903244E56}" srcOrd="0" destOrd="0" presId="urn:microsoft.com/office/officeart/2005/8/layout/hProcess9"/>
    <dgm:cxn modelId="{7AA66B70-1EE4-42C6-88C4-9B71E8022579}" srcId="{7098F2CD-ECA9-480F-AB4C-185B798A44FD}" destId="{58AE09FE-6593-4CD1-AF48-E1CE29F1CE9C}" srcOrd="4" destOrd="0" parTransId="{F90C69DC-35BC-4006-8A4E-C72EBCF243ED}" sibTransId="{BC1E5610-F5EB-4819-B5E4-37E546FD896C}"/>
    <dgm:cxn modelId="{00762C9A-917F-4985-989B-BB5349142654}" type="presOf" srcId="{9CA9D397-A346-4462-A060-DEE4081457EE}" destId="{245C67FF-4189-4575-9A63-78DC0258657E}" srcOrd="0" destOrd="0" presId="urn:microsoft.com/office/officeart/2005/8/layout/hProcess9"/>
    <dgm:cxn modelId="{5EEE9BB1-4432-4848-84B8-A62AADFEF17C}" srcId="{7098F2CD-ECA9-480F-AB4C-185B798A44FD}" destId="{9CA9D397-A346-4462-A060-DEE4081457EE}" srcOrd="5" destOrd="0" parTransId="{6D05E478-9F99-4708-9F52-6C5315EEDC9C}" sibTransId="{F7660CC9-549D-4094-AC92-E3E1B26B4D9F}"/>
    <dgm:cxn modelId="{4160C5A8-F9BB-4D83-8B9D-AA19FC33B333}" srcId="{7098F2CD-ECA9-480F-AB4C-185B798A44FD}" destId="{015E60CB-DF61-4393-8990-45AF501EDC99}" srcOrd="1" destOrd="0" parTransId="{03C07221-E487-4AC3-A93A-E974EFE1D2EB}" sibTransId="{956A7ECE-66A9-4C5C-8F5C-43B4E5DF53F2}"/>
    <dgm:cxn modelId="{CD7839C1-1AA6-4D00-BA64-53F1322224E4}" type="presOf" srcId="{58AE09FE-6593-4CD1-AF48-E1CE29F1CE9C}" destId="{7973D175-DC40-463D-A9D9-AF8EF1600643}" srcOrd="0" destOrd="0" presId="urn:microsoft.com/office/officeart/2005/8/layout/hProcess9"/>
    <dgm:cxn modelId="{4E4D9027-9AB5-4433-9478-D999F0D77119}" srcId="{7098F2CD-ECA9-480F-AB4C-185B798A44FD}" destId="{7D97A98F-64C5-44BE-8DC3-7D3102E6A9F3}" srcOrd="2" destOrd="0" parTransId="{FF1FCA56-B176-413D-867E-400EE51C344E}" sibTransId="{4DC6FAE3-0FAE-4FC3-824B-2F75EFE0C6CC}"/>
    <dgm:cxn modelId="{DFC6420C-2F3B-46E5-BE1A-BE61CB282A8A}" type="presParOf" srcId="{814254C2-C4E4-4A5F-A059-B6F130316010}" destId="{BAD29259-F329-4338-A677-57682762E94C}" srcOrd="0" destOrd="0" presId="urn:microsoft.com/office/officeart/2005/8/layout/hProcess9"/>
    <dgm:cxn modelId="{B38B23F3-6670-40C3-B6B8-A2F425C7C889}" type="presParOf" srcId="{814254C2-C4E4-4A5F-A059-B6F130316010}" destId="{3CCD9369-61D2-40E5-B9DE-B6468B0144F3}" srcOrd="1" destOrd="0" presId="urn:microsoft.com/office/officeart/2005/8/layout/hProcess9"/>
    <dgm:cxn modelId="{9A36E029-6C7D-4D53-997D-2389A05B0A57}" type="presParOf" srcId="{3CCD9369-61D2-40E5-B9DE-B6468B0144F3}" destId="{AAB1DF2B-52BE-4A52-A2F4-9D4379B3F677}" srcOrd="0" destOrd="0" presId="urn:microsoft.com/office/officeart/2005/8/layout/hProcess9"/>
    <dgm:cxn modelId="{BFF9A94E-DF23-461E-B453-241D0EE38C12}" type="presParOf" srcId="{3CCD9369-61D2-40E5-B9DE-B6468B0144F3}" destId="{59E9AEA0-B22B-4303-957A-36F429CD5B44}" srcOrd="1" destOrd="0" presId="urn:microsoft.com/office/officeart/2005/8/layout/hProcess9"/>
    <dgm:cxn modelId="{D6ABA0D7-EE9E-4701-B21A-4590F0EE0646}" type="presParOf" srcId="{3CCD9369-61D2-40E5-B9DE-B6468B0144F3}" destId="{BCC8A315-CB8A-4F2B-8345-D184CD14EB3E}" srcOrd="2" destOrd="0" presId="urn:microsoft.com/office/officeart/2005/8/layout/hProcess9"/>
    <dgm:cxn modelId="{DE4E987A-C842-4BE3-B85F-EA1FD49F2F26}" type="presParOf" srcId="{3CCD9369-61D2-40E5-B9DE-B6468B0144F3}" destId="{A9AF7F91-7A03-4243-8693-E9F57D330989}" srcOrd="3" destOrd="0" presId="urn:microsoft.com/office/officeart/2005/8/layout/hProcess9"/>
    <dgm:cxn modelId="{153A1494-A7B4-442D-A355-7482556DB1EB}" type="presParOf" srcId="{3CCD9369-61D2-40E5-B9DE-B6468B0144F3}" destId="{7E846CD7-2AE9-4EB6-9522-D4C5DDC714B4}" srcOrd="4" destOrd="0" presId="urn:microsoft.com/office/officeart/2005/8/layout/hProcess9"/>
    <dgm:cxn modelId="{76CE61FC-2EF6-44E9-A8A5-4A991270FB3E}" type="presParOf" srcId="{3CCD9369-61D2-40E5-B9DE-B6468B0144F3}" destId="{60000336-8E8E-481F-BC87-A9BFFFE31CD6}" srcOrd="5" destOrd="0" presId="urn:microsoft.com/office/officeart/2005/8/layout/hProcess9"/>
    <dgm:cxn modelId="{5DA9508D-4A30-4A52-9936-E92E57BEBF6B}" type="presParOf" srcId="{3CCD9369-61D2-40E5-B9DE-B6468B0144F3}" destId="{E82B4DD0-D62E-459F-98DD-484903244E56}" srcOrd="6" destOrd="0" presId="urn:microsoft.com/office/officeart/2005/8/layout/hProcess9"/>
    <dgm:cxn modelId="{36A1E96A-FC9B-4026-94B6-45463E679645}" type="presParOf" srcId="{3CCD9369-61D2-40E5-B9DE-B6468B0144F3}" destId="{BB5B06D9-B295-43EA-8547-1717D68E9655}" srcOrd="7" destOrd="0" presId="urn:microsoft.com/office/officeart/2005/8/layout/hProcess9"/>
    <dgm:cxn modelId="{34DCF7E3-A037-4946-8C2A-05E658AFE911}" type="presParOf" srcId="{3CCD9369-61D2-40E5-B9DE-B6468B0144F3}" destId="{7973D175-DC40-463D-A9D9-AF8EF1600643}" srcOrd="8" destOrd="0" presId="urn:microsoft.com/office/officeart/2005/8/layout/hProcess9"/>
    <dgm:cxn modelId="{0AD15A5F-C4AB-4E6A-A9B1-82EF4471E96D}" type="presParOf" srcId="{3CCD9369-61D2-40E5-B9DE-B6468B0144F3}" destId="{0A8EABA6-0FFB-4F74-AE1C-E2E6D72300AB}" srcOrd="9" destOrd="0" presId="urn:microsoft.com/office/officeart/2005/8/layout/hProcess9"/>
    <dgm:cxn modelId="{7C7FCC5A-3F45-4EF1-9600-14A4EDF510AC}" type="presParOf" srcId="{3CCD9369-61D2-40E5-B9DE-B6468B0144F3}" destId="{245C67FF-4189-4575-9A63-78DC0258657E}"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253ADB1-E7F8-46E4-9236-7BCA3BDF3263}" type="doc">
      <dgm:prSet loTypeId="urn:microsoft.com/office/officeart/2005/8/layout/chevron1" loCatId="process" qsTypeId="urn:microsoft.com/office/officeart/2005/8/quickstyle/3d2" qsCatId="3D" csTypeId="urn:microsoft.com/office/officeart/2005/8/colors/accent1_2" csCatId="accent1" phldr="1"/>
      <dgm:spPr/>
    </dgm:pt>
    <dgm:pt modelId="{0AEAF139-1E90-4EC5-8937-65ABEF64727D}">
      <dgm:prSet phldrT="[テキスト]" custT="1"/>
      <dgm:spPr/>
      <dgm:t>
        <a:bodyPr vert="eaVert"/>
        <a:lstStyle/>
        <a:p>
          <a:r>
            <a:rPr kumimoji="1" lang="ja-JP" altLang="en-US" sz="2000" dirty="0" smtClean="0">
              <a:latin typeface="HG丸ｺﾞｼｯｸM-PRO" pitchFamily="50" charset="-128"/>
              <a:ea typeface="HG丸ｺﾞｼｯｸM-PRO" pitchFamily="50" charset="-128"/>
            </a:rPr>
            <a:t>調査</a:t>
          </a:r>
          <a:endParaRPr kumimoji="1" lang="ja-JP" altLang="en-US" sz="2000" dirty="0">
            <a:latin typeface="HG丸ｺﾞｼｯｸM-PRO" pitchFamily="50" charset="-128"/>
            <a:ea typeface="HG丸ｺﾞｼｯｸM-PRO" pitchFamily="50" charset="-128"/>
          </a:endParaRPr>
        </a:p>
      </dgm:t>
    </dgm:pt>
    <dgm:pt modelId="{F7AC0332-5551-4B38-9949-EF68973F34D9}" type="parTrans" cxnId="{5BA1FAD4-C48A-490C-BBA7-C4FCB058894D}">
      <dgm:prSet/>
      <dgm:spPr/>
      <dgm:t>
        <a:bodyPr/>
        <a:lstStyle/>
        <a:p>
          <a:endParaRPr kumimoji="1" lang="ja-JP" altLang="en-US"/>
        </a:p>
      </dgm:t>
    </dgm:pt>
    <dgm:pt modelId="{229D142C-6473-4C15-A5CB-9DA496F998F0}" type="sibTrans" cxnId="{5BA1FAD4-C48A-490C-BBA7-C4FCB058894D}">
      <dgm:prSet/>
      <dgm:spPr/>
      <dgm:t>
        <a:bodyPr/>
        <a:lstStyle/>
        <a:p>
          <a:endParaRPr kumimoji="1" lang="ja-JP" altLang="en-US"/>
        </a:p>
      </dgm:t>
    </dgm:pt>
    <dgm:pt modelId="{C27DA8A0-4F59-4FD2-9B25-288898B65F84}">
      <dgm:prSet phldrT="[テキスト]" custT="1"/>
      <dgm:spPr/>
      <dgm:t>
        <a:bodyPr vert="eaVert"/>
        <a:lstStyle/>
        <a:p>
          <a:r>
            <a:rPr kumimoji="1" lang="ja-JP" altLang="en-US" sz="2000" dirty="0" smtClean="0">
              <a:latin typeface="HG丸ｺﾞｼｯｸM-PRO" pitchFamily="50" charset="-128"/>
              <a:ea typeface="HG丸ｺﾞｼｯｸM-PRO" pitchFamily="50" charset="-128"/>
            </a:rPr>
            <a:t>予測</a:t>
          </a:r>
          <a:endParaRPr kumimoji="1" lang="ja-JP" altLang="en-US" sz="2000" dirty="0">
            <a:latin typeface="HG丸ｺﾞｼｯｸM-PRO" pitchFamily="50" charset="-128"/>
            <a:ea typeface="HG丸ｺﾞｼｯｸM-PRO" pitchFamily="50" charset="-128"/>
          </a:endParaRPr>
        </a:p>
      </dgm:t>
    </dgm:pt>
    <dgm:pt modelId="{555042DB-0782-4B9B-89D0-976D314750B4}" type="parTrans" cxnId="{9D58914A-61C0-403D-890C-35540C9BFCE4}">
      <dgm:prSet/>
      <dgm:spPr/>
      <dgm:t>
        <a:bodyPr/>
        <a:lstStyle/>
        <a:p>
          <a:endParaRPr kumimoji="1" lang="ja-JP" altLang="en-US"/>
        </a:p>
      </dgm:t>
    </dgm:pt>
    <dgm:pt modelId="{9D189D8C-A5C3-4065-927A-B63E47173D71}" type="sibTrans" cxnId="{9D58914A-61C0-403D-890C-35540C9BFCE4}">
      <dgm:prSet/>
      <dgm:spPr/>
      <dgm:t>
        <a:bodyPr/>
        <a:lstStyle/>
        <a:p>
          <a:endParaRPr kumimoji="1" lang="ja-JP" altLang="en-US"/>
        </a:p>
      </dgm:t>
    </dgm:pt>
    <dgm:pt modelId="{318E31EA-AF4C-438B-9DC6-A8A06117CF3E}">
      <dgm:prSet phldrT="[テキスト]" custT="1"/>
      <dgm:spPr/>
      <dgm:t>
        <a:bodyPr vert="eaVert"/>
        <a:lstStyle/>
        <a:p>
          <a:r>
            <a:rPr kumimoji="1" lang="ja-JP" altLang="en-US" sz="2000" dirty="0" smtClean="0">
              <a:latin typeface="HG丸ｺﾞｼｯｸM-PRO" pitchFamily="50" charset="-128"/>
              <a:ea typeface="HG丸ｺﾞｼｯｸM-PRO" pitchFamily="50" charset="-128"/>
            </a:rPr>
            <a:t>評価</a:t>
          </a:r>
          <a:endParaRPr kumimoji="1" lang="ja-JP" altLang="en-US" sz="2000" dirty="0">
            <a:latin typeface="HG丸ｺﾞｼｯｸM-PRO" pitchFamily="50" charset="-128"/>
            <a:ea typeface="HG丸ｺﾞｼｯｸM-PRO" pitchFamily="50" charset="-128"/>
          </a:endParaRPr>
        </a:p>
      </dgm:t>
    </dgm:pt>
    <dgm:pt modelId="{A4C941BB-3FED-4349-B4CA-6FF3424E1638}" type="parTrans" cxnId="{F6D45FFC-9DD2-423E-8660-59EE91500624}">
      <dgm:prSet/>
      <dgm:spPr/>
      <dgm:t>
        <a:bodyPr/>
        <a:lstStyle/>
        <a:p>
          <a:endParaRPr kumimoji="1" lang="ja-JP" altLang="en-US"/>
        </a:p>
      </dgm:t>
    </dgm:pt>
    <dgm:pt modelId="{4D59148C-6C47-4B5C-B46E-1DE3BBBD5A91}" type="sibTrans" cxnId="{F6D45FFC-9DD2-423E-8660-59EE91500624}">
      <dgm:prSet/>
      <dgm:spPr/>
      <dgm:t>
        <a:bodyPr/>
        <a:lstStyle/>
        <a:p>
          <a:endParaRPr kumimoji="1" lang="ja-JP" altLang="en-US"/>
        </a:p>
      </dgm:t>
    </dgm:pt>
    <dgm:pt modelId="{19E54938-2630-41A8-B5B7-0B7CAE666C54}" type="pres">
      <dgm:prSet presAssocID="{6253ADB1-E7F8-46E4-9236-7BCA3BDF3263}" presName="Name0" presStyleCnt="0">
        <dgm:presLayoutVars>
          <dgm:dir/>
          <dgm:animLvl val="lvl"/>
          <dgm:resizeHandles val="exact"/>
        </dgm:presLayoutVars>
      </dgm:prSet>
      <dgm:spPr/>
    </dgm:pt>
    <dgm:pt modelId="{410DAC15-D94E-435A-9AE3-F25E38E29BD7}" type="pres">
      <dgm:prSet presAssocID="{0AEAF139-1E90-4EC5-8937-65ABEF64727D}" presName="parTxOnly" presStyleLbl="node1" presStyleIdx="0" presStyleCnt="3" custScaleY="296328" custLinFactNeighborX="76736">
        <dgm:presLayoutVars>
          <dgm:chMax val="0"/>
          <dgm:chPref val="0"/>
          <dgm:bulletEnabled val="1"/>
        </dgm:presLayoutVars>
      </dgm:prSet>
      <dgm:spPr/>
      <dgm:t>
        <a:bodyPr/>
        <a:lstStyle/>
        <a:p>
          <a:endParaRPr kumimoji="1" lang="ja-JP" altLang="en-US"/>
        </a:p>
      </dgm:t>
    </dgm:pt>
    <dgm:pt modelId="{6AD2B5B7-B55A-4583-84CB-5FEE1DC13A93}" type="pres">
      <dgm:prSet presAssocID="{229D142C-6473-4C15-A5CB-9DA496F998F0}" presName="parTxOnlySpace" presStyleCnt="0"/>
      <dgm:spPr/>
    </dgm:pt>
    <dgm:pt modelId="{5376E61F-E6C7-4469-BFB6-84788961E10E}" type="pres">
      <dgm:prSet presAssocID="{C27DA8A0-4F59-4FD2-9B25-288898B65F84}" presName="parTxOnly" presStyleLbl="node1" presStyleIdx="1" presStyleCnt="3" custScaleY="296328">
        <dgm:presLayoutVars>
          <dgm:chMax val="0"/>
          <dgm:chPref val="0"/>
          <dgm:bulletEnabled val="1"/>
        </dgm:presLayoutVars>
      </dgm:prSet>
      <dgm:spPr/>
      <dgm:t>
        <a:bodyPr/>
        <a:lstStyle/>
        <a:p>
          <a:endParaRPr kumimoji="1" lang="ja-JP" altLang="en-US"/>
        </a:p>
      </dgm:t>
    </dgm:pt>
    <dgm:pt modelId="{A2AE6992-DCF2-4FB7-8CB1-17C87F9FE18E}" type="pres">
      <dgm:prSet presAssocID="{9D189D8C-A5C3-4065-927A-B63E47173D71}" presName="parTxOnlySpace" presStyleCnt="0"/>
      <dgm:spPr/>
    </dgm:pt>
    <dgm:pt modelId="{5F4721BC-42D9-478A-BD9E-23ABE7DA8CF8}" type="pres">
      <dgm:prSet presAssocID="{318E31EA-AF4C-438B-9DC6-A8A06117CF3E}" presName="parTxOnly" presStyleLbl="node1" presStyleIdx="2" presStyleCnt="3" custScaleY="296328" custLinFactNeighborX="-76733">
        <dgm:presLayoutVars>
          <dgm:chMax val="0"/>
          <dgm:chPref val="0"/>
          <dgm:bulletEnabled val="1"/>
        </dgm:presLayoutVars>
      </dgm:prSet>
      <dgm:spPr/>
      <dgm:t>
        <a:bodyPr/>
        <a:lstStyle/>
        <a:p>
          <a:endParaRPr kumimoji="1" lang="ja-JP" altLang="en-US"/>
        </a:p>
      </dgm:t>
    </dgm:pt>
  </dgm:ptLst>
  <dgm:cxnLst>
    <dgm:cxn modelId="{F6D45FFC-9DD2-423E-8660-59EE91500624}" srcId="{6253ADB1-E7F8-46E4-9236-7BCA3BDF3263}" destId="{318E31EA-AF4C-438B-9DC6-A8A06117CF3E}" srcOrd="2" destOrd="0" parTransId="{A4C941BB-3FED-4349-B4CA-6FF3424E1638}" sibTransId="{4D59148C-6C47-4B5C-B46E-1DE3BBBD5A91}"/>
    <dgm:cxn modelId="{9D58914A-61C0-403D-890C-35540C9BFCE4}" srcId="{6253ADB1-E7F8-46E4-9236-7BCA3BDF3263}" destId="{C27DA8A0-4F59-4FD2-9B25-288898B65F84}" srcOrd="1" destOrd="0" parTransId="{555042DB-0782-4B9B-89D0-976D314750B4}" sibTransId="{9D189D8C-A5C3-4065-927A-B63E47173D71}"/>
    <dgm:cxn modelId="{2491F703-B666-4A10-BAFB-9DCE8242C18C}" type="presOf" srcId="{0AEAF139-1E90-4EC5-8937-65ABEF64727D}" destId="{410DAC15-D94E-435A-9AE3-F25E38E29BD7}" srcOrd="0" destOrd="0" presId="urn:microsoft.com/office/officeart/2005/8/layout/chevron1"/>
    <dgm:cxn modelId="{5BA1FAD4-C48A-490C-BBA7-C4FCB058894D}" srcId="{6253ADB1-E7F8-46E4-9236-7BCA3BDF3263}" destId="{0AEAF139-1E90-4EC5-8937-65ABEF64727D}" srcOrd="0" destOrd="0" parTransId="{F7AC0332-5551-4B38-9949-EF68973F34D9}" sibTransId="{229D142C-6473-4C15-A5CB-9DA496F998F0}"/>
    <dgm:cxn modelId="{00353F41-0F81-4964-82AE-1D2C062EB68B}" type="presOf" srcId="{6253ADB1-E7F8-46E4-9236-7BCA3BDF3263}" destId="{19E54938-2630-41A8-B5B7-0B7CAE666C54}" srcOrd="0" destOrd="0" presId="urn:microsoft.com/office/officeart/2005/8/layout/chevron1"/>
    <dgm:cxn modelId="{30C950C2-49D0-4ECC-BFE9-24AD60D2E923}" type="presOf" srcId="{318E31EA-AF4C-438B-9DC6-A8A06117CF3E}" destId="{5F4721BC-42D9-478A-BD9E-23ABE7DA8CF8}" srcOrd="0" destOrd="0" presId="urn:microsoft.com/office/officeart/2005/8/layout/chevron1"/>
    <dgm:cxn modelId="{3FF14391-72BD-4B05-8C78-4127B86A77D3}" type="presOf" srcId="{C27DA8A0-4F59-4FD2-9B25-288898B65F84}" destId="{5376E61F-E6C7-4469-BFB6-84788961E10E}" srcOrd="0" destOrd="0" presId="urn:microsoft.com/office/officeart/2005/8/layout/chevron1"/>
    <dgm:cxn modelId="{868AC3AC-9367-444B-BCA6-3C4F3F8AB5AA}" type="presParOf" srcId="{19E54938-2630-41A8-B5B7-0B7CAE666C54}" destId="{410DAC15-D94E-435A-9AE3-F25E38E29BD7}" srcOrd="0" destOrd="0" presId="urn:microsoft.com/office/officeart/2005/8/layout/chevron1"/>
    <dgm:cxn modelId="{63AEFB32-498D-4982-9737-225E88A1CCAF}" type="presParOf" srcId="{19E54938-2630-41A8-B5B7-0B7CAE666C54}" destId="{6AD2B5B7-B55A-4583-84CB-5FEE1DC13A93}" srcOrd="1" destOrd="0" presId="urn:microsoft.com/office/officeart/2005/8/layout/chevron1"/>
    <dgm:cxn modelId="{F9BCDCD9-EB76-4B20-B6C4-9A75A6E820E4}" type="presParOf" srcId="{19E54938-2630-41A8-B5B7-0B7CAE666C54}" destId="{5376E61F-E6C7-4469-BFB6-84788961E10E}" srcOrd="2" destOrd="0" presId="urn:microsoft.com/office/officeart/2005/8/layout/chevron1"/>
    <dgm:cxn modelId="{F3994E33-711F-4F6B-ADFF-6A526F41FCE6}" type="presParOf" srcId="{19E54938-2630-41A8-B5B7-0B7CAE666C54}" destId="{A2AE6992-DCF2-4FB7-8CB1-17C87F9FE18E}" srcOrd="3" destOrd="0" presId="urn:microsoft.com/office/officeart/2005/8/layout/chevron1"/>
    <dgm:cxn modelId="{5D12F1EE-1517-41E4-9D10-58A74C07EBB3}" type="presParOf" srcId="{19E54938-2630-41A8-B5B7-0B7CAE666C54}" destId="{5F4721BC-42D9-478A-BD9E-23ABE7DA8CF8}" srcOrd="4"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2.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53.wmf"/><Relationship Id="rId7" Type="http://schemas.openxmlformats.org/officeDocument/2006/relationships/image" Target="../media/image57.wmf"/><Relationship Id="rId2" Type="http://schemas.openxmlformats.org/officeDocument/2006/relationships/image" Target="../media/image52.wmf"/><Relationship Id="rId1" Type="http://schemas.openxmlformats.org/officeDocument/2006/relationships/image" Target="../media/image51.wmf"/><Relationship Id="rId6" Type="http://schemas.openxmlformats.org/officeDocument/2006/relationships/image" Target="../media/image56.wmf"/><Relationship Id="rId5" Type="http://schemas.openxmlformats.org/officeDocument/2006/relationships/image" Target="../media/image55.wmf"/><Relationship Id="rId4" Type="http://schemas.openxmlformats.org/officeDocument/2006/relationships/image" Target="../media/image54.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61.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64.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4.wmf"/><Relationship Id="rId4" Type="http://schemas.openxmlformats.org/officeDocument/2006/relationships/image" Target="../media/image69.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42.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image" Target="../media/image72.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7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19.wmf"/><Relationship Id="rId1" Type="http://schemas.openxmlformats.org/officeDocument/2006/relationships/image" Target="../media/image22.wmf"/><Relationship Id="rId4"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4" Type="http://schemas.openxmlformats.org/officeDocument/2006/relationships/image" Target="../media/image3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15E6D0CC-A39F-42FC-B5F0-517306CAF319}" type="datetimeFigureOut">
              <a:rPr kumimoji="1" lang="ja-JP" altLang="en-US" smtClean="0"/>
              <a:pPr/>
              <a:t>2014/3/26</a:t>
            </a:fld>
            <a:endParaRPr kumimoji="1" lang="ja-JP" altLang="en-US"/>
          </a:p>
        </p:txBody>
      </p:sp>
      <p:sp>
        <p:nvSpPr>
          <p:cNvPr id="4" name="フッター プレースホルダ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D1EB8AA8-4B75-4DF0-A2CE-596036925114}" type="slidenum">
              <a:rPr kumimoji="1" lang="ja-JP" altLang="en-US" smtClean="0"/>
              <a:pPr/>
              <a:t>‹#›</a:t>
            </a:fld>
            <a:endParaRPr kumimoji="1" lang="ja-JP" altLang="en-US"/>
          </a:p>
        </p:txBody>
      </p:sp>
    </p:spTree>
    <p:extLst>
      <p:ext uri="{BB962C8B-B14F-4D97-AF65-F5344CB8AC3E}">
        <p14:creationId xmlns:p14="http://schemas.microsoft.com/office/powerpoint/2010/main" val="25610144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4E1D09DD-2CBA-444D-BD13-B9BF22821BA3}" type="datetimeFigureOut">
              <a:rPr kumimoji="1" lang="ja-JP" altLang="en-US" smtClean="0"/>
              <a:pPr/>
              <a:t>2014/3/26</a:t>
            </a:fld>
            <a:endParaRPr kumimoji="1" lang="ja-JP" altLang="en-US"/>
          </a:p>
        </p:txBody>
      </p:sp>
      <p:sp>
        <p:nvSpPr>
          <p:cNvPr id="4" name="スライド イメージ プレースホル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0720" y="4721186"/>
            <a:ext cx="5445760" cy="4472702"/>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53451A48-B794-4ACA-8FFD-DEDD5EF528F8}" type="slidenum">
              <a:rPr kumimoji="1" lang="ja-JP" altLang="en-US" smtClean="0"/>
              <a:pPr/>
              <a:t>‹#›</a:t>
            </a:fld>
            <a:endParaRPr kumimoji="1" lang="ja-JP" altLang="en-US"/>
          </a:p>
        </p:txBody>
      </p:sp>
    </p:spTree>
    <p:extLst>
      <p:ext uri="{BB962C8B-B14F-4D97-AF65-F5344CB8AC3E}">
        <p14:creationId xmlns:p14="http://schemas.microsoft.com/office/powerpoint/2010/main" val="38442218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53451A48-B794-4ACA-8FFD-DEDD5EF528F8}" type="slidenum">
              <a:rPr kumimoji="1" lang="ja-JP" altLang="en-US" smtClean="0"/>
              <a:pPr/>
              <a:t>1</a:t>
            </a:fld>
            <a:endParaRPr kumimoji="1" lang="ja-JP" altLang="en-US" dirty="0"/>
          </a:p>
        </p:txBody>
      </p:sp>
    </p:spTree>
    <p:extLst>
      <p:ext uri="{BB962C8B-B14F-4D97-AF65-F5344CB8AC3E}">
        <p14:creationId xmlns:p14="http://schemas.microsoft.com/office/powerpoint/2010/main" val="381021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53451A48-B794-4ACA-8FFD-DEDD5EF528F8}" type="slidenum">
              <a:rPr kumimoji="1" lang="ja-JP" altLang="en-US" smtClean="0"/>
              <a:pPr/>
              <a:t>10</a:t>
            </a:fld>
            <a:endParaRPr kumimoji="1" lang="ja-JP" altLang="en-US" dirty="0"/>
          </a:p>
        </p:txBody>
      </p:sp>
    </p:spTree>
    <p:extLst>
      <p:ext uri="{BB962C8B-B14F-4D97-AF65-F5344CB8AC3E}">
        <p14:creationId xmlns:p14="http://schemas.microsoft.com/office/powerpoint/2010/main" val="1848861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latin typeface="+mn-ea"/>
                <a:ea typeface="+mn-ea"/>
              </a:rPr>
              <a:t>「足尾銅山鉱毒事件」とは，</a:t>
            </a:r>
            <a:endParaRPr lang="en-US" altLang="ja-JP" dirty="0" smtClean="0">
              <a:latin typeface="+mn-ea"/>
              <a:ea typeface="+mn-ea"/>
            </a:endParaRPr>
          </a:p>
          <a:p>
            <a:endParaRPr lang="en-US" altLang="ja-JP" dirty="0" smtClean="0">
              <a:latin typeface="+mn-ea"/>
              <a:ea typeface="+mn-ea"/>
            </a:endParaRPr>
          </a:p>
          <a:p>
            <a:r>
              <a:rPr lang="ja-JP" altLang="en-US" dirty="0" smtClean="0">
                <a:latin typeface="+mn-ea"/>
                <a:ea typeface="+mn-ea"/>
              </a:rPr>
              <a:t>　銅山から　渡良瀬川に　流出した鉱毒（亜硫酸ガス</a:t>
            </a:r>
            <a:r>
              <a:rPr lang="en-US" altLang="ja-JP" dirty="0" smtClean="0">
                <a:latin typeface="+mn-ea"/>
                <a:ea typeface="+mn-ea"/>
              </a:rPr>
              <a:t>SO</a:t>
            </a:r>
            <a:r>
              <a:rPr lang="en-US" altLang="ja-JP" baseline="-25000" dirty="0" smtClean="0">
                <a:latin typeface="+mn-ea"/>
                <a:ea typeface="+mn-ea"/>
              </a:rPr>
              <a:t>2</a:t>
            </a:r>
            <a:r>
              <a:rPr lang="ja-JP" altLang="en-US" dirty="0" smtClean="0">
                <a:latin typeface="+mn-ea"/>
                <a:ea typeface="+mn-ea"/>
              </a:rPr>
              <a:t>など）により，</a:t>
            </a:r>
            <a:endParaRPr lang="en-US" altLang="ja-JP" dirty="0" smtClean="0">
              <a:latin typeface="+mn-ea"/>
              <a:ea typeface="+mn-ea"/>
            </a:endParaRPr>
          </a:p>
          <a:p>
            <a:r>
              <a:rPr lang="ja-JP" altLang="en-US" dirty="0" smtClean="0">
                <a:latin typeface="+mn-ea"/>
                <a:ea typeface="+mn-ea"/>
              </a:rPr>
              <a:t>　土壌が　汚染され，</a:t>
            </a:r>
            <a:endParaRPr lang="en-US" altLang="ja-JP" dirty="0" smtClean="0">
              <a:latin typeface="+mn-ea"/>
              <a:ea typeface="+mn-ea"/>
            </a:endParaRPr>
          </a:p>
          <a:p>
            <a:r>
              <a:rPr lang="ja-JP" altLang="en-US" dirty="0" smtClean="0">
                <a:latin typeface="+mn-ea"/>
                <a:ea typeface="+mn-ea"/>
              </a:rPr>
              <a:t>　周辺環境に　多大な　被害を　もたらせたものであり，</a:t>
            </a:r>
            <a:endParaRPr lang="en-US" altLang="ja-JP" dirty="0" smtClean="0">
              <a:latin typeface="+mn-ea"/>
              <a:ea typeface="+mn-ea"/>
            </a:endParaRPr>
          </a:p>
          <a:p>
            <a:r>
              <a:rPr lang="ja-JP" altLang="en-US" dirty="0" smtClean="0">
                <a:latin typeface="+mn-ea"/>
                <a:ea typeface="+mn-ea"/>
              </a:rPr>
              <a:t>　日本の　</a:t>
            </a:r>
            <a:r>
              <a:rPr lang="ja-JP" altLang="en-US" dirty="0" smtClean="0">
                <a:solidFill>
                  <a:srgbClr val="FF0000"/>
                </a:solidFill>
                <a:latin typeface="+mn-ea"/>
                <a:ea typeface="+mn-ea"/>
              </a:rPr>
              <a:t>公害問題の　原点である。</a:t>
            </a:r>
            <a:endParaRPr lang="en-US" altLang="ja-JP" dirty="0" smtClean="0">
              <a:solidFill>
                <a:srgbClr val="FF0000"/>
              </a:solidFill>
              <a:latin typeface="+mn-ea"/>
              <a:ea typeface="+mn-ea"/>
            </a:endParaRPr>
          </a:p>
        </p:txBody>
      </p:sp>
      <p:sp>
        <p:nvSpPr>
          <p:cNvPr id="4" name="スライド番号プレースホルダ 3"/>
          <p:cNvSpPr>
            <a:spLocks noGrp="1"/>
          </p:cNvSpPr>
          <p:nvPr>
            <p:ph type="sldNum" sz="quarter" idx="10"/>
          </p:nvPr>
        </p:nvSpPr>
        <p:spPr/>
        <p:txBody>
          <a:bodyPr/>
          <a:lstStyle/>
          <a:p>
            <a:fld id="{53451A48-B794-4ACA-8FFD-DEDD5EF528F8}" type="slidenum">
              <a:rPr kumimoji="1" lang="ja-JP" altLang="en-US" smtClean="0"/>
              <a:pPr/>
              <a:t>11</a:t>
            </a:fld>
            <a:endParaRPr kumimoji="1" lang="ja-JP" altLang="en-US" dirty="0"/>
          </a:p>
        </p:txBody>
      </p:sp>
    </p:spTree>
    <p:extLst>
      <p:ext uri="{BB962C8B-B14F-4D97-AF65-F5344CB8AC3E}">
        <p14:creationId xmlns:p14="http://schemas.microsoft.com/office/powerpoint/2010/main" val="1950322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latin typeface="ＭＳ ゴシック" pitchFamily="49" charset="-128"/>
                <a:ea typeface="ＭＳ ゴシック" pitchFamily="49" charset="-128"/>
              </a:rPr>
              <a:t>「四大公害病」とは，　次の４つのことである。</a:t>
            </a:r>
            <a:endParaRPr kumimoji="1" lang="en-US" altLang="ja-JP" dirty="0" smtClean="0">
              <a:latin typeface="ＭＳ ゴシック" pitchFamily="49" charset="-128"/>
              <a:ea typeface="ＭＳ ゴシック" pitchFamily="49" charset="-128"/>
            </a:endParaRPr>
          </a:p>
          <a:p>
            <a:r>
              <a:rPr kumimoji="1" lang="ja-JP" altLang="en-US" dirty="0" smtClean="0">
                <a:latin typeface="ＭＳ ゴシック" pitchFamily="49" charset="-128"/>
                <a:ea typeface="ＭＳ ゴシック" pitchFamily="49" charset="-128"/>
              </a:rPr>
              <a:t>　病名</a:t>
            </a:r>
            <a:endParaRPr kumimoji="1" lang="en-US" altLang="ja-JP" dirty="0" smtClean="0">
              <a:latin typeface="ＭＳ ゴシック" pitchFamily="49" charset="-128"/>
              <a:ea typeface="ＭＳ ゴシック" pitchFamily="49" charset="-128"/>
            </a:endParaRPr>
          </a:p>
          <a:p>
            <a:r>
              <a:rPr kumimoji="1" lang="ja-JP" altLang="en-US" dirty="0" smtClean="0">
                <a:latin typeface="ＭＳ ゴシック" pitchFamily="49" charset="-128"/>
                <a:ea typeface="ＭＳ ゴシック" pitchFamily="49" charset="-128"/>
              </a:rPr>
              <a:t>　　①場所　②</a:t>
            </a:r>
            <a:r>
              <a:rPr kumimoji="1" lang="ja-JP" altLang="en-US" baseline="0" dirty="0" smtClean="0">
                <a:latin typeface="ＭＳ ゴシック" pitchFamily="49" charset="-128"/>
                <a:ea typeface="ＭＳ ゴシック" pitchFamily="49" charset="-128"/>
              </a:rPr>
              <a:t>原因物質</a:t>
            </a:r>
            <a:endParaRPr kumimoji="1" lang="en-US" altLang="ja-JP" baseline="0" dirty="0" smtClean="0">
              <a:latin typeface="ＭＳ ゴシック" pitchFamily="49" charset="-128"/>
              <a:ea typeface="ＭＳ ゴシック" pitchFamily="49" charset="-128"/>
            </a:endParaRPr>
          </a:p>
          <a:p>
            <a:r>
              <a:rPr kumimoji="1" lang="ja-JP" altLang="en-US" baseline="0" dirty="0" smtClean="0">
                <a:latin typeface="ＭＳ ゴシック" pitchFamily="49" charset="-128"/>
                <a:ea typeface="ＭＳ ゴシック" pitchFamily="49" charset="-128"/>
              </a:rPr>
              <a:t>　　③摂取経路　④影響・症状</a:t>
            </a:r>
            <a:endParaRPr kumimoji="1" lang="en-US" altLang="ja-JP" dirty="0" smtClean="0">
              <a:latin typeface="ＭＳ ゴシック" pitchFamily="49" charset="-128"/>
              <a:ea typeface="ＭＳ ゴシック" pitchFamily="49" charset="-128"/>
            </a:endParaRPr>
          </a:p>
          <a:p>
            <a:endParaRPr kumimoji="1" lang="en-US" altLang="ja-JP" dirty="0" smtClean="0">
              <a:latin typeface="ＭＳ ゴシック" pitchFamily="49" charset="-128"/>
              <a:ea typeface="ＭＳ ゴシック" pitchFamily="49" charset="-128"/>
            </a:endParaRPr>
          </a:p>
          <a:p>
            <a:r>
              <a:rPr kumimoji="1" lang="ja-JP" altLang="en-US" dirty="0" smtClean="0">
                <a:latin typeface="ＭＳ ゴシック" pitchFamily="49" charset="-128"/>
                <a:ea typeface="ＭＳ ゴシック" pitchFamily="49" charset="-128"/>
              </a:rPr>
              <a:t>　イタイイタイ病</a:t>
            </a:r>
            <a:endParaRPr kumimoji="1" lang="en-US" altLang="ja-JP" dirty="0" smtClean="0">
              <a:latin typeface="ＭＳ ゴシック" pitchFamily="49" charset="-128"/>
              <a:ea typeface="ＭＳ ゴシック" pitchFamily="49" charset="-128"/>
            </a:endParaRPr>
          </a:p>
          <a:p>
            <a:r>
              <a:rPr kumimoji="1" lang="ja-JP" altLang="en-US" dirty="0" smtClean="0">
                <a:latin typeface="ＭＳ ゴシック" pitchFamily="49" charset="-128"/>
                <a:ea typeface="ＭＳ ゴシック" pitchFamily="49" charset="-128"/>
              </a:rPr>
              <a:t>　　①富山県神通川流域　②カドミウムなど</a:t>
            </a:r>
            <a:endParaRPr kumimoji="1" lang="en-US" altLang="ja-JP" dirty="0" smtClean="0">
              <a:latin typeface="ＭＳ ゴシック" pitchFamily="49" charset="-128"/>
              <a:ea typeface="ＭＳ ゴシック" pitchFamily="49" charset="-128"/>
            </a:endParaRPr>
          </a:p>
          <a:p>
            <a:r>
              <a:rPr kumimoji="1" lang="ja-JP" altLang="en-US" dirty="0" smtClean="0">
                <a:latin typeface="ＭＳ ゴシック" pitchFamily="49" charset="-128"/>
                <a:ea typeface="ＭＳ ゴシック" pitchFamily="49" charset="-128"/>
              </a:rPr>
              <a:t>　　③水や農作物の飲食　④骨が弱くなり，骨折し激痛</a:t>
            </a:r>
            <a:endParaRPr kumimoji="1" lang="en-US" altLang="ja-JP" dirty="0" smtClean="0">
              <a:latin typeface="ＭＳ ゴシック" pitchFamily="49" charset="-128"/>
              <a:ea typeface="ＭＳ ゴシック" pitchFamily="49" charset="-128"/>
            </a:endParaRPr>
          </a:p>
          <a:p>
            <a:endParaRPr kumimoji="1" lang="en-US" altLang="ja-JP" dirty="0" smtClean="0">
              <a:latin typeface="ＭＳ ゴシック" pitchFamily="49" charset="-128"/>
              <a:ea typeface="ＭＳ ゴシック" pitchFamily="49" charset="-128"/>
            </a:endParaRPr>
          </a:p>
          <a:p>
            <a:r>
              <a:rPr kumimoji="1" lang="ja-JP" altLang="en-US" dirty="0" smtClean="0">
                <a:latin typeface="ＭＳ ゴシック" pitchFamily="49" charset="-128"/>
                <a:ea typeface="ＭＳ ゴシック" pitchFamily="49" charset="-128"/>
              </a:rPr>
              <a:t>　水俣病</a:t>
            </a:r>
            <a:endParaRPr kumimoji="1" lang="en-US" altLang="ja-JP" dirty="0" smtClean="0">
              <a:latin typeface="ＭＳ ゴシック" pitchFamily="49" charset="-128"/>
              <a:ea typeface="ＭＳ ゴシック" pitchFamily="49" charset="-128"/>
            </a:endParaRPr>
          </a:p>
          <a:p>
            <a:r>
              <a:rPr kumimoji="1" lang="ja-JP" altLang="en-US" dirty="0" smtClean="0">
                <a:latin typeface="ＭＳ ゴシック" pitchFamily="49" charset="-128"/>
                <a:ea typeface="ＭＳ ゴシック" pitchFamily="49" charset="-128"/>
              </a:rPr>
              <a:t>　　①熊本県水俣湾付近　②有機水銀</a:t>
            </a:r>
            <a:endParaRPr kumimoji="1" lang="en-US" altLang="ja-JP" dirty="0" smtClean="0">
              <a:latin typeface="ＭＳ ゴシック" pitchFamily="49" charset="-128"/>
              <a:ea typeface="ＭＳ ゴシック" pitchFamily="49" charset="-128"/>
            </a:endParaRPr>
          </a:p>
          <a:p>
            <a:r>
              <a:rPr kumimoji="1" lang="ja-JP" altLang="en-US" dirty="0" smtClean="0">
                <a:latin typeface="ＭＳ ゴシック" pitchFamily="49" charset="-128"/>
                <a:ea typeface="ＭＳ ゴシック" pitchFamily="49" charset="-128"/>
              </a:rPr>
              <a:t>　　③魚介類の摂取　④中枢神経疾患</a:t>
            </a:r>
            <a:endParaRPr kumimoji="1" lang="en-US" altLang="ja-JP" dirty="0" smtClean="0">
              <a:latin typeface="ＭＳ ゴシック" pitchFamily="49" charset="-128"/>
              <a:ea typeface="ＭＳ ゴシック" pitchFamily="49" charset="-128"/>
            </a:endParaRPr>
          </a:p>
          <a:p>
            <a:endParaRPr kumimoji="1" lang="en-US" altLang="ja-JP" dirty="0" smtClean="0">
              <a:latin typeface="ＭＳ ゴシック" pitchFamily="49" charset="-128"/>
              <a:ea typeface="ＭＳ ゴシック" pitchFamily="49" charset="-128"/>
            </a:endParaRPr>
          </a:p>
          <a:p>
            <a:r>
              <a:rPr kumimoji="1" lang="ja-JP" altLang="en-US" dirty="0" smtClean="0">
                <a:latin typeface="ＭＳ ゴシック" pitchFamily="49" charset="-128"/>
                <a:ea typeface="ＭＳ ゴシック" pitchFamily="49" charset="-128"/>
              </a:rPr>
              <a:t>　新潟水俣病</a:t>
            </a:r>
            <a:endParaRPr kumimoji="1" lang="en-US" altLang="ja-JP" dirty="0" smtClean="0">
              <a:latin typeface="ＭＳ ゴシック" pitchFamily="49" charset="-128"/>
              <a:ea typeface="ＭＳ ゴシック" pitchFamily="49" charset="-128"/>
            </a:endParaRPr>
          </a:p>
          <a:p>
            <a:r>
              <a:rPr kumimoji="1" lang="ja-JP" altLang="en-US" dirty="0" smtClean="0">
                <a:latin typeface="ＭＳ ゴシック" pitchFamily="49" charset="-128"/>
                <a:ea typeface="ＭＳ ゴシック" pitchFamily="49" charset="-128"/>
              </a:rPr>
              <a:t>　　①新潟県下越地方阿賀野川流域　②有機水銀</a:t>
            </a:r>
            <a:endParaRPr kumimoji="1" lang="en-US" altLang="ja-JP" dirty="0" smtClean="0">
              <a:latin typeface="ＭＳ ゴシック" pitchFamily="49" charset="-128"/>
              <a:ea typeface="ＭＳ ゴシック" pitchFamily="49" charset="-128"/>
            </a:endParaRPr>
          </a:p>
          <a:p>
            <a:r>
              <a:rPr kumimoji="1" lang="ja-JP" altLang="en-US" dirty="0" smtClean="0">
                <a:latin typeface="ＭＳ ゴシック" pitchFamily="49" charset="-128"/>
                <a:ea typeface="ＭＳ ゴシック" pitchFamily="49" charset="-128"/>
              </a:rPr>
              <a:t>　　③魚介類の摂取　④中枢神経疾患</a:t>
            </a:r>
            <a:endParaRPr kumimoji="1" lang="en-US" altLang="ja-JP" dirty="0" smtClean="0">
              <a:latin typeface="ＭＳ ゴシック" pitchFamily="49" charset="-128"/>
              <a:ea typeface="ＭＳ ゴシック" pitchFamily="49" charset="-128"/>
            </a:endParaRPr>
          </a:p>
          <a:p>
            <a:endParaRPr kumimoji="1" lang="en-US" altLang="ja-JP" dirty="0" smtClean="0">
              <a:latin typeface="ＭＳ ゴシック" pitchFamily="49" charset="-128"/>
              <a:ea typeface="ＭＳ ゴシック" pitchFamily="49" charset="-128"/>
            </a:endParaRPr>
          </a:p>
          <a:p>
            <a:r>
              <a:rPr kumimoji="1" lang="ja-JP" altLang="en-US" dirty="0" smtClean="0">
                <a:latin typeface="ＭＳ ゴシック" pitchFamily="49" charset="-128"/>
                <a:ea typeface="ＭＳ ゴシック" pitchFamily="49" charset="-128"/>
              </a:rPr>
              <a:t>　四日市ぜんそく</a:t>
            </a:r>
            <a:endParaRPr kumimoji="1" lang="en-US" altLang="ja-JP" dirty="0" smtClean="0">
              <a:latin typeface="ＭＳ ゴシック" pitchFamily="49" charset="-128"/>
              <a:ea typeface="ＭＳ ゴシック" pitchFamily="49" charset="-128"/>
            </a:endParaRPr>
          </a:p>
          <a:p>
            <a:r>
              <a:rPr kumimoji="1" lang="ja-JP" altLang="en-US" dirty="0" smtClean="0">
                <a:latin typeface="ＭＳ ゴシック" pitchFamily="49" charset="-128"/>
                <a:ea typeface="ＭＳ ゴシック" pitchFamily="49" charset="-128"/>
              </a:rPr>
              <a:t>　　①三重県四日市市　②亜硫酸ガス（</a:t>
            </a:r>
            <a:r>
              <a:rPr kumimoji="1" lang="en-US" altLang="ja-JP" dirty="0" smtClean="0">
                <a:latin typeface="ＭＳ ゴシック" pitchFamily="49" charset="-128"/>
                <a:ea typeface="ＭＳ ゴシック" pitchFamily="49" charset="-128"/>
              </a:rPr>
              <a:t>SO</a:t>
            </a:r>
            <a:r>
              <a:rPr kumimoji="1" lang="en-US" altLang="ja-JP" baseline="-25000" dirty="0" smtClean="0">
                <a:latin typeface="ＭＳ ゴシック" pitchFamily="49" charset="-128"/>
                <a:ea typeface="ＭＳ ゴシック" pitchFamily="49" charset="-128"/>
              </a:rPr>
              <a:t>2</a:t>
            </a:r>
            <a:r>
              <a:rPr kumimoji="1" lang="ja-JP" altLang="en-US" dirty="0" smtClean="0">
                <a:latin typeface="ＭＳ ゴシック" pitchFamily="49" charset="-128"/>
                <a:ea typeface="ＭＳ ゴシック" pitchFamily="49" charset="-128"/>
              </a:rPr>
              <a:t>）などの大気汚染物質</a:t>
            </a:r>
            <a:endParaRPr kumimoji="1" lang="en-US" altLang="ja-JP" dirty="0" smtClean="0">
              <a:latin typeface="ＭＳ ゴシック" pitchFamily="49" charset="-128"/>
              <a:ea typeface="ＭＳ ゴシック" pitchFamily="49" charset="-128"/>
            </a:endParaRPr>
          </a:p>
          <a:p>
            <a:r>
              <a:rPr kumimoji="1" lang="ja-JP" altLang="en-US" dirty="0" smtClean="0">
                <a:latin typeface="ＭＳ ゴシック" pitchFamily="49" charset="-128"/>
                <a:ea typeface="ＭＳ ゴシック" pitchFamily="49" charset="-128"/>
              </a:rPr>
              <a:t>　　③</a:t>
            </a:r>
            <a:r>
              <a:rPr kumimoji="1" lang="ja-JP" altLang="en-US" baseline="0" dirty="0" smtClean="0">
                <a:latin typeface="ＭＳ ゴシック" pitchFamily="49" charset="-128"/>
                <a:ea typeface="ＭＳ ゴシック" pitchFamily="49" charset="-128"/>
              </a:rPr>
              <a:t>空気の吸入　④呼吸器疾患（ぜんそく）</a:t>
            </a:r>
            <a:endParaRPr kumimoji="1" lang="en-US" altLang="ja-JP" baseline="0" dirty="0" smtClean="0">
              <a:latin typeface="ＭＳ ゴシック" pitchFamily="49" charset="-128"/>
              <a:ea typeface="ＭＳ ゴシック" pitchFamily="49" charset="-128"/>
            </a:endParaRPr>
          </a:p>
        </p:txBody>
      </p:sp>
      <p:sp>
        <p:nvSpPr>
          <p:cNvPr id="4" name="スライド番号プレースホルダ 3"/>
          <p:cNvSpPr>
            <a:spLocks noGrp="1"/>
          </p:cNvSpPr>
          <p:nvPr>
            <p:ph type="sldNum" sz="quarter" idx="10"/>
          </p:nvPr>
        </p:nvSpPr>
        <p:spPr/>
        <p:txBody>
          <a:bodyPr/>
          <a:lstStyle/>
          <a:p>
            <a:fld id="{53451A48-B794-4ACA-8FFD-DEDD5EF528F8}" type="slidenum">
              <a:rPr kumimoji="1" lang="ja-JP" altLang="en-US" smtClean="0"/>
              <a:pPr/>
              <a:t>12</a:t>
            </a:fld>
            <a:endParaRPr kumimoji="1" lang="ja-JP" altLang="en-US" dirty="0"/>
          </a:p>
        </p:txBody>
      </p:sp>
    </p:spTree>
    <p:extLst>
      <p:ext uri="{BB962C8B-B14F-4D97-AF65-F5344CB8AC3E}">
        <p14:creationId xmlns:p14="http://schemas.microsoft.com/office/powerpoint/2010/main" val="3706650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「環境問題に向けた　国際的な取組</a:t>
            </a:r>
            <a:endParaRPr kumimoji="1" lang="en-US" altLang="ja-JP" dirty="0" smtClean="0"/>
          </a:p>
          <a:p>
            <a:r>
              <a:rPr kumimoji="1" lang="ja-JP" altLang="en-US" dirty="0" smtClean="0"/>
              <a:t>　（野生生物種の保護・保全のための条約）」には，</a:t>
            </a:r>
            <a:endParaRPr kumimoji="1" lang="en-US" altLang="ja-JP" dirty="0" smtClean="0"/>
          </a:p>
          <a:p>
            <a:endParaRPr kumimoji="1" lang="en-US" altLang="ja-JP" baseline="0" dirty="0" smtClean="0"/>
          </a:p>
          <a:p>
            <a:r>
              <a:rPr kumimoji="1" lang="ja-JP" altLang="en-US" baseline="0" dirty="0" smtClean="0"/>
              <a:t>　ラムサール条約（</a:t>
            </a:r>
            <a:r>
              <a:rPr kumimoji="1" lang="en-US" altLang="ja-JP" baseline="0" dirty="0" smtClean="0"/>
              <a:t>1971</a:t>
            </a:r>
            <a:r>
              <a:rPr kumimoji="1" lang="ja-JP" altLang="en-US" baseline="0" dirty="0" smtClean="0"/>
              <a:t>年）</a:t>
            </a:r>
            <a:endParaRPr kumimoji="1" lang="en-US" altLang="ja-JP" baseline="0" dirty="0" smtClean="0"/>
          </a:p>
          <a:p>
            <a:r>
              <a:rPr kumimoji="1" lang="ja-JP" altLang="en-US" baseline="0" dirty="0" smtClean="0"/>
              <a:t>　　国境を越えて移動する　水鳥を中心に，</a:t>
            </a:r>
            <a:endParaRPr kumimoji="1" lang="en-US" altLang="ja-JP" baseline="0" dirty="0" smtClean="0"/>
          </a:p>
          <a:p>
            <a:r>
              <a:rPr kumimoji="1" lang="ja-JP" altLang="en-US" baseline="0" dirty="0" smtClean="0"/>
              <a:t>　　湿地に生育する　動植物の　保護・保全</a:t>
            </a:r>
            <a:endParaRPr kumimoji="1" lang="en-US" altLang="ja-JP" baseline="0" dirty="0" smtClean="0"/>
          </a:p>
          <a:p>
            <a:endParaRPr kumimoji="1" lang="en-US" altLang="ja-JP" baseline="0" dirty="0" smtClean="0"/>
          </a:p>
          <a:p>
            <a:r>
              <a:rPr kumimoji="1" lang="ja-JP" altLang="en-US" baseline="0" dirty="0" smtClean="0"/>
              <a:t>　ワシントン条約（</a:t>
            </a:r>
            <a:r>
              <a:rPr kumimoji="1" lang="en-US" altLang="ja-JP" baseline="0" dirty="0" smtClean="0"/>
              <a:t>1973</a:t>
            </a:r>
            <a:r>
              <a:rPr kumimoji="1" lang="ja-JP" altLang="en-US" baseline="0" dirty="0" smtClean="0"/>
              <a:t>年）</a:t>
            </a:r>
            <a:endParaRPr kumimoji="1" lang="en-US" altLang="ja-JP" baseline="0" dirty="0" smtClean="0"/>
          </a:p>
          <a:p>
            <a:r>
              <a:rPr kumimoji="1" lang="ja-JP" altLang="en-US" baseline="0" dirty="0" smtClean="0"/>
              <a:t>　　絶滅危惧の　おそれのある　野生動植物の種の　国際取引の　原則禁止</a:t>
            </a:r>
            <a:endParaRPr kumimoji="1" lang="en-US" altLang="ja-JP" baseline="0" dirty="0" smtClean="0"/>
          </a:p>
          <a:p>
            <a:endParaRPr kumimoji="1" lang="en-US" altLang="ja-JP" baseline="0" dirty="0" smtClean="0"/>
          </a:p>
          <a:p>
            <a:r>
              <a:rPr kumimoji="1" lang="ja-JP" altLang="en-US" baseline="0" dirty="0" smtClean="0"/>
              <a:t>　生物多様性条約（</a:t>
            </a:r>
            <a:r>
              <a:rPr kumimoji="1" lang="en-US" altLang="ja-JP" baseline="0" dirty="0" smtClean="0"/>
              <a:t>1992</a:t>
            </a:r>
            <a:r>
              <a:rPr kumimoji="1" lang="ja-JP" altLang="en-US" baseline="0" dirty="0" smtClean="0"/>
              <a:t>年）</a:t>
            </a:r>
            <a:endParaRPr kumimoji="1" lang="en-US" altLang="ja-JP" baseline="0" dirty="0" smtClean="0"/>
          </a:p>
          <a:p>
            <a:r>
              <a:rPr kumimoji="1" lang="ja-JP" altLang="en-US" baseline="0" dirty="0" smtClean="0"/>
              <a:t>　　生態系の　バランスを保つ上では，　生物の多様性が　重要であり，</a:t>
            </a:r>
            <a:endParaRPr kumimoji="1" lang="en-US" altLang="ja-JP" baseline="0" dirty="0" smtClean="0"/>
          </a:p>
          <a:p>
            <a:r>
              <a:rPr kumimoji="1" lang="ja-JP" altLang="en-US" baseline="0" dirty="0" smtClean="0"/>
              <a:t>　　世界全体で　その維持と　持続可能な利用を　目的としている</a:t>
            </a:r>
            <a:endParaRPr kumimoji="1" lang="en-US" altLang="ja-JP" baseline="0" dirty="0" smtClean="0"/>
          </a:p>
          <a:p>
            <a:endParaRPr kumimoji="1" lang="en-US" altLang="ja-JP" baseline="0" dirty="0" smtClean="0"/>
          </a:p>
          <a:p>
            <a:r>
              <a:rPr kumimoji="1" lang="ja-JP" altLang="en-US" baseline="0" dirty="0" smtClean="0"/>
              <a:t>がある。</a:t>
            </a:r>
            <a:endParaRPr kumimoji="1" lang="ja-JP" altLang="en-US" dirty="0"/>
          </a:p>
        </p:txBody>
      </p:sp>
      <p:sp>
        <p:nvSpPr>
          <p:cNvPr id="4" name="スライド番号プレースホルダ 3"/>
          <p:cNvSpPr>
            <a:spLocks noGrp="1"/>
          </p:cNvSpPr>
          <p:nvPr>
            <p:ph type="sldNum" sz="quarter" idx="10"/>
          </p:nvPr>
        </p:nvSpPr>
        <p:spPr/>
        <p:txBody>
          <a:bodyPr/>
          <a:lstStyle/>
          <a:p>
            <a:fld id="{53451A48-B794-4ACA-8FFD-DEDD5EF528F8}" type="slidenum">
              <a:rPr kumimoji="1" lang="ja-JP" altLang="en-US" smtClean="0"/>
              <a:pPr/>
              <a:t>13</a:t>
            </a:fld>
            <a:endParaRPr kumimoji="1" lang="ja-JP" altLang="en-US" dirty="0"/>
          </a:p>
        </p:txBody>
      </p:sp>
    </p:spTree>
    <p:extLst>
      <p:ext uri="{BB962C8B-B14F-4D97-AF65-F5344CB8AC3E}">
        <p14:creationId xmlns:p14="http://schemas.microsoft.com/office/powerpoint/2010/main" val="1470889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「環境問題に向けた　国際的な取組　（地球環境保護のための対策）」には，</a:t>
            </a:r>
            <a:endParaRPr kumimoji="1" lang="en-US" altLang="ja-JP" dirty="0" smtClean="0"/>
          </a:p>
          <a:p>
            <a:endParaRPr kumimoji="1" lang="en-US" altLang="ja-JP" dirty="0" smtClean="0"/>
          </a:p>
          <a:p>
            <a:r>
              <a:rPr kumimoji="1" lang="ja-JP" altLang="en-US" dirty="0" smtClean="0"/>
              <a:t>　ウイーン条約（</a:t>
            </a:r>
            <a:r>
              <a:rPr kumimoji="1" lang="en-US" altLang="ja-JP" dirty="0" smtClean="0"/>
              <a:t>1985</a:t>
            </a:r>
            <a:r>
              <a:rPr kumimoji="1" lang="ja-JP" altLang="en-US" dirty="0" smtClean="0"/>
              <a:t>年）</a:t>
            </a:r>
            <a:endParaRPr kumimoji="1" lang="en-US" altLang="ja-JP" dirty="0" smtClean="0"/>
          </a:p>
          <a:p>
            <a:r>
              <a:rPr kumimoji="1" lang="ja-JP" altLang="en-US" dirty="0" smtClean="0"/>
              <a:t>　　オゾン層の保護</a:t>
            </a:r>
            <a:endParaRPr kumimoji="1" lang="en-US" altLang="ja-JP" dirty="0" smtClean="0"/>
          </a:p>
          <a:p>
            <a:endParaRPr kumimoji="1" lang="en-US" altLang="ja-JP" baseline="0" dirty="0" smtClean="0"/>
          </a:p>
          <a:p>
            <a:r>
              <a:rPr kumimoji="1" lang="ja-JP" altLang="en-US" baseline="0" dirty="0" smtClean="0"/>
              <a:t>　モントリオール議定書（</a:t>
            </a:r>
            <a:r>
              <a:rPr kumimoji="1" lang="en-US" altLang="ja-JP" baseline="0" dirty="0" smtClean="0"/>
              <a:t>1987</a:t>
            </a:r>
            <a:r>
              <a:rPr kumimoji="1" lang="ja-JP" altLang="en-US" baseline="0" dirty="0" smtClean="0"/>
              <a:t>年）</a:t>
            </a:r>
            <a:endParaRPr kumimoji="1" lang="en-US" altLang="ja-JP" baseline="0" dirty="0" smtClean="0"/>
          </a:p>
          <a:p>
            <a:r>
              <a:rPr kumimoji="1" lang="ja-JP" altLang="en-US" baseline="0" dirty="0" smtClean="0"/>
              <a:t>　　オゾン層破壊物質の　生産・排出の規制と　有害廃棄物の　移動・処分による　環境汚染の防止</a:t>
            </a:r>
            <a:endParaRPr kumimoji="1" lang="en-US" altLang="ja-JP" baseline="0" dirty="0" smtClean="0"/>
          </a:p>
          <a:p>
            <a:endParaRPr kumimoji="1" lang="en-US" altLang="ja-JP" baseline="0" dirty="0" smtClean="0"/>
          </a:p>
          <a:p>
            <a:r>
              <a:rPr kumimoji="1" lang="ja-JP" altLang="en-US" baseline="0" dirty="0" smtClean="0"/>
              <a:t>　バーゼル条約（</a:t>
            </a:r>
            <a:r>
              <a:rPr kumimoji="1" lang="en-US" altLang="ja-JP" baseline="0" dirty="0" smtClean="0"/>
              <a:t>1989</a:t>
            </a:r>
            <a:r>
              <a:rPr kumimoji="1" lang="ja-JP" altLang="en-US" baseline="0" dirty="0" smtClean="0"/>
              <a:t>年）</a:t>
            </a:r>
            <a:endParaRPr kumimoji="1" lang="en-US" altLang="ja-JP" baseline="0" dirty="0" smtClean="0"/>
          </a:p>
          <a:p>
            <a:r>
              <a:rPr kumimoji="1" lang="ja-JP" altLang="en-US" baseline="0" dirty="0" smtClean="0"/>
              <a:t>　　有害廃棄物の　移動・処分の規制（越境移動） </a:t>
            </a:r>
            <a:endParaRPr kumimoji="1" lang="en-US" altLang="ja-JP" baseline="0" dirty="0" smtClean="0"/>
          </a:p>
          <a:p>
            <a:endParaRPr kumimoji="1" lang="en-US" altLang="ja-JP" baseline="0" dirty="0" smtClean="0"/>
          </a:p>
          <a:p>
            <a:r>
              <a:rPr kumimoji="1" lang="ja-JP" altLang="en-US" baseline="0" dirty="0" smtClean="0"/>
              <a:t>　気候変動枠組条約（</a:t>
            </a:r>
            <a:r>
              <a:rPr kumimoji="1" lang="en-US" altLang="ja-JP" baseline="0" dirty="0" smtClean="0"/>
              <a:t>1992</a:t>
            </a:r>
            <a:r>
              <a:rPr kumimoji="1" lang="ja-JP" altLang="en-US" baseline="0" dirty="0" smtClean="0"/>
              <a:t>年）</a:t>
            </a:r>
            <a:endParaRPr kumimoji="1" lang="en-US" altLang="ja-JP" baseline="0" dirty="0" smtClean="0"/>
          </a:p>
          <a:p>
            <a:r>
              <a:rPr kumimoji="1" lang="ja-JP" altLang="en-US" baseline="0" dirty="0" smtClean="0"/>
              <a:t>　　大気中の　温室効果ガスの　安定化</a:t>
            </a:r>
            <a:endParaRPr kumimoji="1" lang="en-US" altLang="ja-JP" baseline="0" dirty="0" smtClean="0"/>
          </a:p>
          <a:p>
            <a:endParaRPr kumimoji="1" lang="en-US" altLang="ja-JP" baseline="0" dirty="0" smtClean="0"/>
          </a:p>
          <a:p>
            <a:r>
              <a:rPr kumimoji="1" lang="ja-JP" altLang="en-US" baseline="0" dirty="0" smtClean="0"/>
              <a:t>　アジェンダ２１（</a:t>
            </a:r>
            <a:r>
              <a:rPr kumimoji="1" lang="en-US" altLang="ja-JP" baseline="0" dirty="0" smtClean="0"/>
              <a:t>1992</a:t>
            </a:r>
            <a:r>
              <a:rPr kumimoji="1" lang="ja-JP" altLang="en-US" baseline="0" dirty="0" smtClean="0"/>
              <a:t>年）</a:t>
            </a:r>
            <a:endParaRPr kumimoji="1" lang="en-US" altLang="ja-JP" baseline="0" dirty="0" smtClean="0"/>
          </a:p>
          <a:p>
            <a:r>
              <a:rPr kumimoji="1" lang="ja-JP" altLang="en-US" baseline="0" dirty="0" smtClean="0"/>
              <a:t>　　持続可能な環境と　開発のための　行動計画</a:t>
            </a:r>
            <a:endParaRPr kumimoji="1" lang="en-US" altLang="ja-JP" baseline="0" dirty="0" smtClean="0"/>
          </a:p>
          <a:p>
            <a:endParaRPr kumimoji="1" lang="en-US" altLang="ja-JP" dirty="0" smtClean="0"/>
          </a:p>
          <a:p>
            <a:r>
              <a:rPr kumimoji="1" lang="ja-JP" altLang="en-US" dirty="0" smtClean="0"/>
              <a:t>　京都議定書（</a:t>
            </a:r>
            <a:r>
              <a:rPr kumimoji="1" lang="en-US" altLang="ja-JP" dirty="0" smtClean="0"/>
              <a:t>1997</a:t>
            </a:r>
            <a:r>
              <a:rPr kumimoji="1" lang="ja-JP" altLang="en-US" dirty="0" smtClean="0"/>
              <a:t>年）</a:t>
            </a:r>
            <a:endParaRPr kumimoji="1" lang="en-US" altLang="ja-JP" dirty="0" smtClean="0"/>
          </a:p>
          <a:p>
            <a:r>
              <a:rPr kumimoji="1" lang="ja-JP" altLang="en-US" dirty="0" smtClean="0"/>
              <a:t>　　</a:t>
            </a:r>
            <a:r>
              <a:rPr kumimoji="1" lang="en-US" altLang="ja-JP" dirty="0" smtClean="0"/>
              <a:t>2012</a:t>
            </a:r>
            <a:r>
              <a:rPr kumimoji="1" lang="ja-JP" altLang="en-US" dirty="0" smtClean="0"/>
              <a:t>年までの　先進国の　温室効果ガスの　排出削減目標</a:t>
            </a:r>
            <a:endParaRPr kumimoji="1" lang="en-US" altLang="ja-JP" dirty="0" smtClean="0"/>
          </a:p>
          <a:p>
            <a:endParaRPr kumimoji="1" lang="en-US" altLang="ja-JP" dirty="0" smtClean="0"/>
          </a:p>
          <a:p>
            <a:r>
              <a:rPr kumimoji="1" lang="ja-JP" altLang="en-US" dirty="0" smtClean="0"/>
              <a:t>がある。</a:t>
            </a:r>
            <a:endParaRPr kumimoji="1" lang="ja-JP" altLang="en-US" dirty="0"/>
          </a:p>
        </p:txBody>
      </p:sp>
      <p:sp>
        <p:nvSpPr>
          <p:cNvPr id="4" name="スライド番号プレースホルダ 3"/>
          <p:cNvSpPr>
            <a:spLocks noGrp="1"/>
          </p:cNvSpPr>
          <p:nvPr>
            <p:ph type="sldNum" sz="quarter" idx="10"/>
          </p:nvPr>
        </p:nvSpPr>
        <p:spPr/>
        <p:txBody>
          <a:bodyPr/>
          <a:lstStyle/>
          <a:p>
            <a:fld id="{53451A48-B794-4ACA-8FFD-DEDD5EF528F8}" type="slidenum">
              <a:rPr kumimoji="1" lang="ja-JP" altLang="en-US" smtClean="0"/>
              <a:pPr/>
              <a:t>14</a:t>
            </a:fld>
            <a:endParaRPr kumimoji="1" lang="ja-JP" altLang="en-US" dirty="0"/>
          </a:p>
        </p:txBody>
      </p:sp>
    </p:spTree>
    <p:extLst>
      <p:ext uri="{BB962C8B-B14F-4D97-AF65-F5344CB8AC3E}">
        <p14:creationId xmlns:p14="http://schemas.microsoft.com/office/powerpoint/2010/main" val="3507481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1993</a:t>
            </a:r>
            <a:r>
              <a:rPr kumimoji="1" lang="ja-JP" altLang="en-US" dirty="0" smtClean="0"/>
              <a:t>年</a:t>
            </a:r>
            <a:r>
              <a:rPr kumimoji="1" lang="en-US" altLang="ja-JP" dirty="0" smtClean="0"/>
              <a:t>(</a:t>
            </a:r>
            <a:r>
              <a:rPr kumimoji="1" lang="ja-JP" altLang="en-US" dirty="0" smtClean="0"/>
              <a:t>平成５年</a:t>
            </a:r>
            <a:r>
              <a:rPr kumimoji="1" lang="en-US" altLang="ja-JP" dirty="0" smtClean="0"/>
              <a:t>)</a:t>
            </a:r>
            <a:r>
              <a:rPr kumimoji="1" lang="ja-JP" altLang="en-US" dirty="0" smtClean="0"/>
              <a:t>に　公害対策基本法と　自然環境保護法を　一本化し，</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「環境基本法」が制定、公布された。</a:t>
            </a:r>
            <a:endParaRPr kumimoji="1" lang="en-US" altLang="ja-JP" dirty="0" smtClean="0"/>
          </a:p>
        </p:txBody>
      </p:sp>
      <p:sp>
        <p:nvSpPr>
          <p:cNvPr id="4" name="スライド番号プレースホルダ 3"/>
          <p:cNvSpPr>
            <a:spLocks noGrp="1"/>
          </p:cNvSpPr>
          <p:nvPr>
            <p:ph type="sldNum" sz="quarter" idx="10"/>
          </p:nvPr>
        </p:nvSpPr>
        <p:spPr/>
        <p:txBody>
          <a:bodyPr/>
          <a:lstStyle/>
          <a:p>
            <a:fld id="{53451A48-B794-4ACA-8FFD-DEDD5EF528F8}" type="slidenum">
              <a:rPr kumimoji="1" lang="ja-JP" altLang="en-US" smtClean="0"/>
              <a:pPr/>
              <a:t>15</a:t>
            </a:fld>
            <a:endParaRPr kumimoji="1" lang="ja-JP" altLang="en-US" dirty="0"/>
          </a:p>
        </p:txBody>
      </p:sp>
    </p:spTree>
    <p:extLst>
      <p:ext uri="{BB962C8B-B14F-4D97-AF65-F5344CB8AC3E}">
        <p14:creationId xmlns:p14="http://schemas.microsoft.com/office/powerpoint/2010/main" val="2744515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「環境基本法」とは，</a:t>
            </a:r>
            <a:endParaRPr kumimoji="1" lang="en-US" altLang="ja-JP" dirty="0" smtClean="0"/>
          </a:p>
          <a:p>
            <a:endParaRPr kumimoji="1" lang="en-US" altLang="ja-JP" dirty="0" smtClean="0"/>
          </a:p>
          <a:p>
            <a:r>
              <a:rPr kumimoji="1" lang="ja-JP" altLang="en-US" dirty="0" smtClean="0"/>
              <a:t>　環境関連法の　最も基本となる　法律であり，</a:t>
            </a:r>
            <a:endParaRPr kumimoji="1" lang="en-US" altLang="ja-JP" dirty="0" smtClean="0"/>
          </a:p>
          <a:p>
            <a:endParaRPr kumimoji="1" lang="en-US" altLang="ja-JP" dirty="0" smtClean="0"/>
          </a:p>
          <a:p>
            <a:r>
              <a:rPr kumimoji="1" lang="ja-JP" altLang="en-US" dirty="0" smtClean="0"/>
              <a:t>　持続的発展が可能な社会を基に，</a:t>
            </a:r>
            <a:endParaRPr kumimoji="1" lang="en-US" altLang="ja-JP" dirty="0" smtClean="0"/>
          </a:p>
          <a:p>
            <a:r>
              <a:rPr kumimoji="1" lang="ja-JP" altLang="en-US" dirty="0" smtClean="0"/>
              <a:t>　地球全体の　環境保全と　人類の　福祉への貢献を　目的としている。</a:t>
            </a:r>
            <a:endParaRPr kumimoji="1" lang="en-US" altLang="ja-JP" dirty="0" smtClean="0"/>
          </a:p>
          <a:p>
            <a:endParaRPr kumimoji="1" lang="en-US" altLang="ja-JP" dirty="0" smtClean="0"/>
          </a:p>
          <a:p>
            <a:r>
              <a:rPr kumimoji="1" lang="ja-JP" altLang="en-US" dirty="0" smtClean="0"/>
              <a:t>また，公害対策基本法と　自然環境保護法を　一本化し，</a:t>
            </a:r>
            <a:endParaRPr kumimoji="1" lang="en-US" altLang="ja-JP" dirty="0" smtClean="0"/>
          </a:p>
          <a:p>
            <a:endParaRPr kumimoji="1" lang="en-US" altLang="ja-JP" dirty="0" smtClean="0"/>
          </a:p>
          <a:p>
            <a:r>
              <a:rPr kumimoji="1" lang="ja-JP" altLang="en-US" dirty="0" smtClean="0"/>
              <a:t>　国の施策の　基本的な方向性を　示した法律　である。</a:t>
            </a:r>
            <a:endParaRPr kumimoji="1" lang="en-US" altLang="ja-JP" dirty="0" smtClean="0"/>
          </a:p>
          <a:p>
            <a:endParaRPr kumimoji="1" lang="en-US" altLang="ja-JP" dirty="0" smtClean="0"/>
          </a:p>
          <a:p>
            <a:r>
              <a:rPr kumimoji="1" lang="en-US" altLang="ja-JP" dirty="0" smtClean="0"/>
              <a:t>※</a:t>
            </a:r>
            <a:r>
              <a:rPr kumimoji="1" lang="ja-JP" altLang="en-US" dirty="0" smtClean="0"/>
              <a:t>次のスライドにイメージを示す。</a:t>
            </a:r>
            <a:endParaRPr kumimoji="1" lang="ja-JP" altLang="en-US" dirty="0"/>
          </a:p>
        </p:txBody>
      </p:sp>
      <p:sp>
        <p:nvSpPr>
          <p:cNvPr id="4" name="スライド番号プレースホルダ 3"/>
          <p:cNvSpPr>
            <a:spLocks noGrp="1"/>
          </p:cNvSpPr>
          <p:nvPr>
            <p:ph type="sldNum" sz="quarter" idx="10"/>
          </p:nvPr>
        </p:nvSpPr>
        <p:spPr/>
        <p:txBody>
          <a:bodyPr/>
          <a:lstStyle/>
          <a:p>
            <a:fld id="{53451A48-B794-4ACA-8FFD-DEDD5EF528F8}" type="slidenum">
              <a:rPr kumimoji="1" lang="ja-JP" altLang="en-US" smtClean="0"/>
              <a:pPr/>
              <a:t>16</a:t>
            </a:fld>
            <a:endParaRPr kumimoji="1" lang="ja-JP" altLang="en-US" dirty="0"/>
          </a:p>
        </p:txBody>
      </p:sp>
    </p:spTree>
    <p:extLst>
      <p:ext uri="{BB962C8B-B14F-4D97-AF65-F5344CB8AC3E}">
        <p14:creationId xmlns:p14="http://schemas.microsoft.com/office/powerpoint/2010/main" val="1852786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環境基本法の　三つの　基本理念は，</a:t>
            </a:r>
            <a:endParaRPr kumimoji="1" lang="en-US" altLang="ja-JP" dirty="0" smtClean="0"/>
          </a:p>
          <a:p>
            <a:endParaRPr kumimoji="1" lang="en-US" altLang="ja-JP" dirty="0" smtClean="0"/>
          </a:p>
          <a:p>
            <a:pPr lvl="0"/>
            <a:r>
              <a:rPr kumimoji="1" lang="ja-JP" altLang="en-US" dirty="0" smtClean="0"/>
              <a:t>　１．　</a:t>
            </a:r>
            <a:r>
              <a:rPr kumimoji="1" lang="ja-JP" altLang="en-US" sz="1200" dirty="0" smtClean="0">
                <a:latin typeface="HG丸ｺﾞｼｯｸM-PRO" pitchFamily="50" charset="-128"/>
                <a:ea typeface="HG丸ｺﾞｼｯｸM-PRO" pitchFamily="50" charset="-128"/>
              </a:rPr>
              <a:t>環境の恵沢と享受を継承</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２．　</a:t>
            </a:r>
            <a:r>
              <a:rPr kumimoji="1" lang="ja-JP" altLang="en-US" sz="1200" dirty="0" smtClean="0">
                <a:latin typeface="HG丸ｺﾞｼｯｸM-PRO" pitchFamily="50" charset="-128"/>
                <a:ea typeface="HG丸ｺﾞｼｯｸM-PRO" pitchFamily="50" charset="-128"/>
              </a:rPr>
              <a:t>環境への負荷の少ない持続的発展が可能な社会の構築</a:t>
            </a:r>
            <a:r>
              <a:rPr kumimoji="1" lang="en-US" altLang="ja-JP" sz="1200" dirty="0" smtClean="0">
                <a:latin typeface="HG丸ｺﾞｼｯｸM-PRO" pitchFamily="50" charset="-128"/>
                <a:ea typeface="HG丸ｺﾞｼｯｸM-PRO" pitchFamily="50" charset="-128"/>
              </a:rPr>
              <a:t>(</a:t>
            </a:r>
            <a:r>
              <a:rPr kumimoji="1" lang="ja-JP" altLang="en-US" sz="1200" dirty="0" smtClean="0">
                <a:latin typeface="HG丸ｺﾞｼｯｸM-PRO" pitchFamily="50" charset="-128"/>
                <a:ea typeface="HG丸ｺﾞｼｯｸM-PRO" pitchFamily="50" charset="-128"/>
              </a:rPr>
              <a:t>等</a:t>
            </a:r>
            <a:r>
              <a:rPr kumimoji="1" lang="en-US" altLang="ja-JP" sz="1200" dirty="0" smtClean="0">
                <a:latin typeface="HG丸ｺﾞｼｯｸM-PRO" pitchFamily="50" charset="-128"/>
                <a:ea typeface="HG丸ｺﾞｼｯｸM-PRO" pitchFamily="50" charset="-128"/>
              </a:rPr>
              <a:t>)</a:t>
            </a:r>
            <a:endParaRPr kumimoji="1" lang="ja-JP" altLang="en-US" sz="1200" dirty="0" smtClean="0">
              <a:latin typeface="HG丸ｺﾞｼｯｸM-PRO" pitchFamily="50" charset="-128"/>
              <a:ea typeface="HG丸ｺﾞｼｯｸM-PRO"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３．　</a:t>
            </a:r>
            <a:r>
              <a:rPr kumimoji="1" lang="ja-JP" altLang="en-US" sz="1200" dirty="0" smtClean="0">
                <a:latin typeface="HG丸ｺﾞｼｯｸM-PRO" pitchFamily="50" charset="-128"/>
                <a:ea typeface="HG丸ｺﾞｼｯｸM-PRO" pitchFamily="50" charset="-128"/>
              </a:rPr>
              <a:t>国際的な協調による地球環境保全の積極的推進</a:t>
            </a:r>
          </a:p>
          <a:p>
            <a:endParaRPr kumimoji="1" lang="en-US" altLang="ja-JP" dirty="0" smtClean="0"/>
          </a:p>
          <a:p>
            <a:r>
              <a:rPr kumimoji="1" lang="ja-JP" altLang="en-US" dirty="0" smtClean="0"/>
              <a:t>である。</a:t>
            </a:r>
            <a:endParaRPr kumimoji="1" lang="ja-JP" altLang="en-US" dirty="0"/>
          </a:p>
        </p:txBody>
      </p:sp>
      <p:sp>
        <p:nvSpPr>
          <p:cNvPr id="4" name="スライド番号プレースホルダ 3"/>
          <p:cNvSpPr>
            <a:spLocks noGrp="1"/>
          </p:cNvSpPr>
          <p:nvPr>
            <p:ph type="sldNum" sz="quarter" idx="10"/>
          </p:nvPr>
        </p:nvSpPr>
        <p:spPr/>
        <p:txBody>
          <a:bodyPr/>
          <a:lstStyle/>
          <a:p>
            <a:fld id="{53451A48-B794-4ACA-8FFD-DEDD5EF528F8}" type="slidenum">
              <a:rPr kumimoji="1" lang="ja-JP" altLang="en-US" smtClean="0"/>
              <a:pPr/>
              <a:t>17</a:t>
            </a:fld>
            <a:endParaRPr kumimoji="1" lang="ja-JP" altLang="en-US" dirty="0"/>
          </a:p>
        </p:txBody>
      </p:sp>
    </p:spTree>
    <p:extLst>
      <p:ext uri="{BB962C8B-B14F-4D97-AF65-F5344CB8AC3E}">
        <p14:creationId xmlns:p14="http://schemas.microsoft.com/office/powerpoint/2010/main" val="29116292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「環境基本法」に基づいて，</a:t>
            </a:r>
            <a:endParaRPr kumimoji="1" lang="en-US" altLang="ja-JP" dirty="0" smtClean="0"/>
          </a:p>
          <a:p>
            <a:r>
              <a:rPr kumimoji="1" lang="en-US" altLang="ja-JP" dirty="0" smtClean="0"/>
              <a:t>5</a:t>
            </a:r>
            <a:r>
              <a:rPr kumimoji="1" lang="ja-JP" altLang="en-US" dirty="0" smtClean="0"/>
              <a:t>～６年ごとに　「環境基本計画」が　まとめられている。</a:t>
            </a:r>
            <a:endParaRPr kumimoji="1" lang="en-US" altLang="ja-JP" dirty="0" smtClean="0"/>
          </a:p>
          <a:p>
            <a:endParaRPr kumimoji="1" lang="en-US" altLang="ja-JP" dirty="0" smtClean="0"/>
          </a:p>
          <a:p>
            <a:r>
              <a:rPr kumimoji="1" lang="ja-JP" altLang="en-US" dirty="0" smtClean="0"/>
              <a:t>その後，「循環型社会形成推進基本法（</a:t>
            </a:r>
            <a:r>
              <a:rPr kumimoji="1" lang="en-US" altLang="ja-JP" dirty="0" smtClean="0"/>
              <a:t>2000</a:t>
            </a:r>
            <a:r>
              <a:rPr kumimoji="1" lang="ja-JP" altLang="en-US" dirty="0" smtClean="0"/>
              <a:t>年）」のもとで，</a:t>
            </a:r>
            <a:endParaRPr kumimoji="1" lang="en-US" altLang="ja-JP" dirty="0" smtClean="0"/>
          </a:p>
          <a:p>
            <a:r>
              <a:rPr kumimoji="1" lang="ja-JP" altLang="en-US" dirty="0" smtClean="0"/>
              <a:t>各分野のリサイクル法が　位置付けられた。</a:t>
            </a:r>
            <a:endParaRPr kumimoji="1" lang="en-US" altLang="ja-JP" dirty="0" smtClean="0"/>
          </a:p>
          <a:p>
            <a:endParaRPr kumimoji="1" lang="en-US" altLang="ja-JP" dirty="0" smtClean="0"/>
          </a:p>
          <a:p>
            <a:r>
              <a:rPr kumimoji="1" lang="ja-JP" altLang="en-US" dirty="0" smtClean="0"/>
              <a:t>　　・廃棄物処理法</a:t>
            </a:r>
            <a:endParaRPr kumimoji="1" lang="en-US" altLang="ja-JP" dirty="0" smtClean="0"/>
          </a:p>
          <a:p>
            <a:r>
              <a:rPr kumimoji="1" lang="ja-JP" altLang="en-US" dirty="0" smtClean="0"/>
              <a:t>　　・資源有効利用促進法（改正リサイクル法）</a:t>
            </a:r>
            <a:endParaRPr kumimoji="1" lang="en-US" altLang="ja-JP" dirty="0" smtClean="0"/>
          </a:p>
          <a:p>
            <a:r>
              <a:rPr kumimoji="1" lang="ja-JP" altLang="en-US" dirty="0" smtClean="0"/>
              <a:t>　　・建設リサイクル法</a:t>
            </a:r>
            <a:endParaRPr kumimoji="1" lang="en-US" altLang="ja-JP" dirty="0" smtClean="0"/>
          </a:p>
          <a:p>
            <a:r>
              <a:rPr kumimoji="1" lang="ja-JP" altLang="en-US" dirty="0" smtClean="0"/>
              <a:t>　　・食品リサイクル法</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・家電リサイクル法</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・包装容器リサイクル法</a:t>
            </a:r>
            <a:endParaRPr kumimoji="1" lang="en-US" altLang="ja-JP" dirty="0" smtClean="0"/>
          </a:p>
          <a:p>
            <a:r>
              <a:rPr kumimoji="1" lang="ja-JP" altLang="en-US" dirty="0" smtClean="0"/>
              <a:t>　　・自動車リサイクル法</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・グリーン購入法</a:t>
            </a:r>
            <a:endParaRPr kumimoji="1" lang="en-US" altLang="ja-JP" dirty="0" smtClean="0"/>
          </a:p>
          <a:p>
            <a:endParaRPr kumimoji="1" lang="en-US" altLang="ja-JP" dirty="0" smtClean="0"/>
          </a:p>
          <a:p>
            <a:r>
              <a:rPr kumimoji="1" lang="ja-JP" altLang="en-US" dirty="0" smtClean="0"/>
              <a:t>また，</a:t>
            </a:r>
            <a:r>
              <a:rPr kumimoji="1" lang="en-US" altLang="ja-JP" dirty="0" smtClean="0"/>
              <a:t>2008</a:t>
            </a:r>
            <a:r>
              <a:rPr kumimoji="1" lang="ja-JP" altLang="en-US" dirty="0" smtClean="0"/>
              <a:t>年には，生物多様性基本法が制定された。</a:t>
            </a:r>
            <a:endParaRPr kumimoji="1" lang="en-US" altLang="ja-JP" dirty="0" smtClean="0"/>
          </a:p>
          <a:p>
            <a:endParaRPr kumimoji="1" lang="en-US" altLang="ja-JP" dirty="0" smtClean="0"/>
          </a:p>
          <a:p>
            <a:r>
              <a:rPr kumimoji="1" lang="ja-JP" altLang="en-US" dirty="0" smtClean="0"/>
              <a:t>この他にも，</a:t>
            </a:r>
            <a:endParaRPr kumimoji="1" lang="en-US" altLang="ja-JP" dirty="0" smtClean="0"/>
          </a:p>
          <a:p>
            <a:r>
              <a:rPr kumimoji="1" lang="ja-JP" altLang="en-US" dirty="0" smtClean="0"/>
              <a:t>　この後に示す　環境保全対策の</a:t>
            </a:r>
            <a:endParaRPr kumimoji="1" lang="en-US" altLang="ja-JP" dirty="0" smtClean="0"/>
          </a:p>
          <a:p>
            <a:r>
              <a:rPr kumimoji="1" lang="ja-JP" altLang="en-US" dirty="0" smtClean="0"/>
              <a:t>　的確な　実施を　確保するための　法律として，</a:t>
            </a:r>
            <a:endParaRPr kumimoji="1" lang="en-US" altLang="ja-JP" dirty="0" smtClean="0"/>
          </a:p>
          <a:p>
            <a:r>
              <a:rPr kumimoji="1" lang="ja-JP" altLang="en-US" dirty="0" smtClean="0"/>
              <a:t>　「環境影響評価法」が　制定されている。</a:t>
            </a:r>
            <a:endParaRPr kumimoji="1" lang="en-US" altLang="ja-JP" dirty="0" smtClean="0"/>
          </a:p>
        </p:txBody>
      </p:sp>
      <p:sp>
        <p:nvSpPr>
          <p:cNvPr id="4" name="スライド番号プレースホルダ 3"/>
          <p:cNvSpPr>
            <a:spLocks noGrp="1"/>
          </p:cNvSpPr>
          <p:nvPr>
            <p:ph type="sldNum" sz="quarter" idx="10"/>
          </p:nvPr>
        </p:nvSpPr>
        <p:spPr/>
        <p:txBody>
          <a:bodyPr/>
          <a:lstStyle/>
          <a:p>
            <a:fld id="{53451A48-B794-4ACA-8FFD-DEDD5EF528F8}" type="slidenum">
              <a:rPr kumimoji="1" lang="ja-JP" altLang="en-US" smtClean="0"/>
              <a:pPr/>
              <a:t>18</a:t>
            </a:fld>
            <a:endParaRPr kumimoji="1" lang="ja-JP" altLang="en-US" dirty="0"/>
          </a:p>
        </p:txBody>
      </p:sp>
    </p:spTree>
    <p:extLst>
      <p:ext uri="{BB962C8B-B14F-4D97-AF65-F5344CB8AC3E}">
        <p14:creationId xmlns:p14="http://schemas.microsoft.com/office/powerpoint/2010/main" val="10914941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「循環型社会形成推進基本法」とは，</a:t>
            </a:r>
            <a:endParaRPr kumimoji="1" lang="en-US" altLang="ja-JP" dirty="0" smtClean="0"/>
          </a:p>
          <a:p>
            <a:endParaRPr kumimoji="1" lang="en-US" altLang="ja-JP" dirty="0" smtClean="0"/>
          </a:p>
          <a:p>
            <a:r>
              <a:rPr kumimoji="1" lang="ja-JP" altLang="en-US" dirty="0" smtClean="0"/>
              <a:t>　大量生産・大量消費・大量廃棄型の　経済社会から，</a:t>
            </a:r>
            <a:endParaRPr kumimoji="1" lang="en-US" altLang="ja-JP" dirty="0" smtClean="0"/>
          </a:p>
          <a:p>
            <a:r>
              <a:rPr kumimoji="1" lang="ja-JP" altLang="en-US" dirty="0" smtClean="0"/>
              <a:t>　資源消費が　抑制されて</a:t>
            </a:r>
            <a:endParaRPr kumimoji="1" lang="en-US" altLang="ja-JP" dirty="0" smtClean="0"/>
          </a:p>
          <a:p>
            <a:r>
              <a:rPr kumimoji="1" lang="ja-JP" altLang="en-US" dirty="0" smtClean="0"/>
              <a:t>　環境への　負荷が少ない　循環型社会の形成を　目指すものであり，</a:t>
            </a:r>
            <a:endParaRPr kumimoji="1" lang="en-US" altLang="ja-JP" dirty="0" smtClean="0"/>
          </a:p>
          <a:p>
            <a:endParaRPr kumimoji="1" lang="en-US" altLang="ja-JP" dirty="0" smtClean="0"/>
          </a:p>
          <a:p>
            <a:r>
              <a:rPr kumimoji="1" lang="ja-JP" altLang="en-US" dirty="0" smtClean="0"/>
              <a:t>　循環型社会の　形成を推進する</a:t>
            </a:r>
            <a:endParaRPr kumimoji="1" lang="en-US" altLang="ja-JP" dirty="0" smtClean="0"/>
          </a:p>
          <a:p>
            <a:r>
              <a:rPr kumimoji="1" lang="ja-JP" altLang="en-US" dirty="0" smtClean="0"/>
              <a:t>　基本的な　枠組みとなる　法律である。</a:t>
            </a:r>
            <a:endParaRPr kumimoji="1" lang="en-US" altLang="ja-JP" dirty="0" smtClean="0"/>
          </a:p>
        </p:txBody>
      </p:sp>
      <p:sp>
        <p:nvSpPr>
          <p:cNvPr id="4" name="スライド番号プレースホルダ 3"/>
          <p:cNvSpPr>
            <a:spLocks noGrp="1"/>
          </p:cNvSpPr>
          <p:nvPr>
            <p:ph type="sldNum" sz="quarter" idx="10"/>
          </p:nvPr>
        </p:nvSpPr>
        <p:spPr/>
        <p:txBody>
          <a:bodyPr/>
          <a:lstStyle/>
          <a:p>
            <a:fld id="{53451A48-B794-4ACA-8FFD-DEDD5EF528F8}" type="slidenum">
              <a:rPr kumimoji="1" lang="ja-JP" altLang="en-US" smtClean="0"/>
              <a:pPr/>
              <a:t>19</a:t>
            </a:fld>
            <a:endParaRPr kumimoji="1" lang="ja-JP" altLang="en-US" dirty="0"/>
          </a:p>
        </p:txBody>
      </p:sp>
    </p:spTree>
    <p:extLst>
      <p:ext uri="{BB962C8B-B14F-4D97-AF65-F5344CB8AC3E}">
        <p14:creationId xmlns:p14="http://schemas.microsoft.com/office/powerpoint/2010/main" val="1334090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53451A48-B794-4ACA-8FFD-DEDD5EF528F8}" type="slidenum">
              <a:rPr kumimoji="1" lang="ja-JP" altLang="en-US" smtClean="0"/>
              <a:pPr/>
              <a:t>2</a:t>
            </a:fld>
            <a:endParaRPr kumimoji="1" lang="ja-JP" altLang="en-US" dirty="0"/>
          </a:p>
        </p:txBody>
      </p:sp>
    </p:spTree>
    <p:extLst>
      <p:ext uri="{BB962C8B-B14F-4D97-AF65-F5344CB8AC3E}">
        <p14:creationId xmlns:p14="http://schemas.microsoft.com/office/powerpoint/2010/main" val="2657916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今までの　環境への　負荷が　大きい社会から</a:t>
            </a:r>
            <a:endParaRPr kumimoji="1" lang="en-US" altLang="ja-JP" dirty="0" smtClean="0"/>
          </a:p>
          <a:p>
            <a:endParaRPr kumimoji="1" lang="en-US" altLang="ja-JP" dirty="0" smtClean="0"/>
          </a:p>
          <a:p>
            <a:r>
              <a:rPr kumimoji="1" lang="ja-JP" altLang="en-US" dirty="0" smtClean="0"/>
              <a:t>　後で説明する　</a:t>
            </a:r>
            <a:r>
              <a:rPr kumimoji="1" lang="en-US" altLang="ja-JP" dirty="0" smtClean="0"/>
              <a:t>3R(</a:t>
            </a:r>
            <a:r>
              <a:rPr kumimoji="1" lang="en-US" altLang="ja-JP" dirty="0" err="1" smtClean="0"/>
              <a:t>Reduce,Reuse,Recycle</a:t>
            </a:r>
            <a:r>
              <a:rPr kumimoji="1" lang="en-US" altLang="ja-JP" dirty="0" smtClean="0"/>
              <a:t>)</a:t>
            </a:r>
            <a:r>
              <a:rPr kumimoji="1" lang="ja-JP" altLang="en-US" dirty="0" smtClean="0"/>
              <a:t>の　実施や</a:t>
            </a:r>
            <a:endParaRPr kumimoji="1" lang="en-US" altLang="ja-JP" dirty="0" smtClean="0"/>
          </a:p>
          <a:p>
            <a:r>
              <a:rPr kumimoji="1" lang="ja-JP" altLang="en-US" dirty="0" smtClean="0"/>
              <a:t>　資源を　循環させることで</a:t>
            </a:r>
            <a:endParaRPr kumimoji="1" lang="en-US" altLang="ja-JP" dirty="0" smtClean="0"/>
          </a:p>
          <a:p>
            <a:r>
              <a:rPr kumimoji="1" lang="ja-JP" altLang="en-US" dirty="0" smtClean="0"/>
              <a:t>　環境の負荷を　減らすことを　目指した法律　である。</a:t>
            </a:r>
            <a:endParaRPr kumimoji="1" lang="ja-JP" altLang="en-US" dirty="0"/>
          </a:p>
        </p:txBody>
      </p:sp>
      <p:sp>
        <p:nvSpPr>
          <p:cNvPr id="4" name="スライド番号プレースホルダ 3"/>
          <p:cNvSpPr>
            <a:spLocks noGrp="1"/>
          </p:cNvSpPr>
          <p:nvPr>
            <p:ph type="sldNum" sz="quarter" idx="10"/>
          </p:nvPr>
        </p:nvSpPr>
        <p:spPr/>
        <p:txBody>
          <a:bodyPr/>
          <a:lstStyle/>
          <a:p>
            <a:fld id="{53451A48-B794-4ACA-8FFD-DEDD5EF528F8}" type="slidenum">
              <a:rPr kumimoji="1" lang="ja-JP" altLang="en-US" smtClean="0"/>
              <a:pPr/>
              <a:t>20</a:t>
            </a:fld>
            <a:endParaRPr kumimoji="1" lang="ja-JP" altLang="en-US" dirty="0"/>
          </a:p>
        </p:txBody>
      </p:sp>
    </p:spTree>
    <p:extLst>
      <p:ext uri="{BB962C8B-B14F-4D97-AF65-F5344CB8AC3E}">
        <p14:creationId xmlns:p14="http://schemas.microsoft.com/office/powerpoint/2010/main" val="5025941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b="0" kern="1200" dirty="0" smtClean="0">
                <a:solidFill>
                  <a:schemeClr val="tx1"/>
                </a:solidFill>
                <a:effectLst/>
                <a:latin typeface="+mn-ea"/>
                <a:ea typeface="+mn-ea"/>
                <a:cs typeface="+mn-cs"/>
              </a:rPr>
              <a:t>処理の「優先順位」が　初めて法定化され，</a:t>
            </a:r>
            <a:endParaRPr kumimoji="1" lang="en-US" altLang="ja-JP" sz="1200" b="0" kern="1200" dirty="0" smtClean="0">
              <a:solidFill>
                <a:schemeClr val="tx1"/>
              </a:solidFill>
              <a:effectLst/>
              <a:latin typeface="+mn-ea"/>
              <a:ea typeface="+mn-ea"/>
              <a:cs typeface="+mn-cs"/>
            </a:endParaRPr>
          </a:p>
          <a:p>
            <a:endParaRPr kumimoji="1" lang="en-US" altLang="ja-JP" dirty="0" smtClean="0"/>
          </a:p>
          <a:p>
            <a:r>
              <a:rPr kumimoji="1" lang="ja-JP" altLang="en-US" dirty="0" smtClean="0"/>
              <a:t>その順位は，</a:t>
            </a:r>
            <a:endParaRPr kumimoji="1" lang="en-US" altLang="ja-JP" dirty="0" smtClean="0"/>
          </a:p>
          <a:p>
            <a:endParaRPr kumimoji="1" lang="en-US" altLang="ja-JP" dirty="0" smtClean="0"/>
          </a:p>
          <a:p>
            <a:r>
              <a:rPr kumimoji="1" lang="ja-JP" altLang="en-US" sz="1200" kern="1200" dirty="0" smtClean="0">
                <a:solidFill>
                  <a:schemeClr val="tx1"/>
                </a:solidFill>
                <a:effectLst/>
                <a:latin typeface="+mn-lt"/>
                <a:ea typeface="+mn-ea"/>
                <a:cs typeface="+mn-cs"/>
              </a:rPr>
              <a:t>　①</a:t>
            </a:r>
            <a:r>
              <a:rPr kumimoji="1" lang="zh-TW" altLang="en-US" sz="1200" kern="1200" dirty="0" smtClean="0">
                <a:solidFill>
                  <a:schemeClr val="tx1"/>
                </a:solidFill>
                <a:effectLst/>
                <a:latin typeface="+mn-lt"/>
                <a:ea typeface="+mn-ea"/>
                <a:cs typeface="+mn-cs"/>
              </a:rPr>
              <a:t>発生抑制</a:t>
            </a:r>
            <a:r>
              <a:rPr kumimoji="1" lang="ja-JP" altLang="en-US"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Reduce</a:t>
            </a:r>
            <a:r>
              <a:rPr kumimoji="1" lang="ja-JP" altLang="en-US" sz="1200" kern="1200" dirty="0" smtClean="0">
                <a:solidFill>
                  <a:schemeClr val="tx1"/>
                </a:solidFill>
                <a:effectLst/>
                <a:latin typeface="+mn-lt"/>
                <a:ea typeface="+mn-ea"/>
                <a:cs typeface="+mn-cs"/>
              </a:rPr>
              <a:t>）</a:t>
            </a:r>
            <a:endParaRPr kumimoji="1" lang="en-US" altLang="zh-TW"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②</a:t>
            </a:r>
            <a:r>
              <a:rPr kumimoji="1" lang="zh-TW" altLang="en-US" sz="1200" kern="1200" dirty="0" smtClean="0">
                <a:solidFill>
                  <a:schemeClr val="tx1"/>
                </a:solidFill>
                <a:effectLst/>
                <a:latin typeface="+mn-lt"/>
                <a:ea typeface="+mn-ea"/>
                <a:cs typeface="+mn-cs"/>
              </a:rPr>
              <a:t>再使用</a:t>
            </a:r>
            <a:r>
              <a:rPr kumimoji="1" lang="ja-JP" altLang="en-US"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Reuse</a:t>
            </a:r>
            <a:r>
              <a:rPr kumimoji="1" lang="ja-JP" altLang="en-US" sz="1200" kern="1200" dirty="0" smtClean="0">
                <a:solidFill>
                  <a:schemeClr val="tx1"/>
                </a:solidFill>
                <a:effectLst/>
                <a:latin typeface="+mn-lt"/>
                <a:ea typeface="+mn-ea"/>
                <a:cs typeface="+mn-cs"/>
              </a:rPr>
              <a:t>）</a:t>
            </a:r>
            <a:endParaRPr kumimoji="1" lang="en-US" altLang="zh-TW"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③</a:t>
            </a:r>
            <a:r>
              <a:rPr kumimoji="1" lang="zh-TW" altLang="en-US" sz="1200" kern="1200" dirty="0" smtClean="0">
                <a:solidFill>
                  <a:schemeClr val="tx1"/>
                </a:solidFill>
                <a:effectLst/>
                <a:latin typeface="+mn-lt"/>
                <a:ea typeface="+mn-ea"/>
                <a:cs typeface="+mn-cs"/>
              </a:rPr>
              <a:t>再生利用</a:t>
            </a:r>
            <a:r>
              <a:rPr kumimoji="1" lang="ja-JP" altLang="en-US"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Recycle</a:t>
            </a:r>
            <a:r>
              <a:rPr kumimoji="1" lang="ja-JP" altLang="en-US" sz="1200" kern="1200" dirty="0" smtClean="0">
                <a:solidFill>
                  <a:schemeClr val="tx1"/>
                </a:solidFill>
                <a:effectLst/>
                <a:latin typeface="+mn-lt"/>
                <a:ea typeface="+mn-ea"/>
                <a:cs typeface="+mn-cs"/>
              </a:rPr>
              <a:t>）</a:t>
            </a:r>
            <a:endParaRPr kumimoji="1" lang="en-US" altLang="zh-TW"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④</a:t>
            </a:r>
            <a:r>
              <a:rPr kumimoji="1" lang="zh-TW" altLang="en-US" sz="1200" kern="1200" dirty="0" smtClean="0">
                <a:solidFill>
                  <a:schemeClr val="tx1"/>
                </a:solidFill>
                <a:effectLst/>
                <a:latin typeface="+mn-lt"/>
                <a:ea typeface="+mn-ea"/>
                <a:cs typeface="+mn-cs"/>
              </a:rPr>
              <a:t>熱回収</a:t>
            </a:r>
            <a:endParaRPr kumimoji="1" lang="en-US" altLang="zh-TW"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⑤</a:t>
            </a:r>
            <a:r>
              <a:rPr kumimoji="1" lang="zh-TW" altLang="en-US" sz="1200" kern="1200" dirty="0" smtClean="0">
                <a:solidFill>
                  <a:schemeClr val="tx1"/>
                </a:solidFill>
                <a:effectLst/>
                <a:latin typeface="+mn-lt"/>
                <a:ea typeface="+mn-ea"/>
                <a:cs typeface="+mn-cs"/>
              </a:rPr>
              <a:t>適正処分</a:t>
            </a:r>
            <a:endParaRPr kumimoji="1" lang="en-US" altLang="zh-TW" sz="1200" kern="1200" dirty="0" smtClean="0">
              <a:solidFill>
                <a:schemeClr val="tx1"/>
              </a:solidFill>
              <a:effectLst/>
              <a:latin typeface="+mn-lt"/>
              <a:ea typeface="+mn-ea"/>
              <a:cs typeface="+mn-cs"/>
            </a:endParaRPr>
          </a:p>
          <a:p>
            <a:endParaRPr kumimoji="1" lang="en-US" altLang="ja-JP" dirty="0" smtClean="0"/>
          </a:p>
          <a:p>
            <a:r>
              <a:rPr kumimoji="1" lang="ja-JP" altLang="en-US" dirty="0" smtClean="0"/>
              <a:t>となっている。</a:t>
            </a:r>
            <a:endParaRPr kumimoji="1" lang="ja-JP" altLang="en-US" dirty="0"/>
          </a:p>
        </p:txBody>
      </p:sp>
      <p:sp>
        <p:nvSpPr>
          <p:cNvPr id="4" name="スライド番号プレースホルダ 3"/>
          <p:cNvSpPr>
            <a:spLocks noGrp="1"/>
          </p:cNvSpPr>
          <p:nvPr>
            <p:ph type="sldNum" sz="quarter" idx="10"/>
          </p:nvPr>
        </p:nvSpPr>
        <p:spPr/>
        <p:txBody>
          <a:bodyPr/>
          <a:lstStyle/>
          <a:p>
            <a:fld id="{53451A48-B794-4ACA-8FFD-DEDD5EF528F8}" type="slidenum">
              <a:rPr kumimoji="1" lang="ja-JP" altLang="en-US" smtClean="0"/>
              <a:pPr/>
              <a:t>21</a:t>
            </a:fld>
            <a:endParaRPr kumimoji="1" lang="ja-JP" altLang="en-US" dirty="0"/>
          </a:p>
        </p:txBody>
      </p:sp>
    </p:spTree>
    <p:extLst>
      <p:ext uri="{BB962C8B-B14F-4D97-AF65-F5344CB8AC3E}">
        <p14:creationId xmlns:p14="http://schemas.microsoft.com/office/powerpoint/2010/main" val="3404273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「３</a:t>
            </a:r>
            <a:r>
              <a:rPr kumimoji="1" lang="en-US" altLang="ja-JP" dirty="0" smtClean="0"/>
              <a:t>R</a:t>
            </a:r>
            <a:r>
              <a:rPr kumimoji="1" lang="ja-JP" altLang="en-US" dirty="0" smtClean="0"/>
              <a:t>」の</a:t>
            </a:r>
            <a:endParaRPr kumimoji="1" lang="en-US" altLang="ja-JP" dirty="0" smtClean="0"/>
          </a:p>
          <a:p>
            <a:endParaRPr kumimoji="1" lang="en-US" altLang="ja-JP" dirty="0" smtClean="0"/>
          </a:p>
          <a:p>
            <a:r>
              <a:rPr kumimoji="1" lang="ja-JP" altLang="en-US" dirty="0" smtClean="0"/>
              <a:t>「リデュース</a:t>
            </a:r>
            <a:r>
              <a:rPr kumimoji="1" lang="en-US" altLang="ja-JP" dirty="0" smtClean="0"/>
              <a:t>(Reduce)</a:t>
            </a:r>
            <a:r>
              <a:rPr kumimoji="1" lang="ja-JP" altLang="en-US" dirty="0" smtClean="0"/>
              <a:t>：発生抑制</a:t>
            </a:r>
            <a:r>
              <a:rPr kumimoji="1" lang="en-US" altLang="ja-JP" dirty="0" smtClean="0"/>
              <a:t> </a:t>
            </a:r>
            <a:r>
              <a:rPr kumimoji="1" lang="ja-JP" altLang="en-US" dirty="0" smtClean="0"/>
              <a:t>」とは，</a:t>
            </a:r>
            <a:endParaRPr kumimoji="1" lang="en-US" altLang="ja-JP" dirty="0" smtClean="0"/>
          </a:p>
          <a:p>
            <a:r>
              <a:rPr kumimoji="1" lang="ja-JP" altLang="en-US" dirty="0" smtClean="0"/>
              <a:t>　ゴミの　発生を　抑える</a:t>
            </a:r>
            <a:endParaRPr kumimoji="1" lang="en-US" altLang="ja-JP" dirty="0" smtClean="0"/>
          </a:p>
          <a:p>
            <a:r>
              <a:rPr kumimoji="1" lang="ja-JP" altLang="en-US" dirty="0" smtClean="0"/>
              <a:t>　長持ちする　製品を　つくる</a:t>
            </a:r>
            <a:endParaRPr kumimoji="1" lang="en-US" altLang="ja-JP" dirty="0" smtClean="0"/>
          </a:p>
          <a:p>
            <a:r>
              <a:rPr kumimoji="1" lang="ja-JP" altLang="en-US" dirty="0" smtClean="0"/>
              <a:t>　ものを　大切に　使う</a:t>
            </a:r>
            <a:endParaRPr kumimoji="1" lang="en-US" altLang="ja-JP" dirty="0" smtClean="0"/>
          </a:p>
          <a:p>
            <a:r>
              <a:rPr kumimoji="1" lang="ja-JP" altLang="en-US" dirty="0" smtClean="0"/>
              <a:t>　簡易包装の　実施　のことである。</a:t>
            </a:r>
            <a:endParaRPr kumimoji="1" lang="en-US" altLang="ja-JP" dirty="0" smtClean="0"/>
          </a:p>
          <a:p>
            <a:endParaRPr kumimoji="1" lang="en-US" altLang="ja-JP" dirty="0" smtClean="0"/>
          </a:p>
          <a:p>
            <a:r>
              <a:rPr kumimoji="1" lang="ja-JP" altLang="en-US" dirty="0" smtClean="0"/>
              <a:t>「リユース</a:t>
            </a:r>
            <a:r>
              <a:rPr kumimoji="1" lang="en-US" altLang="ja-JP" dirty="0" smtClean="0"/>
              <a:t>(Reuse)</a:t>
            </a:r>
            <a:r>
              <a:rPr kumimoji="1" lang="ja-JP" altLang="en-US" dirty="0" smtClean="0"/>
              <a:t>：再使用</a:t>
            </a:r>
            <a:r>
              <a:rPr kumimoji="1" lang="en-US" altLang="ja-JP" dirty="0" smtClean="0"/>
              <a:t> </a:t>
            </a:r>
            <a:r>
              <a:rPr kumimoji="1" lang="ja-JP" altLang="en-US" dirty="0" smtClean="0"/>
              <a:t>」とは，</a:t>
            </a:r>
            <a:endParaRPr kumimoji="1" lang="en-US" altLang="ja-JP" dirty="0" smtClean="0"/>
          </a:p>
          <a:p>
            <a:r>
              <a:rPr kumimoji="1" lang="ja-JP" altLang="en-US" dirty="0" smtClean="0"/>
              <a:t>　ものを　繰り返し使う　ことである。</a:t>
            </a:r>
            <a:endParaRPr kumimoji="1" lang="en-US" altLang="ja-JP" dirty="0" smtClean="0"/>
          </a:p>
          <a:p>
            <a:endParaRPr kumimoji="1" lang="en-US" altLang="ja-JP" dirty="0" smtClean="0"/>
          </a:p>
          <a:p>
            <a:r>
              <a:rPr kumimoji="1" lang="ja-JP" altLang="en-US" dirty="0" smtClean="0"/>
              <a:t>「リサイクル</a:t>
            </a:r>
            <a:r>
              <a:rPr kumimoji="1" lang="en-US" altLang="ja-JP" dirty="0" smtClean="0"/>
              <a:t>(Recycle)</a:t>
            </a:r>
            <a:r>
              <a:rPr kumimoji="1" lang="ja-JP" altLang="en-US" dirty="0" smtClean="0"/>
              <a:t>：再生利用」とは，</a:t>
            </a:r>
            <a:endParaRPr kumimoji="1" lang="en-US" altLang="ja-JP" dirty="0" smtClean="0"/>
          </a:p>
          <a:p>
            <a:r>
              <a:rPr kumimoji="1" lang="ja-JP" altLang="en-US" dirty="0" smtClean="0"/>
              <a:t>　使えなくなったものを　資源として　再び使う　ことである。</a:t>
            </a:r>
            <a:endParaRPr kumimoji="1" lang="en-US" altLang="ja-JP" dirty="0" smtClean="0"/>
          </a:p>
          <a:p>
            <a:r>
              <a:rPr kumimoji="1" lang="ja-JP" altLang="en-US" dirty="0" smtClean="0"/>
              <a:t>（ゴミの分別が大切である）</a:t>
            </a:r>
            <a:endParaRPr kumimoji="1" lang="en-US" altLang="ja-JP" dirty="0" smtClean="0"/>
          </a:p>
          <a:p>
            <a:endParaRPr kumimoji="1" lang="en-US" altLang="ja-JP" dirty="0" smtClean="0"/>
          </a:p>
          <a:p>
            <a:r>
              <a:rPr kumimoji="1" lang="en-US" altLang="ja-JP" dirty="0" smtClean="0"/>
              <a:t>※</a:t>
            </a:r>
            <a:r>
              <a:rPr kumimoji="1" lang="ja-JP" altLang="en-US" dirty="0" smtClean="0"/>
              <a:t>今すぐできる</a:t>
            </a:r>
            <a:r>
              <a:rPr kumimoji="1" lang="en-US" altLang="ja-JP" dirty="0" smtClean="0"/>
              <a:t>3R</a:t>
            </a:r>
            <a:r>
              <a:rPr kumimoji="1" lang="ja-JP" altLang="en-US" dirty="0" smtClean="0"/>
              <a:t>について考えさえ，発表させる。</a:t>
            </a:r>
            <a:endParaRPr kumimoji="1" lang="en-US" altLang="ja-JP" dirty="0" smtClean="0"/>
          </a:p>
          <a:p>
            <a:r>
              <a:rPr kumimoji="1" lang="en-US" altLang="ja-JP" dirty="0" smtClean="0"/>
              <a:t>※</a:t>
            </a:r>
            <a:r>
              <a:rPr kumimoji="1" lang="ja-JP" altLang="en-US" dirty="0" smtClean="0"/>
              <a:t>グループディスカッションをさせた上で，班ごとにまとめた意見を発表させてもよい。</a:t>
            </a:r>
            <a:endParaRPr kumimoji="1" lang="en-US" altLang="ja-JP" dirty="0" smtClean="0"/>
          </a:p>
        </p:txBody>
      </p:sp>
      <p:sp>
        <p:nvSpPr>
          <p:cNvPr id="4" name="スライド番号プレースホルダ 3"/>
          <p:cNvSpPr>
            <a:spLocks noGrp="1"/>
          </p:cNvSpPr>
          <p:nvPr>
            <p:ph type="sldNum" sz="quarter" idx="10"/>
          </p:nvPr>
        </p:nvSpPr>
        <p:spPr/>
        <p:txBody>
          <a:bodyPr/>
          <a:lstStyle/>
          <a:p>
            <a:fld id="{53451A48-B794-4ACA-8FFD-DEDD5EF528F8}" type="slidenum">
              <a:rPr kumimoji="1" lang="ja-JP" altLang="en-US" smtClean="0"/>
              <a:pPr/>
              <a:t>22</a:t>
            </a:fld>
            <a:endParaRPr kumimoji="1" lang="ja-JP" altLang="en-US"/>
          </a:p>
        </p:txBody>
      </p:sp>
    </p:spTree>
    <p:extLst>
      <p:ext uri="{BB962C8B-B14F-4D97-AF65-F5344CB8AC3E}">
        <p14:creationId xmlns:p14="http://schemas.microsoft.com/office/powerpoint/2010/main" val="16222490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製品を　生産，使用・消費し，</a:t>
            </a:r>
            <a:endParaRPr kumimoji="1" lang="en-US" altLang="ja-JP" dirty="0" smtClean="0"/>
          </a:p>
          <a:p>
            <a:r>
              <a:rPr kumimoji="1" lang="ja-JP" altLang="en-US" dirty="0" smtClean="0"/>
              <a:t>廃棄物を　最終処分するまでの　過程において，</a:t>
            </a:r>
            <a:endParaRPr kumimoji="1" lang="en-US" altLang="ja-JP" dirty="0" smtClean="0"/>
          </a:p>
          <a:p>
            <a:endParaRPr kumimoji="1" lang="en-US" altLang="ja-JP" dirty="0" smtClean="0"/>
          </a:p>
          <a:p>
            <a:r>
              <a:rPr kumimoji="1" lang="ja-JP" altLang="en-US" dirty="0" smtClean="0"/>
              <a:t>生産するときや　使用・消費されるときには　</a:t>
            </a:r>
            <a:r>
              <a:rPr kumimoji="1" lang="en-US" altLang="ja-JP" dirty="0" smtClean="0"/>
              <a:t>Reduce(</a:t>
            </a:r>
            <a:r>
              <a:rPr kumimoji="1" lang="ja-JP" altLang="en-US" dirty="0" smtClean="0"/>
              <a:t>発生抑制</a:t>
            </a:r>
            <a:r>
              <a:rPr kumimoji="1" lang="en-US" altLang="ja-JP" dirty="0" smtClean="0"/>
              <a:t>)</a:t>
            </a:r>
            <a:r>
              <a:rPr kumimoji="1" lang="ja-JP" altLang="en-US" dirty="0" err="1" smtClean="0"/>
              <a:t>，</a:t>
            </a:r>
            <a:endParaRPr kumimoji="1" lang="en-US" altLang="ja-JP" dirty="0" smtClean="0"/>
          </a:p>
          <a:p>
            <a:endParaRPr kumimoji="1" lang="en-US" altLang="ja-JP" dirty="0" smtClean="0"/>
          </a:p>
          <a:p>
            <a:r>
              <a:rPr kumimoji="1" lang="ja-JP" altLang="en-US" dirty="0" smtClean="0"/>
              <a:t>使用・消費後の　廃棄物については　</a:t>
            </a:r>
            <a:r>
              <a:rPr kumimoji="1" lang="en-US" altLang="ja-JP" dirty="0" smtClean="0"/>
              <a:t>Reuse(</a:t>
            </a:r>
            <a:r>
              <a:rPr kumimoji="1" lang="ja-JP" altLang="en-US" dirty="0" smtClean="0"/>
              <a:t>再使用</a:t>
            </a:r>
            <a:r>
              <a:rPr kumimoji="1" lang="en-US" altLang="ja-JP" dirty="0" smtClean="0"/>
              <a:t>)</a:t>
            </a:r>
            <a:r>
              <a:rPr kumimoji="1" lang="ja-JP" altLang="en-US" dirty="0" smtClean="0"/>
              <a:t>したり，</a:t>
            </a:r>
            <a:endParaRPr kumimoji="1" lang="en-US" altLang="ja-JP" dirty="0" smtClean="0"/>
          </a:p>
          <a:p>
            <a:r>
              <a:rPr kumimoji="1" lang="ja-JP" altLang="en-US" dirty="0" smtClean="0"/>
              <a:t>処理をして　</a:t>
            </a:r>
            <a:r>
              <a:rPr kumimoji="1" lang="en-US" altLang="ja-JP" dirty="0" smtClean="0"/>
              <a:t>Recycle(</a:t>
            </a:r>
            <a:r>
              <a:rPr kumimoji="1" lang="ja-JP" altLang="en-US" dirty="0" smtClean="0"/>
              <a:t>再生利用</a:t>
            </a:r>
            <a:r>
              <a:rPr kumimoji="1" lang="en-US" altLang="ja-JP" dirty="0" smtClean="0"/>
              <a:t>)</a:t>
            </a:r>
            <a:r>
              <a:rPr kumimoji="1" lang="ja-JP" altLang="en-US" dirty="0" smtClean="0"/>
              <a:t>することが　期待できる。</a:t>
            </a:r>
            <a:endParaRPr kumimoji="1" lang="ja-JP" altLang="en-US" dirty="0"/>
          </a:p>
        </p:txBody>
      </p:sp>
      <p:sp>
        <p:nvSpPr>
          <p:cNvPr id="4" name="スライド番号プレースホルダ 3"/>
          <p:cNvSpPr>
            <a:spLocks noGrp="1"/>
          </p:cNvSpPr>
          <p:nvPr>
            <p:ph type="sldNum" sz="quarter" idx="10"/>
          </p:nvPr>
        </p:nvSpPr>
        <p:spPr/>
        <p:txBody>
          <a:bodyPr/>
          <a:lstStyle/>
          <a:p>
            <a:fld id="{53451A48-B794-4ACA-8FFD-DEDD5EF528F8}" type="slidenum">
              <a:rPr kumimoji="1" lang="ja-JP" altLang="en-US" smtClean="0"/>
              <a:pPr/>
              <a:t>23</a:t>
            </a:fld>
            <a:endParaRPr kumimoji="1" lang="ja-JP" altLang="en-US" dirty="0"/>
          </a:p>
        </p:txBody>
      </p:sp>
    </p:spTree>
    <p:extLst>
      <p:ext uri="{BB962C8B-B14F-4D97-AF65-F5344CB8AC3E}">
        <p14:creationId xmlns:p14="http://schemas.microsoft.com/office/powerpoint/2010/main" val="6360572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「３Ｒ」に，　「リフューズ」や　「リペア」などを加えて</a:t>
            </a:r>
            <a:endParaRPr kumimoji="1" lang="en-US" altLang="ja-JP" dirty="0" smtClean="0"/>
          </a:p>
          <a:p>
            <a:r>
              <a:rPr kumimoji="1" lang="ja-JP" altLang="en-US" dirty="0" smtClean="0"/>
              <a:t>　「４Ｒ」・「５Ｒ」などと　呼ぶ。</a:t>
            </a:r>
            <a:endParaRPr kumimoji="1" lang="en-US" altLang="ja-JP" dirty="0" smtClean="0"/>
          </a:p>
          <a:p>
            <a:endParaRPr kumimoji="1" lang="en-US" altLang="ja-JP" dirty="0" smtClean="0"/>
          </a:p>
          <a:p>
            <a:r>
              <a:rPr kumimoji="1" lang="ja-JP" altLang="en-US" dirty="0" smtClean="0"/>
              <a:t>また，　他にも</a:t>
            </a:r>
            <a:endParaRPr kumimoji="1" lang="en-US" altLang="ja-JP" dirty="0" smtClean="0"/>
          </a:p>
          <a:p>
            <a:r>
              <a:rPr kumimoji="1" lang="ja-JP" altLang="en-US" dirty="0" smtClean="0"/>
              <a:t>　いろいろな　言葉と　入れ替えたり，</a:t>
            </a:r>
            <a:endParaRPr kumimoji="1" lang="en-US" altLang="ja-JP" dirty="0" smtClean="0"/>
          </a:p>
          <a:p>
            <a:r>
              <a:rPr kumimoji="1" lang="ja-JP" altLang="en-US" dirty="0" smtClean="0"/>
              <a:t>　組み合わせる　ことによって　使用し，</a:t>
            </a:r>
            <a:endParaRPr kumimoji="1" lang="en-US" altLang="ja-JP" dirty="0" smtClean="0"/>
          </a:p>
          <a:p>
            <a:r>
              <a:rPr kumimoji="1" lang="ja-JP" altLang="en-US" dirty="0" smtClean="0"/>
              <a:t>　「７Ｒ」と　呼ぶことも　ある。</a:t>
            </a:r>
            <a:endParaRPr kumimoji="1" lang="en-US" altLang="ja-JP" dirty="0" smtClean="0"/>
          </a:p>
        </p:txBody>
      </p:sp>
      <p:sp>
        <p:nvSpPr>
          <p:cNvPr id="4" name="スライド番号プレースホルダ 3"/>
          <p:cNvSpPr>
            <a:spLocks noGrp="1"/>
          </p:cNvSpPr>
          <p:nvPr>
            <p:ph type="sldNum" sz="quarter" idx="10"/>
          </p:nvPr>
        </p:nvSpPr>
        <p:spPr/>
        <p:txBody>
          <a:bodyPr/>
          <a:lstStyle/>
          <a:p>
            <a:fld id="{53451A48-B794-4ACA-8FFD-DEDD5EF528F8}" type="slidenum">
              <a:rPr kumimoji="1" lang="ja-JP" altLang="en-US" smtClean="0"/>
              <a:pPr/>
              <a:t>24</a:t>
            </a:fld>
            <a:endParaRPr kumimoji="1" lang="ja-JP" altLang="en-US" dirty="0"/>
          </a:p>
        </p:txBody>
      </p:sp>
    </p:spTree>
    <p:extLst>
      <p:ext uri="{BB962C8B-B14F-4D97-AF65-F5344CB8AC3E}">
        <p14:creationId xmlns:p14="http://schemas.microsoft.com/office/powerpoint/2010/main" val="19821227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ja-JP" altLang="en-US" dirty="0" smtClean="0"/>
              <a:t>表に載っている言葉を使うこともあることを説明する。</a:t>
            </a:r>
            <a:endParaRPr kumimoji="1" lang="ja-JP" altLang="en-US" dirty="0"/>
          </a:p>
        </p:txBody>
      </p:sp>
      <p:sp>
        <p:nvSpPr>
          <p:cNvPr id="4" name="スライド番号プレースホルダ 3"/>
          <p:cNvSpPr>
            <a:spLocks noGrp="1"/>
          </p:cNvSpPr>
          <p:nvPr>
            <p:ph type="sldNum" sz="quarter" idx="10"/>
          </p:nvPr>
        </p:nvSpPr>
        <p:spPr/>
        <p:txBody>
          <a:bodyPr/>
          <a:lstStyle/>
          <a:p>
            <a:fld id="{53451A48-B794-4ACA-8FFD-DEDD5EF528F8}" type="slidenum">
              <a:rPr kumimoji="1" lang="ja-JP" altLang="en-US" smtClean="0"/>
              <a:pPr/>
              <a:t>25</a:t>
            </a:fld>
            <a:endParaRPr kumimoji="1" lang="ja-JP" altLang="en-US"/>
          </a:p>
        </p:txBody>
      </p:sp>
    </p:spTree>
    <p:extLst>
      <p:ext uri="{BB962C8B-B14F-4D97-AF65-F5344CB8AC3E}">
        <p14:creationId xmlns:p14="http://schemas.microsoft.com/office/powerpoint/2010/main" val="21122649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「環境アセスメント（環境影響評価）」とは，</a:t>
            </a:r>
            <a:endParaRPr kumimoji="1" lang="en-US" altLang="ja-JP" dirty="0" smtClean="0"/>
          </a:p>
          <a:p>
            <a:endParaRPr kumimoji="1" lang="en-US" altLang="ja-JP" dirty="0" smtClean="0"/>
          </a:p>
          <a:p>
            <a:r>
              <a:rPr kumimoji="1" lang="ja-JP" altLang="en-US" dirty="0" smtClean="0"/>
              <a:t>　新たな　事業の　実施の際には，</a:t>
            </a:r>
            <a:endParaRPr kumimoji="1" lang="en-US" altLang="ja-JP" dirty="0" smtClean="0"/>
          </a:p>
          <a:p>
            <a:r>
              <a:rPr kumimoji="1" lang="ja-JP" altLang="en-US" dirty="0" smtClean="0"/>
              <a:t>　事業者自らが　事前に　環境に　及ぼす影響を　調査・予測・評価し，</a:t>
            </a:r>
            <a:endParaRPr kumimoji="1" lang="en-US" altLang="ja-JP" dirty="0" smtClean="0"/>
          </a:p>
          <a:p>
            <a:endParaRPr kumimoji="1" lang="en-US" altLang="ja-JP" dirty="0" smtClean="0"/>
          </a:p>
          <a:p>
            <a:r>
              <a:rPr kumimoji="1" lang="ja-JP" altLang="en-US" dirty="0" smtClean="0"/>
              <a:t>　その結果を　地域住民や　地方公共団体に　公表して，</a:t>
            </a:r>
            <a:endParaRPr kumimoji="1" lang="en-US" altLang="ja-JP" dirty="0" smtClean="0"/>
          </a:p>
          <a:p>
            <a:r>
              <a:rPr kumimoji="1" lang="ja-JP" altLang="en-US" dirty="0" smtClean="0"/>
              <a:t>　よりよい事業を　行う考え方　である。</a:t>
            </a:r>
            <a:endParaRPr kumimoji="1" lang="ja-JP" altLang="en-US" dirty="0"/>
          </a:p>
        </p:txBody>
      </p:sp>
      <p:sp>
        <p:nvSpPr>
          <p:cNvPr id="4" name="スライド番号プレースホルダ 3"/>
          <p:cNvSpPr>
            <a:spLocks noGrp="1"/>
          </p:cNvSpPr>
          <p:nvPr>
            <p:ph type="sldNum" sz="quarter" idx="10"/>
          </p:nvPr>
        </p:nvSpPr>
        <p:spPr/>
        <p:txBody>
          <a:bodyPr/>
          <a:lstStyle/>
          <a:p>
            <a:fld id="{53451A48-B794-4ACA-8FFD-DEDD5EF528F8}" type="slidenum">
              <a:rPr kumimoji="1" lang="ja-JP" altLang="en-US" smtClean="0"/>
              <a:pPr/>
              <a:t>26</a:t>
            </a:fld>
            <a:endParaRPr kumimoji="1" lang="ja-JP" altLang="en-US"/>
          </a:p>
        </p:txBody>
      </p:sp>
    </p:spTree>
    <p:extLst>
      <p:ext uri="{BB962C8B-B14F-4D97-AF65-F5344CB8AC3E}">
        <p14:creationId xmlns:p14="http://schemas.microsoft.com/office/powerpoint/2010/main" val="38416915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環境アセスメントの具体例を示す。</a:t>
            </a:r>
            <a:endParaRPr kumimoji="1" lang="en-US" altLang="ja-JP" dirty="0" smtClean="0"/>
          </a:p>
          <a:p>
            <a:endParaRPr kumimoji="1" lang="en-US" altLang="ja-JP" dirty="0" smtClean="0"/>
          </a:p>
          <a:p>
            <a:r>
              <a:rPr kumimoji="1" lang="ja-JP" altLang="en-US" dirty="0" smtClean="0"/>
              <a:t>　①　事業者自らが　アセスメントを　記載した　計画書を　作成する</a:t>
            </a:r>
            <a:endParaRPr kumimoji="1" lang="en-US" altLang="ja-JP" dirty="0" smtClean="0"/>
          </a:p>
          <a:p>
            <a:endParaRPr kumimoji="1" lang="en-US" altLang="ja-JP" dirty="0" smtClean="0"/>
          </a:p>
          <a:p>
            <a:r>
              <a:rPr kumimoji="1" lang="ja-JP" altLang="en-US" dirty="0" smtClean="0"/>
              <a:t>　②　国民・地方公共団体の　意見を　聞いた上で，</a:t>
            </a:r>
            <a:endParaRPr kumimoji="1" lang="en-US" altLang="ja-JP" dirty="0" smtClean="0"/>
          </a:p>
          <a:p>
            <a:r>
              <a:rPr kumimoji="1" lang="ja-JP" altLang="en-US" dirty="0" smtClean="0"/>
              <a:t>　　　アセスメントを　決定し，　実施する</a:t>
            </a:r>
            <a:endParaRPr kumimoji="1" lang="en-US" altLang="ja-JP" dirty="0" smtClean="0"/>
          </a:p>
          <a:p>
            <a:r>
              <a:rPr kumimoji="1" lang="ja-JP" altLang="en-US" dirty="0" smtClean="0"/>
              <a:t>　　　（決定した内容に従って調査・予測・評価を実施）　</a:t>
            </a:r>
            <a:r>
              <a:rPr kumimoji="1" lang="en-US" altLang="ja-JP" dirty="0" smtClean="0"/>
              <a:t>…</a:t>
            </a:r>
            <a:r>
              <a:rPr kumimoji="1" lang="ja-JP" altLang="en-US" dirty="0" smtClean="0"/>
              <a:t>　環境影響評価</a:t>
            </a:r>
            <a:endParaRPr kumimoji="1" lang="en-US" altLang="ja-JP" dirty="0" smtClean="0"/>
          </a:p>
          <a:p>
            <a:endParaRPr kumimoji="1" lang="en-US" altLang="ja-JP" dirty="0" smtClean="0"/>
          </a:p>
          <a:p>
            <a:r>
              <a:rPr kumimoji="1" lang="ja-JP" altLang="en-US" dirty="0" smtClean="0"/>
              <a:t>　③　準備書（アセスメント実施の結果案）の　作成をする</a:t>
            </a:r>
            <a:endParaRPr kumimoji="1" lang="en-US" altLang="ja-JP" dirty="0" smtClean="0"/>
          </a:p>
          <a:p>
            <a:endParaRPr kumimoji="1" lang="en-US" altLang="ja-JP" dirty="0" smtClean="0"/>
          </a:p>
          <a:p>
            <a:r>
              <a:rPr kumimoji="1" lang="ja-JP" altLang="en-US" dirty="0" smtClean="0"/>
              <a:t>　④　国民・地方公共団体の　意見を　聞いた上で，　評価書を　作成する</a:t>
            </a:r>
            <a:endParaRPr kumimoji="1" lang="en-US" altLang="ja-JP" dirty="0" smtClean="0"/>
          </a:p>
          <a:p>
            <a:r>
              <a:rPr kumimoji="1" lang="ja-JP" altLang="en-US" dirty="0" smtClean="0"/>
              <a:t>　　　（意見を踏まえて，準備書を修正して評価書を作成する）</a:t>
            </a:r>
            <a:endParaRPr kumimoji="1" lang="en-US" altLang="ja-JP" dirty="0" smtClean="0"/>
          </a:p>
          <a:p>
            <a:endParaRPr kumimoji="1" lang="en-US" altLang="ja-JP" dirty="0" smtClean="0"/>
          </a:p>
          <a:p>
            <a:r>
              <a:rPr kumimoji="1" lang="ja-JP" altLang="en-US" dirty="0" smtClean="0"/>
              <a:t>　⑤　環境省・行政機関の　意見を　聞いた上で，</a:t>
            </a:r>
            <a:endParaRPr kumimoji="1" lang="en-US" altLang="ja-JP" dirty="0" smtClean="0"/>
          </a:p>
          <a:p>
            <a:r>
              <a:rPr kumimoji="1" lang="ja-JP" altLang="en-US" dirty="0" smtClean="0"/>
              <a:t>　　　実施計画書（評価書）を　補正する</a:t>
            </a:r>
            <a:endParaRPr kumimoji="1" lang="en-US" altLang="ja-JP" dirty="0" smtClean="0"/>
          </a:p>
          <a:p>
            <a:endParaRPr kumimoji="1" lang="en-US" altLang="ja-JP" dirty="0" smtClean="0"/>
          </a:p>
          <a:p>
            <a:r>
              <a:rPr kumimoji="1" lang="ja-JP" altLang="en-US" dirty="0" smtClean="0"/>
              <a:t>　⑥　許認可などの　審査を経て，　事業の　実施や　事後調査を　行う</a:t>
            </a:r>
            <a:endParaRPr kumimoji="1" lang="en-US" altLang="ja-JP" dirty="0" smtClean="0"/>
          </a:p>
        </p:txBody>
      </p:sp>
      <p:sp>
        <p:nvSpPr>
          <p:cNvPr id="4" name="スライド番号プレースホルダ 3"/>
          <p:cNvSpPr>
            <a:spLocks noGrp="1"/>
          </p:cNvSpPr>
          <p:nvPr>
            <p:ph type="sldNum" sz="quarter" idx="10"/>
          </p:nvPr>
        </p:nvSpPr>
        <p:spPr/>
        <p:txBody>
          <a:bodyPr/>
          <a:lstStyle/>
          <a:p>
            <a:fld id="{53451A48-B794-4ACA-8FFD-DEDD5EF528F8}" type="slidenum">
              <a:rPr kumimoji="1" lang="ja-JP" altLang="en-US" smtClean="0"/>
              <a:pPr/>
              <a:t>27</a:t>
            </a:fld>
            <a:endParaRPr kumimoji="1" lang="ja-JP" altLang="en-US"/>
          </a:p>
        </p:txBody>
      </p:sp>
    </p:spTree>
    <p:extLst>
      <p:ext uri="{BB962C8B-B14F-4D97-AF65-F5344CB8AC3E}">
        <p14:creationId xmlns:p14="http://schemas.microsoft.com/office/powerpoint/2010/main" val="18416409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3451A48-B794-4ACA-8FFD-DEDD5EF528F8}" type="slidenum">
              <a:rPr kumimoji="1" lang="ja-JP" altLang="en-US" smtClean="0"/>
              <a:pPr/>
              <a:t>28</a:t>
            </a:fld>
            <a:endParaRPr kumimoji="1" lang="ja-JP" altLang="en-US"/>
          </a:p>
        </p:txBody>
      </p:sp>
    </p:spTree>
    <p:extLst>
      <p:ext uri="{BB962C8B-B14F-4D97-AF65-F5344CB8AC3E}">
        <p14:creationId xmlns:p14="http://schemas.microsoft.com/office/powerpoint/2010/main" val="2155989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baseline="0" dirty="0" smtClean="0">
                <a:latin typeface="+mn-ea"/>
                <a:ea typeface="+mn-ea"/>
              </a:rPr>
              <a:t>「環境マネジメントシステム（</a:t>
            </a:r>
            <a:r>
              <a:rPr lang="en-US" altLang="ja-JP" baseline="0" dirty="0" smtClean="0">
                <a:latin typeface="+mn-ea"/>
                <a:ea typeface="+mn-ea"/>
              </a:rPr>
              <a:t>EMS</a:t>
            </a:r>
            <a:r>
              <a:rPr lang="ja-JP" altLang="en-US" baseline="0" dirty="0" smtClean="0">
                <a:latin typeface="+mn-ea"/>
                <a:ea typeface="+mn-ea"/>
              </a:rPr>
              <a:t>）」とは，</a:t>
            </a:r>
            <a:endParaRPr lang="en-US" altLang="ja-JP" baseline="0" dirty="0" smtClean="0">
              <a:latin typeface="+mn-ea"/>
              <a:ea typeface="+mn-ea"/>
            </a:endParaRPr>
          </a:p>
          <a:p>
            <a:endParaRPr lang="en-US" altLang="ja-JP" baseline="0" dirty="0" smtClean="0">
              <a:latin typeface="+mn-ea"/>
              <a:ea typeface="+mn-ea"/>
            </a:endParaRPr>
          </a:p>
          <a:p>
            <a:r>
              <a:rPr lang="ja-JP" altLang="en-US" baseline="0" dirty="0" smtClean="0">
                <a:latin typeface="+mn-ea"/>
                <a:ea typeface="+mn-ea"/>
              </a:rPr>
              <a:t>　事業者が自ら　環境に関する　方針や　目標を　設定し，</a:t>
            </a:r>
            <a:endParaRPr lang="en-US" altLang="ja-JP" baseline="0" dirty="0" smtClean="0">
              <a:latin typeface="+mn-ea"/>
              <a:ea typeface="+mn-ea"/>
            </a:endParaRPr>
          </a:p>
          <a:p>
            <a:r>
              <a:rPr lang="ja-JP" altLang="en-US" baseline="0" dirty="0" smtClean="0">
                <a:latin typeface="+mn-ea"/>
                <a:ea typeface="+mn-ea"/>
              </a:rPr>
              <a:t>　達成に向けて　取り組むための　仕組み　である。</a:t>
            </a:r>
            <a:endParaRPr lang="en-US" altLang="ja-JP" baseline="0" dirty="0" smtClean="0">
              <a:latin typeface="+mn-ea"/>
              <a:ea typeface="+mn-ea"/>
            </a:endParaRPr>
          </a:p>
          <a:p>
            <a:r>
              <a:rPr lang="ja-JP" altLang="en-US" baseline="0" dirty="0" smtClean="0">
                <a:latin typeface="+mn-ea"/>
                <a:ea typeface="+mn-ea"/>
              </a:rPr>
              <a:t>（代表的なものに　このシステムの仕様を定めた　国際規格</a:t>
            </a:r>
            <a:r>
              <a:rPr lang="en-US" altLang="ja-JP" baseline="0" dirty="0" smtClean="0">
                <a:latin typeface="+mn-ea"/>
                <a:ea typeface="+mn-ea"/>
              </a:rPr>
              <a:t>ISO14001</a:t>
            </a:r>
            <a:r>
              <a:rPr lang="ja-JP" altLang="en-US" baseline="0" dirty="0" smtClean="0">
                <a:latin typeface="+mn-ea"/>
                <a:ea typeface="+mn-ea"/>
              </a:rPr>
              <a:t>がある）</a:t>
            </a:r>
            <a:endParaRPr lang="en-US" altLang="ja-JP" baseline="0" dirty="0" smtClean="0">
              <a:latin typeface="+mn-ea"/>
              <a:ea typeface="+mn-ea"/>
            </a:endParaRPr>
          </a:p>
          <a:p>
            <a:endParaRPr lang="en-US" altLang="ja-JP" baseline="0" dirty="0" smtClean="0">
              <a:latin typeface="+mn-ea"/>
              <a:ea typeface="+mn-ea"/>
            </a:endParaRPr>
          </a:p>
          <a:p>
            <a:r>
              <a:rPr lang="ja-JP" altLang="en-US" baseline="0" dirty="0" smtClean="0">
                <a:latin typeface="+mn-ea"/>
                <a:ea typeface="+mn-ea"/>
              </a:rPr>
              <a:t>　計画を　作成・実施し，</a:t>
            </a:r>
            <a:endParaRPr lang="en-US" altLang="ja-JP" baseline="0" dirty="0" smtClean="0">
              <a:latin typeface="+mn-ea"/>
              <a:ea typeface="+mn-ea"/>
            </a:endParaRPr>
          </a:p>
          <a:p>
            <a:r>
              <a:rPr lang="ja-JP" altLang="en-US" baseline="0" dirty="0" smtClean="0">
                <a:latin typeface="+mn-ea"/>
                <a:ea typeface="+mn-ea"/>
              </a:rPr>
              <a:t>　その取り組み状況を　点検して，</a:t>
            </a:r>
            <a:endParaRPr lang="en-US" altLang="ja-JP" baseline="0" dirty="0" smtClean="0">
              <a:latin typeface="+mn-ea"/>
              <a:ea typeface="+mn-ea"/>
            </a:endParaRPr>
          </a:p>
          <a:p>
            <a:r>
              <a:rPr lang="ja-JP" altLang="en-US" baseline="0" dirty="0" smtClean="0">
                <a:latin typeface="+mn-ea"/>
                <a:ea typeface="+mn-ea"/>
              </a:rPr>
              <a:t>　必要な　改善措置や　全体の　見直しを　行い，</a:t>
            </a:r>
            <a:endParaRPr lang="en-US" altLang="ja-JP" baseline="0" dirty="0" smtClean="0">
              <a:latin typeface="+mn-ea"/>
              <a:ea typeface="+mn-ea"/>
            </a:endParaRPr>
          </a:p>
          <a:p>
            <a:r>
              <a:rPr lang="ja-JP" altLang="en-US" baseline="0" dirty="0" smtClean="0">
                <a:latin typeface="+mn-ea"/>
                <a:ea typeface="+mn-ea"/>
              </a:rPr>
              <a:t>　次の　環境方針を　定める　順序で</a:t>
            </a:r>
            <a:endParaRPr lang="en-US" altLang="ja-JP" baseline="0" dirty="0" smtClean="0">
              <a:latin typeface="+mn-ea"/>
              <a:ea typeface="+mn-ea"/>
            </a:endParaRPr>
          </a:p>
          <a:p>
            <a:r>
              <a:rPr lang="ja-JP" altLang="en-US" baseline="0" dirty="0" smtClean="0">
                <a:latin typeface="+mn-ea"/>
                <a:ea typeface="+mn-ea"/>
              </a:rPr>
              <a:t>　継続的に　改善する。</a:t>
            </a:r>
            <a:endParaRPr lang="en-US" altLang="ja-JP" baseline="0" dirty="0" smtClean="0">
              <a:latin typeface="+mn-ea"/>
              <a:ea typeface="+mn-ea"/>
            </a:endParaRPr>
          </a:p>
        </p:txBody>
      </p:sp>
      <p:sp>
        <p:nvSpPr>
          <p:cNvPr id="4" name="スライド番号プレースホルダ 3"/>
          <p:cNvSpPr>
            <a:spLocks noGrp="1"/>
          </p:cNvSpPr>
          <p:nvPr>
            <p:ph type="sldNum" sz="quarter" idx="10"/>
          </p:nvPr>
        </p:nvSpPr>
        <p:spPr/>
        <p:txBody>
          <a:bodyPr/>
          <a:lstStyle/>
          <a:p>
            <a:fld id="{53451A48-B794-4ACA-8FFD-DEDD5EF528F8}" type="slidenum">
              <a:rPr kumimoji="1" lang="ja-JP" altLang="en-US" smtClean="0"/>
              <a:pPr/>
              <a:t>29</a:t>
            </a:fld>
            <a:endParaRPr kumimoji="1" lang="ja-JP" altLang="en-US"/>
          </a:p>
        </p:txBody>
      </p:sp>
    </p:spTree>
    <p:extLst>
      <p:ext uri="{BB962C8B-B14F-4D97-AF65-F5344CB8AC3E}">
        <p14:creationId xmlns:p14="http://schemas.microsoft.com/office/powerpoint/2010/main" val="3199377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53451A48-B794-4ACA-8FFD-DEDD5EF528F8}" type="slidenum">
              <a:rPr kumimoji="1" lang="ja-JP" altLang="en-US" smtClean="0"/>
              <a:pPr/>
              <a:t>3</a:t>
            </a:fld>
            <a:endParaRPr kumimoji="1" lang="ja-JP" altLang="en-US" dirty="0"/>
          </a:p>
        </p:txBody>
      </p:sp>
    </p:spTree>
    <p:extLst>
      <p:ext uri="{BB962C8B-B14F-4D97-AF65-F5344CB8AC3E}">
        <p14:creationId xmlns:p14="http://schemas.microsoft.com/office/powerpoint/2010/main" val="23465055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baseline="0" dirty="0" smtClean="0">
                <a:latin typeface="+mn-ea"/>
                <a:ea typeface="+mn-ea"/>
              </a:rPr>
              <a:t>この順序は，　</a:t>
            </a:r>
            <a:r>
              <a:rPr lang="en-US" altLang="ja-JP" baseline="0" dirty="0" smtClean="0">
                <a:latin typeface="+mn-ea"/>
                <a:ea typeface="+mn-ea"/>
              </a:rPr>
              <a:t>PDCA</a:t>
            </a:r>
            <a:r>
              <a:rPr lang="ja-JP" altLang="en-US" baseline="0" dirty="0" smtClean="0">
                <a:latin typeface="+mn-ea"/>
                <a:ea typeface="+mn-ea"/>
              </a:rPr>
              <a:t>サイクルと　同じである。</a:t>
            </a:r>
            <a:endParaRPr lang="en-US" altLang="ja-JP" baseline="0" dirty="0" smtClean="0">
              <a:latin typeface="+mn-ea"/>
              <a:ea typeface="+mn-ea"/>
            </a:endParaRPr>
          </a:p>
          <a:p>
            <a:endParaRPr lang="en-US" altLang="ja-JP" baseline="0" dirty="0" smtClean="0">
              <a:latin typeface="+mn-ea"/>
              <a:ea typeface="+mn-ea"/>
            </a:endParaRPr>
          </a:p>
          <a:p>
            <a:r>
              <a:rPr lang="en-US" altLang="ja-JP" baseline="0" dirty="0" smtClean="0">
                <a:latin typeface="+mn-ea"/>
                <a:ea typeface="+mn-ea"/>
              </a:rPr>
              <a:t>※</a:t>
            </a:r>
            <a:r>
              <a:rPr lang="ja-JP" altLang="en-US" baseline="0" dirty="0" smtClean="0">
                <a:latin typeface="+mn-ea"/>
                <a:ea typeface="+mn-ea"/>
              </a:rPr>
              <a:t>愛知県総合教育センターの学習コンテンツの品質管理に詳しく説明があるので，リンクから新しいページを開き，説明をする。</a:t>
            </a:r>
            <a:endParaRPr lang="en-US" altLang="ja-JP" baseline="0" dirty="0" smtClean="0">
              <a:latin typeface="+mn-ea"/>
              <a:ea typeface="+mn-ea"/>
            </a:endParaRPr>
          </a:p>
        </p:txBody>
      </p:sp>
      <p:sp>
        <p:nvSpPr>
          <p:cNvPr id="4" name="スライド番号プレースホルダ 3"/>
          <p:cNvSpPr>
            <a:spLocks noGrp="1"/>
          </p:cNvSpPr>
          <p:nvPr>
            <p:ph type="sldNum" sz="quarter" idx="10"/>
          </p:nvPr>
        </p:nvSpPr>
        <p:spPr/>
        <p:txBody>
          <a:bodyPr/>
          <a:lstStyle/>
          <a:p>
            <a:fld id="{53451A48-B794-4ACA-8FFD-DEDD5EF528F8}" type="slidenum">
              <a:rPr kumimoji="1" lang="ja-JP" altLang="en-US" smtClean="0"/>
              <a:pPr/>
              <a:t>30</a:t>
            </a:fld>
            <a:endParaRPr kumimoji="1" lang="ja-JP" altLang="en-US"/>
          </a:p>
        </p:txBody>
      </p:sp>
    </p:spTree>
    <p:extLst>
      <p:ext uri="{BB962C8B-B14F-4D97-AF65-F5344CB8AC3E}">
        <p14:creationId xmlns:p14="http://schemas.microsoft.com/office/powerpoint/2010/main" val="9173483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「ライフサイクルアセスメント」とは，</a:t>
            </a:r>
            <a:endParaRPr kumimoji="1" lang="en-US" altLang="ja-JP" dirty="0" smtClean="0"/>
          </a:p>
          <a:p>
            <a:endParaRPr kumimoji="1" lang="en-US" altLang="ja-JP" dirty="0" smtClean="0"/>
          </a:p>
          <a:p>
            <a:r>
              <a:rPr kumimoji="1" lang="ja-JP" altLang="en-US" dirty="0" smtClean="0"/>
              <a:t>　製造から　運搬，　使用，　破棄，　リサイクルまでの</a:t>
            </a:r>
            <a:endParaRPr kumimoji="1" lang="en-US" altLang="ja-JP" dirty="0" smtClean="0"/>
          </a:p>
          <a:p>
            <a:r>
              <a:rPr kumimoji="1" lang="ja-JP" altLang="en-US" dirty="0" smtClean="0"/>
              <a:t>　各段階で　発生する　環境負荷を　測定し，</a:t>
            </a:r>
            <a:endParaRPr kumimoji="1" lang="en-US" altLang="ja-JP" dirty="0" smtClean="0"/>
          </a:p>
          <a:p>
            <a:r>
              <a:rPr kumimoji="1" lang="ja-JP" altLang="en-US" dirty="0" smtClean="0"/>
              <a:t>　評価をすること　である。</a:t>
            </a:r>
            <a:endParaRPr kumimoji="1" lang="ja-JP" altLang="en-US" dirty="0"/>
          </a:p>
        </p:txBody>
      </p:sp>
      <p:sp>
        <p:nvSpPr>
          <p:cNvPr id="4" name="スライド番号プレースホルダ 3"/>
          <p:cNvSpPr>
            <a:spLocks noGrp="1"/>
          </p:cNvSpPr>
          <p:nvPr>
            <p:ph type="sldNum" sz="quarter" idx="10"/>
          </p:nvPr>
        </p:nvSpPr>
        <p:spPr/>
        <p:txBody>
          <a:bodyPr/>
          <a:lstStyle/>
          <a:p>
            <a:fld id="{53451A48-B794-4ACA-8FFD-DEDD5EF528F8}" type="slidenum">
              <a:rPr kumimoji="1" lang="ja-JP" altLang="en-US" smtClean="0"/>
              <a:pPr/>
              <a:t>31</a:t>
            </a:fld>
            <a:endParaRPr kumimoji="1" lang="ja-JP" altLang="en-US"/>
          </a:p>
        </p:txBody>
      </p:sp>
    </p:spTree>
    <p:extLst>
      <p:ext uri="{BB962C8B-B14F-4D97-AF65-F5344CB8AC3E}">
        <p14:creationId xmlns:p14="http://schemas.microsoft.com/office/powerpoint/2010/main" val="15501825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資源採取や　製造・組立，使用，リサイクル，破棄などの　各段階や</a:t>
            </a:r>
            <a:endParaRPr kumimoji="1" lang="en-US" altLang="ja-JP" dirty="0" smtClean="0"/>
          </a:p>
          <a:p>
            <a:endParaRPr kumimoji="1" lang="en-US" altLang="ja-JP" dirty="0" smtClean="0"/>
          </a:p>
          <a:p>
            <a:r>
              <a:rPr kumimoji="1" lang="ja-JP" altLang="en-US" dirty="0" smtClean="0"/>
              <a:t>　移動する際の　環境負荷を　測定して　評価をすることが</a:t>
            </a:r>
            <a:endParaRPr kumimoji="1" lang="en-US" altLang="ja-JP" dirty="0" smtClean="0"/>
          </a:p>
          <a:p>
            <a:r>
              <a:rPr kumimoji="1" lang="ja-JP" altLang="en-US" dirty="0" smtClean="0"/>
              <a:t>　ライフサイクルアセスメント　である。</a:t>
            </a:r>
            <a:endParaRPr kumimoji="1" lang="en-US" altLang="ja-JP" dirty="0" smtClean="0"/>
          </a:p>
        </p:txBody>
      </p:sp>
      <p:sp>
        <p:nvSpPr>
          <p:cNvPr id="4" name="スライド番号プレースホルダ 3"/>
          <p:cNvSpPr>
            <a:spLocks noGrp="1"/>
          </p:cNvSpPr>
          <p:nvPr>
            <p:ph type="sldNum" sz="quarter" idx="10"/>
          </p:nvPr>
        </p:nvSpPr>
        <p:spPr/>
        <p:txBody>
          <a:bodyPr/>
          <a:lstStyle/>
          <a:p>
            <a:fld id="{53451A48-B794-4ACA-8FFD-DEDD5EF528F8}" type="slidenum">
              <a:rPr kumimoji="1" lang="ja-JP" altLang="en-US" smtClean="0"/>
              <a:pPr/>
              <a:t>32</a:t>
            </a:fld>
            <a:endParaRPr kumimoji="1" lang="ja-JP" altLang="en-US"/>
          </a:p>
        </p:txBody>
      </p:sp>
    </p:spTree>
    <p:extLst>
      <p:ext uri="{BB962C8B-B14F-4D97-AF65-F5344CB8AC3E}">
        <p14:creationId xmlns:p14="http://schemas.microsoft.com/office/powerpoint/2010/main" val="1966215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3451A48-B794-4ACA-8FFD-DEDD5EF528F8}" type="slidenum">
              <a:rPr kumimoji="1" lang="ja-JP" altLang="en-US" smtClean="0"/>
              <a:pPr/>
              <a:t>33</a:t>
            </a:fld>
            <a:endParaRPr kumimoji="1" lang="ja-JP" altLang="en-US"/>
          </a:p>
        </p:txBody>
      </p:sp>
    </p:spTree>
    <p:extLst>
      <p:ext uri="{BB962C8B-B14F-4D97-AF65-F5344CB8AC3E}">
        <p14:creationId xmlns:p14="http://schemas.microsoft.com/office/powerpoint/2010/main" val="37892420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「環境リスク」について　環境白書では，</a:t>
            </a:r>
            <a:endParaRPr kumimoji="1" lang="en-US" altLang="ja-JP" dirty="0" smtClean="0"/>
          </a:p>
          <a:p>
            <a:r>
              <a:rPr kumimoji="1" lang="ja-JP" altLang="en-US" dirty="0" smtClean="0"/>
              <a:t>　人の活動によって</a:t>
            </a:r>
            <a:endParaRPr kumimoji="1" lang="en-US" altLang="ja-JP" dirty="0" smtClean="0"/>
          </a:p>
          <a:p>
            <a:r>
              <a:rPr kumimoji="1" lang="ja-JP" altLang="en-US" dirty="0" smtClean="0"/>
              <a:t>　環境に　加えられる　負荷が　環境中の　経路を　通じ，</a:t>
            </a:r>
            <a:endParaRPr kumimoji="1" lang="en-US" altLang="ja-JP" dirty="0" smtClean="0"/>
          </a:p>
          <a:p>
            <a:r>
              <a:rPr kumimoji="1" lang="ja-JP" altLang="en-US" dirty="0" smtClean="0"/>
              <a:t>　環境の　保全上の　支障を　生じさせる　恐れ</a:t>
            </a:r>
            <a:endParaRPr kumimoji="1" lang="en-US" altLang="ja-JP" dirty="0" smtClean="0"/>
          </a:p>
          <a:p>
            <a:r>
              <a:rPr kumimoji="1" lang="ja-JP" altLang="en-US" dirty="0" smtClean="0"/>
              <a:t>　と定義している。</a:t>
            </a:r>
            <a:endParaRPr kumimoji="1" lang="en-US" altLang="ja-JP" dirty="0" smtClean="0"/>
          </a:p>
          <a:p>
            <a:endParaRPr kumimoji="1" lang="en-US" altLang="ja-JP" dirty="0" smtClean="0"/>
          </a:p>
          <a:p>
            <a:r>
              <a:rPr kumimoji="1" lang="ja-JP" altLang="en-US" dirty="0" smtClean="0"/>
              <a:t>また，「環境リスクに基づく安全管理」は</a:t>
            </a:r>
            <a:endParaRPr kumimoji="1" lang="en-US" altLang="ja-JP" dirty="0" smtClean="0"/>
          </a:p>
          <a:p>
            <a:r>
              <a:rPr kumimoji="1" lang="ja-JP" altLang="en-US" dirty="0" smtClean="0"/>
              <a:t>　事の重大さと　人の健康や　生態系に与える影響を　考慮して</a:t>
            </a:r>
            <a:endParaRPr kumimoji="1" lang="en-US" altLang="ja-JP" dirty="0" smtClean="0"/>
          </a:p>
          <a:p>
            <a:r>
              <a:rPr kumimoji="1" lang="ja-JP" altLang="en-US" dirty="0" smtClean="0"/>
              <a:t>　どの程度の　管理をすべきかを　判断し，</a:t>
            </a:r>
            <a:endParaRPr kumimoji="1" lang="en-US" altLang="ja-JP" dirty="0" smtClean="0"/>
          </a:p>
          <a:p>
            <a:r>
              <a:rPr kumimoji="1" lang="ja-JP" altLang="en-US" dirty="0" smtClean="0"/>
              <a:t>　具体的な　対策を　実施していくことが　重要である。</a:t>
            </a:r>
            <a:endParaRPr kumimoji="1" lang="ja-JP" altLang="en-US" dirty="0"/>
          </a:p>
        </p:txBody>
      </p:sp>
      <p:sp>
        <p:nvSpPr>
          <p:cNvPr id="4" name="スライド番号プレースホルダ 3"/>
          <p:cNvSpPr>
            <a:spLocks noGrp="1"/>
          </p:cNvSpPr>
          <p:nvPr>
            <p:ph type="sldNum" sz="quarter" idx="10"/>
          </p:nvPr>
        </p:nvSpPr>
        <p:spPr/>
        <p:txBody>
          <a:bodyPr/>
          <a:lstStyle/>
          <a:p>
            <a:fld id="{53451A48-B794-4ACA-8FFD-DEDD5EF528F8}" type="slidenum">
              <a:rPr kumimoji="1" lang="ja-JP" altLang="en-US" smtClean="0"/>
              <a:pPr/>
              <a:t>34</a:t>
            </a:fld>
            <a:endParaRPr kumimoji="1" lang="ja-JP" altLang="en-US"/>
          </a:p>
        </p:txBody>
      </p:sp>
    </p:spTree>
    <p:extLst>
      <p:ext uri="{BB962C8B-B14F-4D97-AF65-F5344CB8AC3E}">
        <p14:creationId xmlns:p14="http://schemas.microsoft.com/office/powerpoint/2010/main" val="2608311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「ハインリッヒの法則」とは，</a:t>
            </a:r>
            <a:endParaRPr kumimoji="1" lang="en-US" altLang="ja-JP" dirty="0" smtClean="0"/>
          </a:p>
          <a:p>
            <a:endParaRPr kumimoji="1" lang="en-US" altLang="ja-JP" dirty="0" smtClean="0"/>
          </a:p>
          <a:p>
            <a:r>
              <a:rPr kumimoji="1" lang="ja-JP" altLang="en-US" dirty="0" smtClean="0"/>
              <a:t>　作業環境の中で</a:t>
            </a:r>
            <a:endParaRPr kumimoji="1" lang="en-US" altLang="ja-JP" dirty="0" smtClean="0"/>
          </a:p>
          <a:p>
            <a:r>
              <a:rPr kumimoji="1" lang="ja-JP" altLang="en-US" dirty="0" smtClean="0"/>
              <a:t>　</a:t>
            </a:r>
            <a:r>
              <a:rPr kumimoji="1" lang="en-US" altLang="ja-JP" dirty="0" smtClean="0"/>
              <a:t>1</a:t>
            </a:r>
            <a:r>
              <a:rPr kumimoji="1" lang="ja-JP" altLang="en-US" dirty="0" smtClean="0"/>
              <a:t>件の　重大な事故や　災害の背景には</a:t>
            </a:r>
            <a:endParaRPr kumimoji="1" lang="en-US" altLang="ja-JP" dirty="0" smtClean="0"/>
          </a:p>
          <a:p>
            <a:r>
              <a:rPr kumimoji="1" lang="ja-JP" altLang="en-US" dirty="0" smtClean="0"/>
              <a:t>　</a:t>
            </a:r>
            <a:r>
              <a:rPr kumimoji="1" lang="en-US" altLang="ja-JP" dirty="0" smtClean="0"/>
              <a:t>29</a:t>
            </a:r>
            <a:r>
              <a:rPr kumimoji="1" lang="ja-JP" altLang="en-US" dirty="0" smtClean="0"/>
              <a:t>件の　軽微な　事故の　発生が　存在し，</a:t>
            </a:r>
            <a:endParaRPr kumimoji="1" lang="en-US" altLang="ja-JP" dirty="0" smtClean="0"/>
          </a:p>
          <a:p>
            <a:r>
              <a:rPr kumimoji="1" lang="ja-JP" altLang="en-US" dirty="0" smtClean="0"/>
              <a:t>　その背景には　</a:t>
            </a:r>
            <a:r>
              <a:rPr kumimoji="1" lang="en-US" altLang="ja-JP" dirty="0" smtClean="0"/>
              <a:t>300</a:t>
            </a:r>
            <a:r>
              <a:rPr kumimoji="1" lang="ja-JP" altLang="en-US" dirty="0" smtClean="0"/>
              <a:t>件の　ヒヤリ・ハットが　存在する</a:t>
            </a:r>
            <a:endParaRPr kumimoji="1" lang="en-US" altLang="ja-JP" dirty="0" smtClean="0"/>
          </a:p>
          <a:p>
            <a:endParaRPr kumimoji="1" lang="en-US" altLang="ja-JP" dirty="0" smtClean="0"/>
          </a:p>
          <a:p>
            <a:r>
              <a:rPr kumimoji="1" lang="ja-JP" altLang="en-US" dirty="0" smtClean="0"/>
              <a:t>という法則である。</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baseline="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baseline="0" dirty="0" smtClean="0">
                <a:latin typeface="+mn-ea"/>
                <a:ea typeface="+mn-ea"/>
              </a:rPr>
              <a:t>※</a:t>
            </a:r>
            <a:r>
              <a:rPr lang="ja-JP" altLang="en-US" baseline="0" dirty="0" smtClean="0">
                <a:latin typeface="+mn-ea"/>
                <a:ea typeface="+mn-ea"/>
              </a:rPr>
              <a:t>愛知県総合教育センターの学習コンテンツの安全教育に詳しく説明があるので，リンクから新しいページを開き，説明をする。</a:t>
            </a:r>
            <a:endParaRPr lang="en-US" altLang="ja-JP" baseline="0" dirty="0" smtClean="0">
              <a:latin typeface="+mn-ea"/>
              <a:ea typeface="+mn-ea"/>
            </a:endParaRPr>
          </a:p>
          <a:p>
            <a:endParaRPr kumimoji="1" lang="ja-JP" altLang="en-US" dirty="0">
              <a:latin typeface="+mn-ea"/>
              <a:ea typeface="+mn-ea"/>
            </a:endParaRPr>
          </a:p>
        </p:txBody>
      </p:sp>
      <p:sp>
        <p:nvSpPr>
          <p:cNvPr id="4" name="スライド番号プレースホルダ 3"/>
          <p:cNvSpPr>
            <a:spLocks noGrp="1"/>
          </p:cNvSpPr>
          <p:nvPr>
            <p:ph type="sldNum" sz="quarter" idx="10"/>
          </p:nvPr>
        </p:nvSpPr>
        <p:spPr/>
        <p:txBody>
          <a:bodyPr/>
          <a:lstStyle/>
          <a:p>
            <a:fld id="{53451A48-B794-4ACA-8FFD-DEDD5EF528F8}" type="slidenum">
              <a:rPr kumimoji="1" lang="ja-JP" altLang="en-US" smtClean="0"/>
              <a:pPr/>
              <a:t>35</a:t>
            </a:fld>
            <a:endParaRPr kumimoji="1" lang="ja-JP" altLang="en-US"/>
          </a:p>
        </p:txBody>
      </p:sp>
    </p:spTree>
    <p:extLst>
      <p:ext uri="{BB962C8B-B14F-4D97-AF65-F5344CB8AC3E}">
        <p14:creationId xmlns:p14="http://schemas.microsoft.com/office/powerpoint/2010/main" val="3586565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latin typeface="+mn-ea"/>
                <a:ea typeface="+mn-ea"/>
              </a:rPr>
              <a:t>「耐容一日摂取量（ＴＤＩ）」とは，</a:t>
            </a:r>
            <a:endParaRPr kumimoji="1" lang="en-US" altLang="ja-JP" dirty="0" smtClean="0">
              <a:latin typeface="+mn-ea"/>
              <a:ea typeface="+mn-ea"/>
            </a:endParaRPr>
          </a:p>
          <a:p>
            <a:r>
              <a:rPr kumimoji="1" lang="ja-JP" altLang="en-US" dirty="0" smtClean="0">
                <a:latin typeface="+mn-ea"/>
                <a:ea typeface="+mn-ea"/>
              </a:rPr>
              <a:t>　慢性毒性の指標で，</a:t>
            </a:r>
            <a:endParaRPr kumimoji="1" lang="en-US" altLang="ja-JP" dirty="0" smtClean="0">
              <a:latin typeface="+mn-ea"/>
              <a:ea typeface="+mn-ea"/>
            </a:endParaRPr>
          </a:p>
          <a:p>
            <a:r>
              <a:rPr kumimoji="1" lang="ja-JP" altLang="en-US" dirty="0" smtClean="0">
                <a:latin typeface="+mn-ea"/>
                <a:ea typeface="+mn-ea"/>
              </a:rPr>
              <a:t>　人が一生涯にわたり　継続して摂取しても</a:t>
            </a:r>
            <a:endParaRPr kumimoji="1" lang="en-US" altLang="ja-JP" dirty="0" smtClean="0">
              <a:latin typeface="+mn-ea"/>
              <a:ea typeface="+mn-ea"/>
            </a:endParaRPr>
          </a:p>
          <a:p>
            <a:r>
              <a:rPr kumimoji="1" lang="ja-JP" altLang="en-US" dirty="0" smtClean="0">
                <a:latin typeface="+mn-ea"/>
                <a:ea typeface="+mn-ea"/>
              </a:rPr>
              <a:t>　</a:t>
            </a:r>
            <a:r>
              <a:rPr kumimoji="1" lang="ja-JP" altLang="en-US" sz="1200" kern="1200" dirty="0" smtClean="0">
                <a:solidFill>
                  <a:schemeClr val="tx1"/>
                </a:solidFill>
                <a:effectLst/>
                <a:latin typeface="+mn-ea"/>
                <a:ea typeface="+mn-ea"/>
                <a:cs typeface="+mn-cs"/>
              </a:rPr>
              <a:t>健康に対する　有害な影響が　現れないと判断される</a:t>
            </a:r>
            <a:endParaRPr kumimoji="1" lang="en-US" altLang="ja-JP" sz="1200" kern="1200" dirty="0" smtClean="0">
              <a:solidFill>
                <a:schemeClr val="tx1"/>
              </a:solidFill>
              <a:effectLst/>
              <a:latin typeface="+mn-ea"/>
              <a:ea typeface="+mn-ea"/>
              <a:cs typeface="+mn-cs"/>
            </a:endParaRPr>
          </a:p>
          <a:p>
            <a:r>
              <a:rPr kumimoji="1" lang="ja-JP" altLang="en-US" sz="1200" kern="1200" dirty="0" smtClean="0">
                <a:solidFill>
                  <a:schemeClr val="tx1"/>
                </a:solidFill>
                <a:effectLst/>
                <a:latin typeface="+mn-ea"/>
                <a:ea typeface="+mn-ea"/>
                <a:cs typeface="+mn-cs"/>
              </a:rPr>
              <a:t>　体重</a:t>
            </a:r>
            <a:r>
              <a:rPr kumimoji="1" lang="en-US" altLang="ja-JP" sz="1200" kern="1200" dirty="0" smtClean="0">
                <a:solidFill>
                  <a:schemeClr val="tx1"/>
                </a:solidFill>
                <a:effectLst/>
                <a:latin typeface="+mn-ea"/>
                <a:ea typeface="+mn-ea"/>
                <a:cs typeface="+mn-cs"/>
              </a:rPr>
              <a:t>1kg</a:t>
            </a:r>
            <a:r>
              <a:rPr kumimoji="1" lang="ja-JP" altLang="en-US" sz="1200" kern="1200" dirty="0" smtClean="0">
                <a:solidFill>
                  <a:schemeClr val="tx1"/>
                </a:solidFill>
                <a:effectLst/>
                <a:latin typeface="+mn-ea"/>
                <a:ea typeface="+mn-ea"/>
                <a:cs typeface="+mn-cs"/>
              </a:rPr>
              <a:t>当たりの　</a:t>
            </a:r>
            <a:r>
              <a:rPr kumimoji="1" lang="en-US" altLang="ja-JP" sz="1200" kern="1200" dirty="0" smtClean="0">
                <a:solidFill>
                  <a:schemeClr val="tx1"/>
                </a:solidFill>
                <a:effectLst/>
                <a:latin typeface="+mn-ea"/>
                <a:ea typeface="+mn-ea"/>
                <a:cs typeface="+mn-cs"/>
              </a:rPr>
              <a:t>1</a:t>
            </a:r>
            <a:r>
              <a:rPr kumimoji="1" lang="ja-JP" altLang="en-US" sz="1200" kern="1200" dirty="0" smtClean="0">
                <a:solidFill>
                  <a:schemeClr val="tx1"/>
                </a:solidFill>
                <a:effectLst/>
                <a:latin typeface="+mn-ea"/>
                <a:ea typeface="+mn-ea"/>
                <a:cs typeface="+mn-cs"/>
              </a:rPr>
              <a:t>日当たり</a:t>
            </a:r>
            <a:r>
              <a:rPr kumimoji="1" lang="ja-JP" altLang="en-US" sz="1200" b="0" kern="1200" dirty="0" smtClean="0">
                <a:solidFill>
                  <a:schemeClr val="tx1"/>
                </a:solidFill>
                <a:effectLst/>
                <a:latin typeface="+mn-ea"/>
                <a:ea typeface="+mn-ea"/>
                <a:cs typeface="+mn-cs"/>
              </a:rPr>
              <a:t>摂取量　である。</a:t>
            </a:r>
            <a:endParaRPr kumimoji="1" lang="en-US" altLang="ja-JP" sz="1200" b="0" kern="1200" dirty="0" smtClean="0">
              <a:solidFill>
                <a:schemeClr val="tx1"/>
              </a:solidFill>
              <a:effectLst/>
              <a:latin typeface="+mn-ea"/>
              <a:ea typeface="+mn-ea"/>
              <a:cs typeface="+mn-cs"/>
            </a:endParaRPr>
          </a:p>
          <a:p>
            <a:endParaRPr kumimoji="1" lang="en-US" altLang="ja-JP" dirty="0" smtClean="0">
              <a:latin typeface="+mn-ea"/>
              <a:ea typeface="+mn-ea"/>
            </a:endParaRPr>
          </a:p>
          <a:p>
            <a:r>
              <a:rPr kumimoji="1" lang="ja-JP" altLang="en-US" dirty="0" smtClean="0">
                <a:latin typeface="+mn-ea"/>
                <a:ea typeface="+mn-ea"/>
              </a:rPr>
              <a:t>「ハザード比」とは，</a:t>
            </a:r>
            <a:endParaRPr kumimoji="1" lang="en-US" altLang="ja-JP" dirty="0" smtClean="0">
              <a:latin typeface="+mn-ea"/>
              <a:ea typeface="+mn-ea"/>
            </a:endParaRPr>
          </a:p>
          <a:p>
            <a:r>
              <a:rPr kumimoji="1" lang="ja-JP" altLang="en-US" dirty="0" smtClean="0">
                <a:latin typeface="+mn-ea"/>
                <a:ea typeface="+mn-ea"/>
              </a:rPr>
              <a:t>　体内に取り込まれる量が　耐容一日摂取量の　何倍かを表したもので，</a:t>
            </a:r>
            <a:endParaRPr lang="en-US" altLang="ja-JP" dirty="0" smtClean="0">
              <a:latin typeface="+mn-ea"/>
              <a:ea typeface="+mn-ea"/>
            </a:endParaRPr>
          </a:p>
          <a:p>
            <a:r>
              <a:rPr kumimoji="1" lang="ja-JP" altLang="en-US" dirty="0" smtClean="0">
                <a:latin typeface="+mn-ea"/>
                <a:ea typeface="+mn-ea"/>
              </a:rPr>
              <a:t>　値が</a:t>
            </a:r>
            <a:r>
              <a:rPr kumimoji="1" lang="en-US" altLang="ja-JP" dirty="0" smtClean="0">
                <a:latin typeface="+mn-ea"/>
                <a:ea typeface="+mn-ea"/>
              </a:rPr>
              <a:t>1</a:t>
            </a:r>
            <a:r>
              <a:rPr kumimoji="1" lang="ja-JP" altLang="en-US" dirty="0" smtClean="0">
                <a:latin typeface="+mn-ea"/>
                <a:ea typeface="+mn-ea"/>
              </a:rPr>
              <a:t>を超えた場合は，　環境リスクが懸念させるレベル　である。</a:t>
            </a:r>
            <a:endParaRPr kumimoji="1" lang="en-US" altLang="ja-JP" dirty="0" smtClean="0">
              <a:latin typeface="+mn-ea"/>
              <a:ea typeface="+mn-ea"/>
            </a:endParaRPr>
          </a:p>
        </p:txBody>
      </p:sp>
      <p:sp>
        <p:nvSpPr>
          <p:cNvPr id="4" name="スライド番号プレースホルダ 3"/>
          <p:cNvSpPr>
            <a:spLocks noGrp="1"/>
          </p:cNvSpPr>
          <p:nvPr>
            <p:ph type="sldNum" sz="quarter" idx="10"/>
          </p:nvPr>
        </p:nvSpPr>
        <p:spPr/>
        <p:txBody>
          <a:bodyPr/>
          <a:lstStyle/>
          <a:p>
            <a:fld id="{53451A48-B794-4ACA-8FFD-DEDD5EF528F8}" type="slidenum">
              <a:rPr kumimoji="1" lang="ja-JP" altLang="en-US" smtClean="0"/>
              <a:pPr/>
              <a:t>36</a:t>
            </a:fld>
            <a:endParaRPr kumimoji="1" lang="ja-JP" altLang="en-US"/>
          </a:p>
        </p:txBody>
      </p:sp>
    </p:spTree>
    <p:extLst>
      <p:ext uri="{BB962C8B-B14F-4D97-AF65-F5344CB8AC3E}">
        <p14:creationId xmlns:p14="http://schemas.microsoft.com/office/powerpoint/2010/main" val="37580436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latin typeface="+mn-ea"/>
                <a:ea typeface="+mn-ea"/>
              </a:rPr>
              <a:t>「半数致死量（</a:t>
            </a:r>
            <a:r>
              <a:rPr kumimoji="1" lang="en-US" altLang="ja-JP" dirty="0" smtClean="0">
                <a:latin typeface="+mn-ea"/>
                <a:ea typeface="+mn-ea"/>
              </a:rPr>
              <a:t>LD</a:t>
            </a:r>
            <a:r>
              <a:rPr kumimoji="1" lang="en-US" altLang="ja-JP" baseline="-25000" dirty="0" smtClean="0">
                <a:latin typeface="+mn-ea"/>
                <a:ea typeface="+mn-ea"/>
              </a:rPr>
              <a:t>50</a:t>
            </a:r>
            <a:r>
              <a:rPr kumimoji="1" lang="ja-JP" altLang="en-US" dirty="0" smtClean="0">
                <a:latin typeface="+mn-ea"/>
                <a:ea typeface="+mn-ea"/>
              </a:rPr>
              <a:t>）」とは，</a:t>
            </a:r>
            <a:endParaRPr kumimoji="1" lang="en-US" altLang="ja-JP" dirty="0" smtClean="0">
              <a:latin typeface="+mn-ea"/>
              <a:ea typeface="+mn-ea"/>
            </a:endParaRPr>
          </a:p>
          <a:p>
            <a:r>
              <a:rPr kumimoji="1" lang="ja-JP" altLang="en-US" dirty="0" smtClean="0">
                <a:latin typeface="+mn-ea"/>
                <a:ea typeface="+mn-ea"/>
              </a:rPr>
              <a:t>　急性毒性の指標で，</a:t>
            </a:r>
            <a:endParaRPr kumimoji="1" lang="en-US" altLang="ja-JP" dirty="0" smtClean="0">
              <a:latin typeface="+mn-ea"/>
              <a:ea typeface="+mn-ea"/>
            </a:endParaRPr>
          </a:p>
          <a:p>
            <a:r>
              <a:rPr kumimoji="1" lang="ja-JP" altLang="en-US" dirty="0" smtClean="0">
                <a:latin typeface="+mn-ea"/>
                <a:ea typeface="+mn-ea"/>
              </a:rPr>
              <a:t>　投与した動物の　半数が死亡する</a:t>
            </a:r>
            <a:endParaRPr kumimoji="1" lang="en-US" altLang="ja-JP" dirty="0" smtClean="0">
              <a:latin typeface="+mn-ea"/>
              <a:ea typeface="+mn-ea"/>
            </a:endParaRPr>
          </a:p>
          <a:p>
            <a:r>
              <a:rPr kumimoji="1" lang="ja-JP" altLang="en-US" dirty="0" smtClean="0">
                <a:latin typeface="+mn-ea"/>
                <a:ea typeface="+mn-ea"/>
              </a:rPr>
              <a:t>　体重</a:t>
            </a:r>
            <a:r>
              <a:rPr kumimoji="1" lang="en-US" altLang="ja-JP" dirty="0" smtClean="0">
                <a:latin typeface="+mn-ea"/>
                <a:ea typeface="+mn-ea"/>
              </a:rPr>
              <a:t>1kg</a:t>
            </a:r>
            <a:r>
              <a:rPr kumimoji="1" lang="ja-JP" altLang="en-US" dirty="0" smtClean="0">
                <a:latin typeface="+mn-ea"/>
                <a:ea typeface="+mn-ea"/>
              </a:rPr>
              <a:t>あたりの　容量である。</a:t>
            </a:r>
            <a:endParaRPr kumimoji="1" lang="en-US" altLang="ja-JP" dirty="0" smtClean="0">
              <a:latin typeface="+mn-ea"/>
              <a:ea typeface="+mn-ea"/>
            </a:endParaRPr>
          </a:p>
          <a:p>
            <a:endParaRPr kumimoji="1" lang="en-US" altLang="ja-JP" dirty="0" smtClean="0">
              <a:latin typeface="+mn-ea"/>
              <a:ea typeface="+mn-ea"/>
            </a:endParaRPr>
          </a:p>
          <a:p>
            <a:r>
              <a:rPr kumimoji="1" lang="ja-JP" altLang="en-US" dirty="0" smtClean="0">
                <a:latin typeface="+mn-ea"/>
                <a:ea typeface="+mn-ea"/>
              </a:rPr>
              <a:t>「半数致死濃度（</a:t>
            </a:r>
            <a:r>
              <a:rPr kumimoji="1" lang="en-US" altLang="ja-JP" dirty="0" smtClean="0">
                <a:latin typeface="+mn-ea"/>
                <a:ea typeface="+mn-ea"/>
              </a:rPr>
              <a:t>LC</a:t>
            </a:r>
            <a:r>
              <a:rPr kumimoji="1" lang="en-US" altLang="ja-JP" baseline="-25000" dirty="0" smtClean="0">
                <a:latin typeface="+mn-ea"/>
                <a:ea typeface="+mn-ea"/>
              </a:rPr>
              <a:t>50</a:t>
            </a:r>
            <a:r>
              <a:rPr kumimoji="1" lang="ja-JP" altLang="en-US" dirty="0" smtClean="0">
                <a:latin typeface="+mn-ea"/>
                <a:ea typeface="+mn-ea"/>
              </a:rPr>
              <a:t>）」とは，</a:t>
            </a:r>
            <a:endParaRPr kumimoji="1" lang="en-US" altLang="ja-JP" dirty="0" smtClean="0">
              <a:latin typeface="+mn-ea"/>
              <a:ea typeface="+mn-ea"/>
            </a:endParaRPr>
          </a:p>
          <a:p>
            <a:r>
              <a:rPr kumimoji="1" lang="ja-JP" altLang="en-US" dirty="0" smtClean="0">
                <a:latin typeface="+mn-ea"/>
                <a:ea typeface="+mn-ea"/>
              </a:rPr>
              <a:t>　急性毒性の指標で，</a:t>
            </a:r>
            <a:endParaRPr kumimoji="1" lang="en-US" altLang="ja-JP" dirty="0" smtClean="0">
              <a:latin typeface="+mn-ea"/>
              <a:ea typeface="+mn-ea"/>
            </a:endParaRPr>
          </a:p>
          <a:p>
            <a:r>
              <a:rPr kumimoji="1" lang="ja-JP" altLang="en-US" dirty="0" smtClean="0">
                <a:latin typeface="+mn-ea"/>
                <a:ea typeface="+mn-ea"/>
              </a:rPr>
              <a:t>　投与した動物の　半数が死亡する</a:t>
            </a:r>
            <a:endParaRPr kumimoji="1" lang="en-US" altLang="ja-JP" dirty="0" smtClean="0">
              <a:latin typeface="+mn-ea"/>
              <a:ea typeface="+mn-ea"/>
            </a:endParaRPr>
          </a:p>
          <a:p>
            <a:r>
              <a:rPr kumimoji="1" lang="ja-JP" altLang="en-US" dirty="0" smtClean="0">
                <a:latin typeface="+mn-ea"/>
                <a:ea typeface="+mn-ea"/>
              </a:rPr>
              <a:t>　水中　または　気中濃度を　表した値で　</a:t>
            </a:r>
            <a:r>
              <a:rPr kumimoji="1" lang="en-US" altLang="ja-JP" dirty="0" smtClean="0">
                <a:latin typeface="+mn-ea"/>
                <a:ea typeface="+mn-ea"/>
              </a:rPr>
              <a:t>ppm</a:t>
            </a:r>
            <a:r>
              <a:rPr kumimoji="1" lang="ja-JP" altLang="en-US" dirty="0" smtClean="0">
                <a:latin typeface="+mn-ea"/>
                <a:ea typeface="+mn-ea"/>
              </a:rPr>
              <a:t>　などで表す。</a:t>
            </a:r>
            <a:endParaRPr kumimoji="1" lang="en-US" altLang="ja-JP" dirty="0" smtClean="0">
              <a:latin typeface="+mn-ea"/>
              <a:ea typeface="+mn-ea"/>
            </a:endParaRPr>
          </a:p>
        </p:txBody>
      </p:sp>
      <p:sp>
        <p:nvSpPr>
          <p:cNvPr id="4" name="スライド番号プレースホルダ 3"/>
          <p:cNvSpPr>
            <a:spLocks noGrp="1"/>
          </p:cNvSpPr>
          <p:nvPr>
            <p:ph type="sldNum" sz="quarter" idx="10"/>
          </p:nvPr>
        </p:nvSpPr>
        <p:spPr/>
        <p:txBody>
          <a:bodyPr/>
          <a:lstStyle/>
          <a:p>
            <a:fld id="{53451A48-B794-4ACA-8FFD-DEDD5EF528F8}" type="slidenum">
              <a:rPr kumimoji="1" lang="ja-JP" altLang="en-US" smtClean="0"/>
              <a:pPr/>
              <a:t>37</a:t>
            </a:fld>
            <a:endParaRPr kumimoji="1" lang="ja-JP" altLang="en-US"/>
          </a:p>
        </p:txBody>
      </p:sp>
    </p:spTree>
    <p:extLst>
      <p:ext uri="{BB962C8B-B14F-4D97-AF65-F5344CB8AC3E}">
        <p14:creationId xmlns:p14="http://schemas.microsoft.com/office/powerpoint/2010/main" val="20167898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「汚染物質排出移動登録制度（</a:t>
            </a:r>
            <a:r>
              <a:rPr kumimoji="1" lang="en-US" altLang="ja-JP" dirty="0" smtClean="0"/>
              <a:t>PRTR</a:t>
            </a:r>
            <a:r>
              <a:rPr kumimoji="1" lang="ja-JP" altLang="en-US" dirty="0" smtClean="0"/>
              <a:t>制度）」とは，</a:t>
            </a:r>
            <a:endParaRPr kumimoji="1" lang="en-US" altLang="ja-JP" dirty="0" smtClean="0"/>
          </a:p>
          <a:p>
            <a:endParaRPr kumimoji="1" lang="en-US" altLang="ja-JP" dirty="0" smtClean="0"/>
          </a:p>
          <a:p>
            <a:r>
              <a:rPr kumimoji="1" lang="ja-JP" altLang="en-US" dirty="0" smtClean="0"/>
              <a:t>　事業所自らが</a:t>
            </a:r>
            <a:endParaRPr kumimoji="1" lang="en-US" altLang="ja-JP" dirty="0" smtClean="0"/>
          </a:p>
          <a:p>
            <a:r>
              <a:rPr kumimoji="1" lang="ja-JP" altLang="en-US" dirty="0" smtClean="0"/>
              <a:t>　大気や　公共水域　あるいは　下水道や　廃棄物処理へ</a:t>
            </a:r>
            <a:endParaRPr kumimoji="1" lang="en-US" altLang="ja-JP" dirty="0" smtClean="0"/>
          </a:p>
          <a:p>
            <a:r>
              <a:rPr kumimoji="1" lang="ja-JP" altLang="en-US" dirty="0" smtClean="0"/>
              <a:t>　排出・移動した　化学物質の　種類と量を　把握して，</a:t>
            </a:r>
            <a:endParaRPr kumimoji="1" lang="en-US" altLang="ja-JP" dirty="0" smtClean="0"/>
          </a:p>
          <a:p>
            <a:r>
              <a:rPr kumimoji="1" lang="ja-JP" altLang="en-US" dirty="0" smtClean="0"/>
              <a:t>　行政へ　届け出る制度　である。</a:t>
            </a:r>
            <a:endParaRPr kumimoji="1" lang="en-US" altLang="ja-JP" dirty="0" smtClean="0"/>
          </a:p>
          <a:p>
            <a:endParaRPr kumimoji="1" lang="en-US" altLang="ja-JP" dirty="0" smtClean="0"/>
          </a:p>
          <a:p>
            <a:r>
              <a:rPr kumimoji="1" lang="ja-JP" altLang="en-US" dirty="0" smtClean="0">
                <a:latin typeface="+mn-ea"/>
                <a:ea typeface="+mn-ea"/>
              </a:rPr>
              <a:t>別名として，</a:t>
            </a:r>
            <a:endParaRPr kumimoji="1" lang="en-US" altLang="ja-JP" dirty="0" smtClean="0">
              <a:latin typeface="+mn-ea"/>
              <a:ea typeface="+mn-ea"/>
            </a:endParaRPr>
          </a:p>
          <a:p>
            <a:r>
              <a:rPr lang="ja-JP" altLang="en-US" sz="1200" baseline="0" dirty="0" smtClean="0">
                <a:latin typeface="+mn-ea"/>
                <a:ea typeface="+mn-ea"/>
              </a:rPr>
              <a:t>　「</a:t>
            </a:r>
            <a:r>
              <a:rPr lang="ja-JP" altLang="ja-JP" sz="1200" baseline="0" dirty="0" smtClean="0">
                <a:latin typeface="+mn-ea"/>
                <a:ea typeface="+mn-ea"/>
              </a:rPr>
              <a:t>化学物質排出移動量届出制度</a:t>
            </a:r>
            <a:r>
              <a:rPr lang="ja-JP" altLang="en-US" sz="1200" baseline="0" dirty="0" smtClean="0">
                <a:latin typeface="+mn-ea"/>
                <a:ea typeface="+mn-ea"/>
              </a:rPr>
              <a:t>」や</a:t>
            </a:r>
            <a:endParaRPr lang="en-US" altLang="ja-JP" sz="1200" baseline="0" dirty="0" smtClean="0">
              <a:latin typeface="+mn-ea"/>
              <a:ea typeface="+mn-ea"/>
            </a:endParaRPr>
          </a:p>
          <a:p>
            <a:r>
              <a:rPr lang="ja-JP" altLang="en-US" sz="1200" baseline="0" dirty="0" smtClean="0">
                <a:latin typeface="+mn-ea"/>
                <a:ea typeface="+mn-ea"/>
              </a:rPr>
              <a:t>　「</a:t>
            </a:r>
            <a:r>
              <a:rPr lang="ja-JP" altLang="ja-JP" sz="1200" baseline="0" dirty="0" smtClean="0">
                <a:latin typeface="+mn-ea"/>
                <a:ea typeface="+mn-ea"/>
              </a:rPr>
              <a:t>環境汚染物質排出移動登録制度</a:t>
            </a:r>
            <a:r>
              <a:rPr lang="ja-JP" altLang="en-US" sz="1200" baseline="0" dirty="0" smtClean="0">
                <a:latin typeface="+mn-ea"/>
                <a:ea typeface="+mn-ea"/>
              </a:rPr>
              <a:t>」などと</a:t>
            </a:r>
            <a:endParaRPr lang="en-US" altLang="ja-JP" sz="1200" baseline="0" dirty="0" smtClean="0">
              <a:latin typeface="+mn-ea"/>
              <a:ea typeface="+mn-ea"/>
            </a:endParaRPr>
          </a:p>
          <a:p>
            <a:r>
              <a:rPr lang="ja-JP" altLang="en-US" sz="1200" baseline="0" dirty="0" smtClean="0">
                <a:latin typeface="+mn-ea"/>
                <a:ea typeface="+mn-ea"/>
              </a:rPr>
              <a:t>　呼ばれる　ことも　ある。</a:t>
            </a:r>
            <a:endParaRPr lang="en-US" altLang="ja-JP" sz="1200" baseline="0" dirty="0" smtClean="0">
              <a:latin typeface="+mn-ea"/>
              <a:ea typeface="+mn-ea"/>
            </a:endParaRPr>
          </a:p>
        </p:txBody>
      </p:sp>
      <p:sp>
        <p:nvSpPr>
          <p:cNvPr id="4" name="スライド番号プレースホルダ 3"/>
          <p:cNvSpPr>
            <a:spLocks noGrp="1"/>
          </p:cNvSpPr>
          <p:nvPr>
            <p:ph type="sldNum" sz="quarter" idx="10"/>
          </p:nvPr>
        </p:nvSpPr>
        <p:spPr/>
        <p:txBody>
          <a:bodyPr/>
          <a:lstStyle/>
          <a:p>
            <a:fld id="{53451A48-B794-4ACA-8FFD-DEDD5EF528F8}" type="slidenum">
              <a:rPr kumimoji="1" lang="ja-JP" altLang="en-US" smtClean="0"/>
              <a:pPr/>
              <a:t>38</a:t>
            </a:fld>
            <a:endParaRPr kumimoji="1" lang="ja-JP" altLang="en-US"/>
          </a:p>
        </p:txBody>
      </p:sp>
    </p:spTree>
    <p:extLst>
      <p:ext uri="{BB962C8B-B14F-4D97-AF65-F5344CB8AC3E}">
        <p14:creationId xmlns:p14="http://schemas.microsoft.com/office/powerpoint/2010/main" val="4642846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事業所が　化学物質の　使用状況を　把握・管理し，</a:t>
            </a:r>
            <a:endParaRPr kumimoji="1" lang="en-US" altLang="ja-JP" dirty="0" smtClean="0"/>
          </a:p>
          <a:p>
            <a:r>
              <a:rPr kumimoji="1" lang="ja-JP" altLang="en-US" dirty="0" smtClean="0"/>
              <a:t>　国や　都道府県に　届出をし，</a:t>
            </a:r>
            <a:endParaRPr kumimoji="1" lang="en-US" altLang="ja-JP" dirty="0" smtClean="0"/>
          </a:p>
          <a:p>
            <a:r>
              <a:rPr kumimoji="1" lang="ja-JP" altLang="en-US" dirty="0" smtClean="0"/>
              <a:t>　国が　届出データを　集計することに　なっている。</a:t>
            </a:r>
            <a:endParaRPr kumimoji="1" lang="en-US" altLang="ja-JP" dirty="0" smtClean="0"/>
          </a:p>
          <a:p>
            <a:endParaRPr kumimoji="1" lang="en-US" altLang="ja-JP" dirty="0" smtClean="0"/>
          </a:p>
          <a:p>
            <a:r>
              <a:rPr kumimoji="1" lang="ja-JP" altLang="en-US" dirty="0" smtClean="0"/>
              <a:t>このデータは　国民が　請求によって　開示される。</a:t>
            </a:r>
            <a:endParaRPr kumimoji="1" lang="en-US" altLang="ja-JP" dirty="0" smtClean="0"/>
          </a:p>
        </p:txBody>
      </p:sp>
      <p:sp>
        <p:nvSpPr>
          <p:cNvPr id="4" name="スライド番号プレースホルダ 3"/>
          <p:cNvSpPr>
            <a:spLocks noGrp="1"/>
          </p:cNvSpPr>
          <p:nvPr>
            <p:ph type="sldNum" sz="quarter" idx="10"/>
          </p:nvPr>
        </p:nvSpPr>
        <p:spPr/>
        <p:txBody>
          <a:bodyPr/>
          <a:lstStyle/>
          <a:p>
            <a:fld id="{53451A48-B794-4ACA-8FFD-DEDD5EF528F8}" type="slidenum">
              <a:rPr kumimoji="1" lang="ja-JP" altLang="en-US" smtClean="0"/>
              <a:pPr/>
              <a:t>39</a:t>
            </a:fld>
            <a:endParaRPr kumimoji="1" lang="ja-JP" altLang="en-US"/>
          </a:p>
        </p:txBody>
      </p:sp>
    </p:spTree>
    <p:extLst>
      <p:ext uri="{BB962C8B-B14F-4D97-AF65-F5344CB8AC3E}">
        <p14:creationId xmlns:p14="http://schemas.microsoft.com/office/powerpoint/2010/main" val="2634239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「持続可能な社会を　実現するための　仕組み」とは，</a:t>
            </a:r>
            <a:endParaRPr kumimoji="1" lang="en-US" altLang="ja-JP" dirty="0" smtClean="0"/>
          </a:p>
          <a:p>
            <a:endParaRPr kumimoji="1" lang="en-US" altLang="ja-JP" dirty="0" smtClean="0"/>
          </a:p>
          <a:p>
            <a:r>
              <a:rPr kumimoji="1" lang="ja-JP" altLang="en-US" dirty="0" smtClean="0"/>
              <a:t>　低酸素社会</a:t>
            </a:r>
            <a:endParaRPr kumimoji="1" lang="en-US" altLang="ja-JP" dirty="0" smtClean="0"/>
          </a:p>
          <a:p>
            <a:r>
              <a:rPr kumimoji="1" lang="ja-JP" altLang="en-US" dirty="0" smtClean="0"/>
              <a:t>　　二酸化炭素の　発生を　減らすために，</a:t>
            </a:r>
            <a:endParaRPr kumimoji="1" lang="en-US" altLang="ja-JP" dirty="0" smtClean="0"/>
          </a:p>
          <a:p>
            <a:r>
              <a:rPr kumimoji="1" lang="ja-JP" altLang="en-US" dirty="0" smtClean="0"/>
              <a:t>　　生活を見直し，　自然エネルギーを活用する社会</a:t>
            </a:r>
            <a:endParaRPr kumimoji="1" lang="en-US" altLang="ja-JP" dirty="0" smtClean="0"/>
          </a:p>
          <a:p>
            <a:endParaRPr kumimoji="1" lang="en-US" altLang="ja-JP" dirty="0" smtClean="0"/>
          </a:p>
          <a:p>
            <a:r>
              <a:rPr kumimoji="1" lang="ja-JP" altLang="en-US" dirty="0" smtClean="0"/>
              <a:t>　循環型社会</a:t>
            </a:r>
            <a:endParaRPr kumimoji="1" lang="en-US" altLang="ja-JP" dirty="0" smtClean="0"/>
          </a:p>
          <a:p>
            <a:r>
              <a:rPr kumimoji="1" lang="ja-JP" altLang="en-US" dirty="0" smtClean="0"/>
              <a:t>　　資源を　有効に循環させ，</a:t>
            </a:r>
            <a:endParaRPr kumimoji="1" lang="en-US" altLang="ja-JP" dirty="0" smtClean="0"/>
          </a:p>
          <a:p>
            <a:r>
              <a:rPr kumimoji="1" lang="ja-JP" altLang="en-US" dirty="0" smtClean="0"/>
              <a:t>　　廃棄物の　発生を抑えるために　さまざまな技術を　生かす社会</a:t>
            </a:r>
            <a:endParaRPr kumimoji="1" lang="en-US" altLang="ja-JP" dirty="0" smtClean="0"/>
          </a:p>
          <a:p>
            <a:endParaRPr kumimoji="1" lang="en-US" altLang="ja-JP" dirty="0" smtClean="0"/>
          </a:p>
          <a:p>
            <a:r>
              <a:rPr kumimoji="1" lang="ja-JP" altLang="en-US" dirty="0" smtClean="0"/>
              <a:t>　自然共生社会</a:t>
            </a:r>
            <a:endParaRPr kumimoji="1" lang="en-US" altLang="ja-JP" dirty="0" smtClean="0"/>
          </a:p>
          <a:p>
            <a:r>
              <a:rPr kumimoji="1" lang="ja-JP" altLang="en-US" dirty="0" smtClean="0"/>
              <a:t>　　人間生活と　自然環境（生物多様性）の保護を　両立した</a:t>
            </a:r>
            <a:endParaRPr kumimoji="1" lang="en-US" altLang="ja-JP" dirty="0" smtClean="0"/>
          </a:p>
          <a:p>
            <a:r>
              <a:rPr kumimoji="1" lang="ja-JP" altLang="en-US" dirty="0" smtClean="0"/>
              <a:t>　　調和のある社会</a:t>
            </a:r>
            <a:endParaRPr kumimoji="1" lang="en-US" altLang="ja-JP" dirty="0" smtClean="0"/>
          </a:p>
          <a:p>
            <a:endParaRPr kumimoji="1" lang="en-US" altLang="ja-JP" dirty="0" smtClean="0"/>
          </a:p>
          <a:p>
            <a:r>
              <a:rPr kumimoji="1" lang="ja-JP" altLang="en-US" dirty="0" smtClean="0"/>
              <a:t>のことである。</a:t>
            </a:r>
            <a:endParaRPr kumimoji="1" lang="ja-JP" altLang="en-US" dirty="0"/>
          </a:p>
        </p:txBody>
      </p:sp>
      <p:sp>
        <p:nvSpPr>
          <p:cNvPr id="4" name="スライド番号プレースホルダ 3"/>
          <p:cNvSpPr>
            <a:spLocks noGrp="1"/>
          </p:cNvSpPr>
          <p:nvPr>
            <p:ph type="sldNum" sz="quarter" idx="10"/>
          </p:nvPr>
        </p:nvSpPr>
        <p:spPr/>
        <p:txBody>
          <a:bodyPr/>
          <a:lstStyle/>
          <a:p>
            <a:fld id="{53451A48-B794-4ACA-8FFD-DEDD5EF528F8}" type="slidenum">
              <a:rPr kumimoji="1" lang="ja-JP" altLang="en-US" smtClean="0"/>
              <a:pPr/>
              <a:t>4</a:t>
            </a:fld>
            <a:endParaRPr kumimoji="1" lang="ja-JP" altLang="en-US" dirty="0"/>
          </a:p>
        </p:txBody>
      </p:sp>
    </p:spTree>
    <p:extLst>
      <p:ext uri="{BB962C8B-B14F-4D97-AF65-F5344CB8AC3E}">
        <p14:creationId xmlns:p14="http://schemas.microsoft.com/office/powerpoint/2010/main" val="21181232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3451A48-B794-4ACA-8FFD-DEDD5EF528F8}" type="slidenum">
              <a:rPr kumimoji="1" lang="ja-JP" altLang="en-US" smtClean="0"/>
              <a:pPr/>
              <a:t>40</a:t>
            </a:fld>
            <a:endParaRPr kumimoji="1" lang="ja-JP" altLang="en-US"/>
          </a:p>
        </p:txBody>
      </p:sp>
    </p:spTree>
    <p:extLst>
      <p:ext uri="{BB962C8B-B14F-4D97-AF65-F5344CB8AC3E}">
        <p14:creationId xmlns:p14="http://schemas.microsoft.com/office/powerpoint/2010/main" val="33448110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92500" lnSpcReduction="10000"/>
          </a:bodyPr>
          <a:lstStyle/>
          <a:p>
            <a:r>
              <a:rPr kumimoji="1" lang="ja-JP" altLang="en-US" dirty="0" smtClean="0"/>
              <a:t>「主な大気汚染物質」には，　次の物質がある。</a:t>
            </a:r>
            <a:endParaRPr kumimoji="1" lang="en-US" altLang="ja-JP" dirty="0" smtClean="0"/>
          </a:p>
          <a:p>
            <a:endParaRPr kumimoji="1" lang="en-US" altLang="ja-JP" dirty="0" smtClean="0"/>
          </a:p>
          <a:p>
            <a:r>
              <a:rPr kumimoji="1" lang="ja-JP" altLang="en-US" dirty="0" smtClean="0"/>
              <a:t>　硫黄酸化物（</a:t>
            </a:r>
            <a:r>
              <a:rPr kumimoji="1" lang="en-US" altLang="ja-JP" dirty="0" err="1" smtClean="0"/>
              <a:t>SO</a:t>
            </a:r>
            <a:r>
              <a:rPr kumimoji="1" lang="en-US" altLang="ja-JP" baseline="-25000" dirty="0" err="1" smtClean="0"/>
              <a:t>x</a:t>
            </a:r>
            <a:r>
              <a:rPr kumimoji="1" lang="ja-JP" altLang="en-US" dirty="0" smtClean="0"/>
              <a:t>）</a:t>
            </a:r>
            <a:endParaRPr kumimoji="1" lang="en-US" altLang="ja-JP" dirty="0" smtClean="0"/>
          </a:p>
          <a:p>
            <a:r>
              <a:rPr kumimoji="1" lang="ja-JP" altLang="en-US" dirty="0" smtClean="0"/>
              <a:t>　　硫黄分が含まれる　石油や石炭の　燃焼によって　発生する</a:t>
            </a:r>
            <a:endParaRPr kumimoji="1" lang="en-US" altLang="ja-JP" dirty="0" smtClean="0"/>
          </a:p>
          <a:p>
            <a:endParaRPr kumimoji="1" lang="en-US" altLang="ja-JP" dirty="0" smtClean="0"/>
          </a:p>
          <a:p>
            <a:r>
              <a:rPr kumimoji="1" lang="ja-JP" altLang="en-US" dirty="0" smtClean="0"/>
              <a:t>　窒素酸化物（</a:t>
            </a:r>
            <a:r>
              <a:rPr kumimoji="1" lang="en-US" altLang="ja-JP" dirty="0" err="1" smtClean="0"/>
              <a:t>NO</a:t>
            </a:r>
            <a:r>
              <a:rPr kumimoji="1" lang="en-US" altLang="ja-JP" baseline="-25000" dirty="0" err="1" smtClean="0"/>
              <a:t>x</a:t>
            </a:r>
            <a:r>
              <a:rPr kumimoji="1" lang="ja-JP" altLang="en-US" dirty="0" smtClean="0"/>
              <a:t>）</a:t>
            </a:r>
            <a:endParaRPr kumimoji="1" lang="en-US" altLang="ja-JP" dirty="0" smtClean="0"/>
          </a:p>
          <a:p>
            <a:r>
              <a:rPr kumimoji="1" lang="ja-JP" altLang="en-US" dirty="0" smtClean="0"/>
              <a:t>　　燃焼に伴い，　空気中の　窒素分が　酸化されて　発生する</a:t>
            </a:r>
            <a:endParaRPr kumimoji="1" lang="en-US" altLang="ja-JP" dirty="0" smtClean="0"/>
          </a:p>
          <a:p>
            <a:r>
              <a:rPr kumimoji="1" lang="ja-JP" altLang="en-US" dirty="0" smtClean="0"/>
              <a:t>　　フューエル</a:t>
            </a:r>
            <a:r>
              <a:rPr kumimoji="1" lang="en-US" altLang="ja-JP" dirty="0" err="1" smtClean="0"/>
              <a:t>NO</a:t>
            </a:r>
            <a:r>
              <a:rPr kumimoji="1" lang="en-US" altLang="ja-JP" baseline="-25000" dirty="0" err="1" smtClean="0"/>
              <a:t>x</a:t>
            </a:r>
            <a:r>
              <a:rPr kumimoji="1" lang="ja-JP" altLang="en-US" dirty="0" smtClean="0"/>
              <a:t>と　サーマル</a:t>
            </a:r>
            <a:r>
              <a:rPr kumimoji="1" lang="en-US" altLang="ja-JP" dirty="0" err="1" smtClean="0"/>
              <a:t>NO</a:t>
            </a:r>
            <a:r>
              <a:rPr kumimoji="1" lang="en-US" altLang="ja-JP" baseline="-25000" dirty="0" err="1" smtClean="0"/>
              <a:t>x</a:t>
            </a:r>
            <a:r>
              <a:rPr kumimoji="1" lang="ja-JP" altLang="en-US" dirty="0" smtClean="0"/>
              <a:t>が　存在する</a:t>
            </a:r>
            <a:endParaRPr kumimoji="1" lang="en-US" altLang="ja-JP" dirty="0" smtClean="0"/>
          </a:p>
          <a:p>
            <a:r>
              <a:rPr kumimoji="1" lang="ja-JP" altLang="en-US" dirty="0" smtClean="0">
                <a:latin typeface="+mn-ea"/>
                <a:ea typeface="+mn-ea"/>
              </a:rPr>
              <a:t>　　・フューエル</a:t>
            </a:r>
            <a:r>
              <a:rPr kumimoji="1" lang="en-US" altLang="ja-JP" dirty="0" err="1" smtClean="0">
                <a:latin typeface="+mn-ea"/>
                <a:ea typeface="+mn-ea"/>
              </a:rPr>
              <a:t>NO</a:t>
            </a:r>
            <a:r>
              <a:rPr kumimoji="1" lang="en-US" altLang="ja-JP" baseline="-25000" dirty="0" err="1" smtClean="0">
                <a:latin typeface="+mn-ea"/>
                <a:ea typeface="+mn-ea"/>
              </a:rPr>
              <a:t>x</a:t>
            </a:r>
            <a:r>
              <a:rPr kumimoji="1" lang="en-US" altLang="ja-JP" dirty="0" smtClean="0">
                <a:latin typeface="+mn-ea"/>
                <a:ea typeface="+mn-ea"/>
              </a:rPr>
              <a:t>…</a:t>
            </a:r>
            <a:r>
              <a:rPr kumimoji="1" lang="ja-JP" altLang="en-US" dirty="0" smtClean="0">
                <a:latin typeface="+mn-ea"/>
                <a:ea typeface="+mn-ea"/>
              </a:rPr>
              <a:t>燃料やごみなどの成分中の窒素から発生する</a:t>
            </a:r>
            <a:r>
              <a:rPr kumimoji="1" lang="en-US" altLang="ja-JP" dirty="0" err="1" smtClean="0">
                <a:latin typeface="+mn-ea"/>
                <a:ea typeface="+mn-ea"/>
              </a:rPr>
              <a:t>NO</a:t>
            </a:r>
            <a:r>
              <a:rPr kumimoji="1" lang="en-US" altLang="ja-JP" baseline="-25000" dirty="0" err="1" smtClean="0">
                <a:latin typeface="+mn-ea"/>
                <a:ea typeface="+mn-ea"/>
              </a:rPr>
              <a:t>x</a:t>
            </a:r>
            <a:endParaRPr kumimoji="1" lang="en-US" altLang="ja-JP" baseline="-25000" dirty="0" smtClean="0">
              <a:latin typeface="+mn-ea"/>
              <a:ea typeface="+mn-ea"/>
            </a:endParaRPr>
          </a:p>
          <a:p>
            <a:r>
              <a:rPr kumimoji="1" lang="ja-JP" altLang="en-US" baseline="0" dirty="0" smtClean="0">
                <a:latin typeface="+mn-ea"/>
                <a:ea typeface="+mn-ea"/>
              </a:rPr>
              <a:t>　　・サーマル</a:t>
            </a:r>
            <a:r>
              <a:rPr kumimoji="1" lang="en-US" altLang="ja-JP" baseline="0" dirty="0" err="1" smtClean="0">
                <a:latin typeface="+mn-ea"/>
                <a:ea typeface="+mn-ea"/>
              </a:rPr>
              <a:t>NO</a:t>
            </a:r>
            <a:r>
              <a:rPr kumimoji="1" lang="en-US" altLang="ja-JP" baseline="-25000" dirty="0" err="1" smtClean="0">
                <a:latin typeface="+mn-ea"/>
                <a:ea typeface="+mn-ea"/>
              </a:rPr>
              <a:t>x</a:t>
            </a:r>
            <a:r>
              <a:rPr kumimoji="1" lang="ja-JP" altLang="en-US" baseline="0" dirty="0" smtClean="0">
                <a:latin typeface="+mn-ea"/>
                <a:ea typeface="+mn-ea"/>
              </a:rPr>
              <a:t>　</a:t>
            </a:r>
            <a:r>
              <a:rPr kumimoji="1" lang="en-US" altLang="ja-JP" baseline="0" dirty="0" smtClean="0">
                <a:latin typeface="+mn-ea"/>
                <a:ea typeface="+mn-ea"/>
              </a:rPr>
              <a:t>…</a:t>
            </a:r>
            <a:r>
              <a:rPr kumimoji="1" lang="ja-JP" altLang="en-US" dirty="0" smtClean="0">
                <a:latin typeface="+mn-ea"/>
                <a:ea typeface="+mn-ea"/>
              </a:rPr>
              <a:t>燃焼時の熱によって発生する</a:t>
            </a:r>
            <a:r>
              <a:rPr kumimoji="1" lang="en-US" altLang="ja-JP" dirty="0" err="1" smtClean="0">
                <a:latin typeface="+mn-ea"/>
                <a:ea typeface="+mn-ea"/>
              </a:rPr>
              <a:t>NO</a:t>
            </a:r>
            <a:r>
              <a:rPr kumimoji="1" lang="en-US" altLang="ja-JP" baseline="-25000" dirty="0" err="1" smtClean="0">
                <a:latin typeface="+mn-ea"/>
                <a:ea typeface="+mn-ea"/>
              </a:rPr>
              <a:t>x</a:t>
            </a:r>
            <a:endParaRPr kumimoji="1" lang="en-US" altLang="ja-JP" baseline="-25000" dirty="0" smtClean="0">
              <a:latin typeface="+mn-ea"/>
              <a:ea typeface="+mn-ea"/>
            </a:endParaRPr>
          </a:p>
          <a:p>
            <a:endParaRPr kumimoji="1" lang="en-US" altLang="ja-JP" baseline="0" dirty="0" smtClean="0"/>
          </a:p>
          <a:p>
            <a:r>
              <a:rPr kumimoji="1" lang="ja-JP" altLang="en-US" baseline="0" dirty="0" smtClean="0"/>
              <a:t>　一酸化炭素（</a:t>
            </a:r>
            <a:r>
              <a:rPr kumimoji="1" lang="en-US" altLang="ja-JP" baseline="0" dirty="0" smtClean="0"/>
              <a:t>CO</a:t>
            </a:r>
            <a:r>
              <a:rPr kumimoji="1" lang="ja-JP" altLang="en-US" baseline="0" dirty="0" smtClean="0"/>
              <a:t>）</a:t>
            </a:r>
            <a:endParaRPr kumimoji="1" lang="en-US" altLang="ja-JP" baseline="0" dirty="0" smtClean="0"/>
          </a:p>
          <a:p>
            <a:r>
              <a:rPr kumimoji="1" lang="ja-JP" altLang="en-US" baseline="0" dirty="0" smtClean="0"/>
              <a:t>　　不完全燃焼により　発生する</a:t>
            </a:r>
            <a:endParaRPr kumimoji="1" lang="en-US" altLang="ja-JP" baseline="0" dirty="0" smtClean="0"/>
          </a:p>
          <a:p>
            <a:r>
              <a:rPr kumimoji="1" lang="ja-JP" altLang="en-US" baseline="0" dirty="0" smtClean="0"/>
              <a:t>　　主な発生源は，　自動車の排出ガス</a:t>
            </a:r>
            <a:endParaRPr kumimoji="1" lang="en-US" altLang="ja-JP" baseline="0" dirty="0" smtClean="0"/>
          </a:p>
          <a:p>
            <a:endParaRPr kumimoji="1" lang="en-US" altLang="ja-JP" baseline="0" dirty="0" smtClean="0"/>
          </a:p>
          <a:p>
            <a:r>
              <a:rPr kumimoji="1" lang="ja-JP" altLang="en-US" baseline="0" dirty="0" smtClean="0"/>
              <a:t>　粒子状物質（</a:t>
            </a:r>
            <a:r>
              <a:rPr kumimoji="1" lang="en-US" altLang="ja-JP" baseline="0" dirty="0" smtClean="0"/>
              <a:t>PM</a:t>
            </a:r>
            <a:r>
              <a:rPr kumimoji="1" lang="ja-JP" altLang="en-US" baseline="0" dirty="0" smtClean="0"/>
              <a:t>）</a:t>
            </a:r>
            <a:endParaRPr kumimoji="1" lang="en-US" altLang="ja-JP" baseline="0" dirty="0" smtClean="0"/>
          </a:p>
          <a:p>
            <a:r>
              <a:rPr kumimoji="1" lang="ja-JP" altLang="en-US" baseline="0" dirty="0" smtClean="0"/>
              <a:t>　　固体　または　液体の　粒子で，</a:t>
            </a:r>
            <a:endParaRPr kumimoji="1" lang="en-US" altLang="ja-JP" baseline="0" dirty="0" smtClean="0"/>
          </a:p>
          <a:p>
            <a:r>
              <a:rPr kumimoji="1" lang="ja-JP" altLang="en-US" baseline="0" dirty="0" smtClean="0"/>
              <a:t>　　大気中に浮遊して　長く留まるものを　浮遊粒子状物質</a:t>
            </a:r>
            <a:r>
              <a:rPr kumimoji="1" lang="en-US" altLang="ja-JP" baseline="0" dirty="0" smtClean="0"/>
              <a:t>(SPM)</a:t>
            </a:r>
            <a:r>
              <a:rPr kumimoji="1" lang="ja-JP" altLang="en-US" baseline="0" dirty="0" err="1" smtClean="0"/>
              <a:t>，</a:t>
            </a:r>
            <a:endParaRPr kumimoji="1" lang="en-US" altLang="ja-JP" baseline="0" dirty="0" smtClean="0"/>
          </a:p>
          <a:p>
            <a:r>
              <a:rPr kumimoji="1" lang="ja-JP" altLang="en-US" baseline="0" dirty="0" smtClean="0"/>
              <a:t>　　粒子径が</a:t>
            </a:r>
            <a:r>
              <a:rPr kumimoji="1" lang="en-US" altLang="ja-JP" baseline="0" dirty="0" smtClean="0"/>
              <a:t>2.5μm</a:t>
            </a:r>
            <a:r>
              <a:rPr kumimoji="1" lang="ja-JP" altLang="en-US" baseline="0" dirty="0" smtClean="0"/>
              <a:t>以下のものを　微小粒子状物質</a:t>
            </a:r>
            <a:r>
              <a:rPr kumimoji="1" lang="en-US" altLang="ja-JP" baseline="0" dirty="0" smtClean="0"/>
              <a:t>(PM</a:t>
            </a:r>
            <a:r>
              <a:rPr kumimoji="1" lang="en-US" altLang="ja-JP" baseline="-25000" dirty="0" smtClean="0"/>
              <a:t>2.5</a:t>
            </a:r>
            <a:r>
              <a:rPr kumimoji="1" lang="en-US" altLang="ja-JP" baseline="0" dirty="0" smtClean="0"/>
              <a:t>)</a:t>
            </a:r>
            <a:r>
              <a:rPr kumimoji="1" lang="ja-JP" altLang="en-US" baseline="0" dirty="0" smtClean="0"/>
              <a:t>という。</a:t>
            </a:r>
            <a:endParaRPr kumimoji="1" lang="en-US" altLang="ja-JP" baseline="0" dirty="0" smtClean="0"/>
          </a:p>
          <a:p>
            <a:r>
              <a:rPr kumimoji="1" lang="ja-JP" altLang="en-US" baseline="0" dirty="0" smtClean="0"/>
              <a:t>　　主な発生源は，　工場からの　ばいじんや　粉</a:t>
            </a:r>
            <a:r>
              <a:rPr kumimoji="1" lang="ja-JP" altLang="en-US" baseline="0" dirty="0" err="1" smtClean="0"/>
              <a:t>じん，</a:t>
            </a:r>
            <a:r>
              <a:rPr kumimoji="1" lang="ja-JP" altLang="en-US" baseline="0" dirty="0" smtClean="0"/>
              <a:t>ディーゼル自動車の　黒鉛</a:t>
            </a:r>
            <a:endParaRPr kumimoji="1" lang="en-US" altLang="ja-JP" baseline="0" dirty="0" smtClean="0"/>
          </a:p>
          <a:p>
            <a:r>
              <a:rPr kumimoji="1" lang="ja-JP" altLang="en-US" baseline="0" dirty="0" smtClean="0">
                <a:latin typeface="ＭＳ ゴシック" pitchFamily="49" charset="-128"/>
                <a:ea typeface="ＭＳ ゴシック" pitchFamily="49" charset="-128"/>
              </a:rPr>
              <a:t>　　・ばいじん </a:t>
            </a:r>
            <a:r>
              <a:rPr kumimoji="1" lang="en-US" altLang="ja-JP" baseline="0" dirty="0" smtClean="0">
                <a:latin typeface="ＭＳ ゴシック" pitchFamily="49" charset="-128"/>
                <a:ea typeface="ＭＳ ゴシック" pitchFamily="49" charset="-128"/>
              </a:rPr>
              <a:t>…</a:t>
            </a:r>
            <a:r>
              <a:rPr kumimoji="1" lang="ja-JP" altLang="en-US" baseline="0" dirty="0" smtClean="0">
                <a:latin typeface="ＭＳ ゴシック" pitchFamily="49" charset="-128"/>
                <a:ea typeface="ＭＳ ゴシック" pitchFamily="49" charset="-128"/>
              </a:rPr>
              <a:t>燃焼または熱源としての電気の使用に伴い，発生するもの</a:t>
            </a:r>
            <a:endParaRPr kumimoji="1" lang="en-US" altLang="ja-JP" baseline="0" dirty="0" smtClean="0">
              <a:latin typeface="ＭＳ ゴシック" pitchFamily="49" charset="-128"/>
              <a:ea typeface="ＭＳ ゴシック" pitchFamily="49" charset="-128"/>
            </a:endParaRPr>
          </a:p>
          <a:p>
            <a:r>
              <a:rPr kumimoji="1" lang="ja-JP" altLang="en-US" baseline="0" dirty="0" smtClean="0">
                <a:latin typeface="ＭＳ ゴシック" pitchFamily="49" charset="-128"/>
                <a:ea typeface="ＭＳ ゴシック" pitchFamily="49" charset="-128"/>
              </a:rPr>
              <a:t>　　・粉</a:t>
            </a:r>
            <a:r>
              <a:rPr kumimoji="1" lang="ja-JP" altLang="en-US" baseline="0" dirty="0" err="1" smtClean="0">
                <a:latin typeface="ＭＳ ゴシック" pitchFamily="49" charset="-128"/>
                <a:ea typeface="ＭＳ ゴシック" pitchFamily="49" charset="-128"/>
              </a:rPr>
              <a:t>じん</a:t>
            </a:r>
            <a:r>
              <a:rPr kumimoji="1" lang="ja-JP" altLang="en-US" baseline="0" dirty="0" smtClean="0">
                <a:latin typeface="ＭＳ ゴシック" pitchFamily="49" charset="-128"/>
                <a:ea typeface="ＭＳ ゴシック" pitchFamily="49" charset="-128"/>
              </a:rPr>
              <a:t>（ダスト）</a:t>
            </a:r>
            <a:r>
              <a:rPr kumimoji="1" lang="en-US" altLang="ja-JP" baseline="0" dirty="0" smtClean="0">
                <a:latin typeface="ＭＳ ゴシック" pitchFamily="49" charset="-128"/>
                <a:ea typeface="ＭＳ ゴシック" pitchFamily="49" charset="-128"/>
              </a:rPr>
              <a:t>…</a:t>
            </a:r>
            <a:r>
              <a:rPr kumimoji="1" lang="ja-JP" altLang="en-US" baseline="0" dirty="0" smtClean="0">
                <a:latin typeface="ＭＳ ゴシック" pitchFamily="49" charset="-128"/>
                <a:ea typeface="ＭＳ ゴシック" pitchFamily="49" charset="-128"/>
              </a:rPr>
              <a:t>気体中に浮遊している固体の微粒子</a:t>
            </a:r>
            <a:endParaRPr kumimoji="1" lang="en-US" altLang="ja-JP" baseline="0" dirty="0" smtClean="0">
              <a:latin typeface="ＭＳ ゴシック" pitchFamily="49" charset="-128"/>
              <a:ea typeface="ＭＳ ゴシック" pitchFamily="49" charset="-128"/>
            </a:endParaRPr>
          </a:p>
          <a:p>
            <a:r>
              <a:rPr kumimoji="1" lang="ja-JP" altLang="en-US" baseline="0" dirty="0" smtClean="0">
                <a:latin typeface="ＭＳ ゴシック" pitchFamily="49" charset="-128"/>
                <a:ea typeface="ＭＳ ゴシック" pitchFamily="49" charset="-128"/>
              </a:rPr>
              <a:t>　　　　　　　　　　　　ものの粉砕・選別・その他の機械的処理または</a:t>
            </a:r>
            <a:endParaRPr kumimoji="1" lang="en-US" altLang="ja-JP" baseline="0" dirty="0" smtClean="0">
              <a:latin typeface="ＭＳ ゴシック" pitchFamily="49" charset="-128"/>
              <a:ea typeface="ＭＳ ゴシック" pitchFamily="49" charset="-128"/>
            </a:endParaRPr>
          </a:p>
          <a:p>
            <a:r>
              <a:rPr kumimoji="1" lang="ja-JP" altLang="en-US" baseline="0" dirty="0" smtClean="0">
                <a:latin typeface="ＭＳ ゴシック" pitchFamily="49" charset="-128"/>
                <a:ea typeface="ＭＳ ゴシック" pitchFamily="49" charset="-128"/>
              </a:rPr>
              <a:t>　　　　　　　　　　　　堆積に伴い，発生または飛散する物質</a:t>
            </a:r>
            <a:endParaRPr kumimoji="1" lang="en-US" altLang="ja-JP" baseline="0" dirty="0" smtClean="0">
              <a:latin typeface="ＭＳ ゴシック" pitchFamily="49" charset="-128"/>
              <a:ea typeface="ＭＳ ゴシック" pitchFamily="49" charset="-128"/>
            </a:endParaRPr>
          </a:p>
          <a:p>
            <a:endParaRPr kumimoji="1" lang="en-US" altLang="ja-JP" baseline="0" dirty="0" smtClean="0"/>
          </a:p>
          <a:p>
            <a:r>
              <a:rPr kumimoji="1" lang="ja-JP" altLang="en-US" baseline="0" dirty="0" smtClean="0"/>
              <a:t>　光化学オキシダント</a:t>
            </a:r>
            <a:endParaRPr kumimoji="1" lang="en-US" altLang="ja-JP" baseline="0" dirty="0" smtClean="0"/>
          </a:p>
          <a:p>
            <a:r>
              <a:rPr kumimoji="1" lang="ja-JP" altLang="en-US" baseline="0" dirty="0" smtClean="0"/>
              <a:t>　　窒素酸化物や　揮発性有機化合物などに　紫外線が　当たることで　発生する</a:t>
            </a:r>
            <a:endParaRPr kumimoji="1" lang="en-US" altLang="ja-JP" baseline="0" dirty="0" smtClean="0"/>
          </a:p>
          <a:p>
            <a:r>
              <a:rPr kumimoji="1" lang="ja-JP" altLang="en-US" baseline="0" dirty="0" smtClean="0"/>
              <a:t>　　オゾンなどの　酸化性物質</a:t>
            </a:r>
            <a:endParaRPr kumimoji="1" lang="en-US" altLang="ja-JP" baseline="0" dirty="0" smtClean="0"/>
          </a:p>
        </p:txBody>
      </p:sp>
      <p:sp>
        <p:nvSpPr>
          <p:cNvPr id="4" name="スライド番号プレースホルダ 3"/>
          <p:cNvSpPr>
            <a:spLocks noGrp="1"/>
          </p:cNvSpPr>
          <p:nvPr>
            <p:ph type="sldNum" sz="quarter" idx="10"/>
          </p:nvPr>
        </p:nvSpPr>
        <p:spPr/>
        <p:txBody>
          <a:bodyPr/>
          <a:lstStyle/>
          <a:p>
            <a:fld id="{53451A48-B794-4ACA-8FFD-DEDD5EF528F8}" type="slidenum">
              <a:rPr kumimoji="1" lang="ja-JP" altLang="en-US" smtClean="0"/>
              <a:pPr/>
              <a:t>41</a:t>
            </a:fld>
            <a:endParaRPr kumimoji="1" lang="ja-JP" altLang="en-US"/>
          </a:p>
        </p:txBody>
      </p:sp>
    </p:spTree>
    <p:extLst>
      <p:ext uri="{BB962C8B-B14F-4D97-AF65-F5344CB8AC3E}">
        <p14:creationId xmlns:p14="http://schemas.microsoft.com/office/powerpoint/2010/main" val="36982535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「有効煙突高さ」とは，</a:t>
            </a:r>
            <a:endParaRPr kumimoji="1" lang="en-US" altLang="ja-JP" dirty="0" smtClean="0"/>
          </a:p>
          <a:p>
            <a:r>
              <a:rPr kumimoji="1" lang="ja-JP" altLang="en-US" dirty="0" smtClean="0"/>
              <a:t>　実際の　煙突の高さに</a:t>
            </a:r>
            <a:endParaRPr kumimoji="1" lang="en-US" altLang="ja-JP" dirty="0" smtClean="0"/>
          </a:p>
          <a:p>
            <a:r>
              <a:rPr kumimoji="1" lang="ja-JP" altLang="en-US" dirty="0" smtClean="0"/>
              <a:t>　煙の排出速度（運動量）と　煙の温度，　外気温や　風速などから　決められる</a:t>
            </a:r>
            <a:endParaRPr kumimoji="1" lang="en-US" altLang="ja-JP" dirty="0" smtClean="0"/>
          </a:p>
          <a:p>
            <a:r>
              <a:rPr kumimoji="1" lang="ja-JP" altLang="en-US" dirty="0" smtClean="0"/>
              <a:t>　上昇高さ（浮力）を　加えたもので　次の式で　求めることができる。</a:t>
            </a:r>
            <a:endParaRPr kumimoji="1" lang="en-US" altLang="ja-JP" dirty="0" smtClean="0"/>
          </a:p>
          <a:p>
            <a:endParaRPr kumimoji="1" lang="en-US" altLang="ja-JP" dirty="0" smtClean="0"/>
          </a:p>
          <a:p>
            <a:r>
              <a:rPr kumimoji="1" lang="en-US" altLang="ja-JP" dirty="0" smtClean="0"/>
              <a:t>H</a:t>
            </a:r>
            <a:r>
              <a:rPr kumimoji="1" lang="en-US" altLang="ja-JP" baseline="-25000" dirty="0" smtClean="0"/>
              <a:t>e</a:t>
            </a:r>
            <a:r>
              <a:rPr kumimoji="1" lang="ja-JP" altLang="en-US" dirty="0" smtClean="0"/>
              <a:t>＝</a:t>
            </a:r>
            <a:r>
              <a:rPr kumimoji="1" lang="en-US" altLang="ja-JP" dirty="0" smtClean="0"/>
              <a:t>H</a:t>
            </a:r>
            <a:r>
              <a:rPr kumimoji="1" lang="en-US" altLang="ja-JP" baseline="-25000" dirty="0" smtClean="0"/>
              <a:t>o</a:t>
            </a:r>
            <a:r>
              <a:rPr kumimoji="1" lang="ja-JP" altLang="en-US" dirty="0" smtClean="0"/>
              <a:t>＋</a:t>
            </a:r>
            <a:r>
              <a:rPr kumimoji="1" lang="en-US" altLang="ja-JP" dirty="0" smtClean="0"/>
              <a:t>0.65</a:t>
            </a:r>
            <a:r>
              <a:rPr kumimoji="1" lang="ja-JP" altLang="en-US" dirty="0" smtClean="0"/>
              <a:t>（</a:t>
            </a:r>
            <a:r>
              <a:rPr kumimoji="1" lang="en-US" altLang="ja-JP" dirty="0" err="1" smtClean="0"/>
              <a:t>H</a:t>
            </a:r>
            <a:r>
              <a:rPr kumimoji="1" lang="en-US" altLang="ja-JP" baseline="-25000" dirty="0" err="1" smtClean="0"/>
              <a:t>m</a:t>
            </a:r>
            <a:r>
              <a:rPr kumimoji="1" lang="ja-JP" altLang="en-US" dirty="0" smtClean="0"/>
              <a:t>＋</a:t>
            </a:r>
            <a:r>
              <a:rPr kumimoji="1" lang="en-US" altLang="ja-JP" dirty="0" err="1" smtClean="0"/>
              <a:t>H</a:t>
            </a:r>
            <a:r>
              <a:rPr kumimoji="1" lang="en-US" altLang="ja-JP" baseline="-25000" dirty="0" err="1" smtClean="0"/>
              <a:t>t</a:t>
            </a:r>
            <a:r>
              <a:rPr kumimoji="1" lang="ja-JP" altLang="en-US" dirty="0" smtClean="0"/>
              <a:t>）</a:t>
            </a:r>
            <a:endParaRPr kumimoji="1" lang="en-US" altLang="ja-JP" dirty="0" smtClean="0"/>
          </a:p>
          <a:p>
            <a:endParaRPr kumimoji="1" lang="en-US" altLang="ja-JP" dirty="0" smtClean="0"/>
          </a:p>
          <a:p>
            <a:r>
              <a:rPr kumimoji="1" lang="ja-JP" altLang="en-US" dirty="0" smtClean="0"/>
              <a:t>　</a:t>
            </a:r>
            <a:r>
              <a:rPr kumimoji="1" lang="en-US" altLang="ja-JP" dirty="0" smtClean="0"/>
              <a:t>H</a:t>
            </a:r>
            <a:r>
              <a:rPr kumimoji="1" lang="en-US" altLang="ja-JP" baseline="-25000" dirty="0" smtClean="0"/>
              <a:t>e</a:t>
            </a:r>
            <a:r>
              <a:rPr kumimoji="1" lang="ja-JP" altLang="en-US" dirty="0" smtClean="0"/>
              <a:t>：有効煙突高さ</a:t>
            </a:r>
            <a:r>
              <a:rPr kumimoji="1" lang="en-US" altLang="ja-JP" dirty="0" smtClean="0"/>
              <a:t>[m]</a:t>
            </a:r>
          </a:p>
          <a:p>
            <a:r>
              <a:rPr kumimoji="1" lang="ja-JP" altLang="en-US" dirty="0" smtClean="0"/>
              <a:t>　</a:t>
            </a:r>
            <a:r>
              <a:rPr kumimoji="1" lang="en-US" altLang="ja-JP" dirty="0" smtClean="0"/>
              <a:t>H</a:t>
            </a:r>
            <a:r>
              <a:rPr kumimoji="1" lang="en-US" altLang="ja-JP" baseline="-25000" dirty="0" smtClean="0"/>
              <a:t>o</a:t>
            </a:r>
            <a:r>
              <a:rPr kumimoji="1" lang="ja-JP" altLang="en-US" dirty="0" smtClean="0"/>
              <a:t>：実際の煙突の高さ</a:t>
            </a:r>
            <a:r>
              <a:rPr kumimoji="1" lang="en-US" altLang="ja-JP" dirty="0" smtClean="0"/>
              <a:t>[m]</a:t>
            </a:r>
          </a:p>
          <a:p>
            <a:r>
              <a:rPr kumimoji="1" lang="ja-JP" altLang="en-US" dirty="0" smtClean="0"/>
              <a:t>　</a:t>
            </a:r>
            <a:r>
              <a:rPr kumimoji="1" lang="en-US" altLang="ja-JP" dirty="0" err="1" smtClean="0"/>
              <a:t>H</a:t>
            </a:r>
            <a:r>
              <a:rPr kumimoji="1" lang="en-US" altLang="ja-JP" baseline="-25000" dirty="0" err="1" smtClean="0"/>
              <a:t>m</a:t>
            </a:r>
            <a:r>
              <a:rPr kumimoji="1" lang="ja-JP" altLang="en-US" dirty="0" smtClean="0"/>
              <a:t>：運動量上昇高さ</a:t>
            </a:r>
            <a:r>
              <a:rPr kumimoji="1" lang="en-US" altLang="ja-JP" dirty="0" smtClean="0"/>
              <a:t>[m]</a:t>
            </a:r>
          </a:p>
          <a:p>
            <a:r>
              <a:rPr kumimoji="1" lang="ja-JP" altLang="en-US" dirty="0" smtClean="0"/>
              <a:t>　</a:t>
            </a:r>
            <a:r>
              <a:rPr kumimoji="1" lang="en-US" altLang="ja-JP" dirty="0" err="1" smtClean="0"/>
              <a:t>H</a:t>
            </a:r>
            <a:r>
              <a:rPr kumimoji="1" lang="en-US" altLang="ja-JP" baseline="-25000" dirty="0" err="1" smtClean="0"/>
              <a:t>t</a:t>
            </a:r>
            <a:r>
              <a:rPr kumimoji="1" lang="ja-JP" altLang="en-US" dirty="0" smtClean="0"/>
              <a:t>：浮力上昇高さ</a:t>
            </a:r>
            <a:r>
              <a:rPr kumimoji="1" lang="en-US" altLang="ja-JP" dirty="0" smtClean="0"/>
              <a:t>[m]</a:t>
            </a:r>
          </a:p>
          <a:p>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本来は　</a:t>
            </a:r>
            <a:r>
              <a:rPr kumimoji="1" lang="en-US" altLang="ja-JP" dirty="0" smtClean="0"/>
              <a:t>H</a:t>
            </a:r>
            <a:r>
              <a:rPr kumimoji="1" lang="en-US" altLang="ja-JP" baseline="-25000" dirty="0" smtClean="0"/>
              <a:t>e</a:t>
            </a:r>
            <a:r>
              <a:rPr kumimoji="1" lang="ja-JP" altLang="en-US" dirty="0" smtClean="0"/>
              <a:t>＝</a:t>
            </a:r>
            <a:r>
              <a:rPr kumimoji="1" lang="en-US" altLang="ja-JP" dirty="0" smtClean="0"/>
              <a:t>H</a:t>
            </a:r>
            <a:r>
              <a:rPr kumimoji="1" lang="en-US" altLang="ja-JP" baseline="-25000" dirty="0" smtClean="0"/>
              <a:t>o</a:t>
            </a:r>
            <a:r>
              <a:rPr kumimoji="1" lang="ja-JP" altLang="en-US" dirty="0" smtClean="0"/>
              <a:t>＋</a:t>
            </a:r>
            <a:r>
              <a:rPr kumimoji="1" lang="en-US" altLang="ja-JP" dirty="0" err="1" smtClean="0"/>
              <a:t>H</a:t>
            </a:r>
            <a:r>
              <a:rPr kumimoji="1" lang="en-US" altLang="ja-JP" baseline="-25000" dirty="0" err="1" smtClean="0"/>
              <a:t>m</a:t>
            </a:r>
            <a:r>
              <a:rPr kumimoji="1" lang="ja-JP" altLang="en-US" dirty="0" smtClean="0"/>
              <a:t>＋</a:t>
            </a:r>
            <a:r>
              <a:rPr kumimoji="1" lang="en-US" altLang="ja-JP" dirty="0" err="1" smtClean="0"/>
              <a:t>H</a:t>
            </a:r>
            <a:r>
              <a:rPr kumimoji="1" lang="en-US" altLang="ja-JP" baseline="-25000" dirty="0" err="1" smtClean="0"/>
              <a:t>t</a:t>
            </a:r>
            <a:r>
              <a:rPr kumimoji="1" lang="ja-JP" altLang="en-US" dirty="0" smtClean="0"/>
              <a:t>　であるが，</a:t>
            </a:r>
            <a:endParaRPr kumimoji="1" lang="en-US" altLang="ja-JP" dirty="0" smtClean="0"/>
          </a:p>
          <a:p>
            <a:r>
              <a:rPr kumimoji="1" lang="en-US" altLang="ja-JP" dirty="0" err="1" smtClean="0"/>
              <a:t>H</a:t>
            </a:r>
            <a:r>
              <a:rPr kumimoji="1" lang="en-US" altLang="ja-JP" baseline="-25000" dirty="0" err="1" smtClean="0"/>
              <a:t>m</a:t>
            </a:r>
            <a:r>
              <a:rPr kumimoji="1" lang="ja-JP" altLang="en-US" baseline="0" dirty="0" smtClean="0"/>
              <a:t> </a:t>
            </a:r>
            <a:r>
              <a:rPr kumimoji="1" lang="ja-JP" altLang="en-US" dirty="0" smtClean="0"/>
              <a:t>と </a:t>
            </a:r>
            <a:r>
              <a:rPr kumimoji="1" lang="en-US" altLang="ja-JP" dirty="0" err="1" smtClean="0"/>
              <a:t>H</a:t>
            </a:r>
            <a:r>
              <a:rPr kumimoji="1" lang="en-US" altLang="ja-JP" baseline="-25000" dirty="0" err="1" smtClean="0"/>
              <a:t>t</a:t>
            </a:r>
            <a:r>
              <a:rPr kumimoji="1" lang="ja-JP" altLang="en-US" dirty="0" smtClean="0"/>
              <a:t>　は　気象条件により減少するので，</a:t>
            </a:r>
            <a:endParaRPr kumimoji="1" lang="en-US" altLang="ja-JP" dirty="0" smtClean="0"/>
          </a:p>
          <a:p>
            <a:r>
              <a:rPr kumimoji="1" lang="ja-JP" altLang="en-US" dirty="0" smtClean="0"/>
              <a:t>大気汚染防止法では，</a:t>
            </a:r>
            <a:endParaRPr kumimoji="1" lang="en-US" altLang="ja-JP" dirty="0" smtClean="0"/>
          </a:p>
          <a:p>
            <a:r>
              <a:rPr kumimoji="1" lang="en-US" altLang="ja-JP" dirty="0" err="1" smtClean="0"/>
              <a:t>H</a:t>
            </a:r>
            <a:r>
              <a:rPr kumimoji="1" lang="en-US" altLang="ja-JP" baseline="-25000" dirty="0" err="1" smtClean="0"/>
              <a:t>m</a:t>
            </a:r>
            <a:r>
              <a:rPr kumimoji="1" lang="ja-JP" altLang="en-US" dirty="0" smtClean="0"/>
              <a:t>と</a:t>
            </a:r>
            <a:r>
              <a:rPr kumimoji="1" lang="en-US" altLang="ja-JP" dirty="0" err="1" smtClean="0"/>
              <a:t>H</a:t>
            </a:r>
            <a:r>
              <a:rPr kumimoji="1" lang="en-US" altLang="ja-JP" baseline="-25000" dirty="0" err="1" smtClean="0"/>
              <a:t>t</a:t>
            </a:r>
            <a:r>
              <a:rPr kumimoji="1" lang="ja-JP" altLang="en-US" dirty="0" smtClean="0"/>
              <a:t>の合計に　</a:t>
            </a:r>
            <a:r>
              <a:rPr kumimoji="1" lang="en-US" altLang="ja-JP" dirty="0" smtClean="0"/>
              <a:t>0.65</a:t>
            </a:r>
            <a:r>
              <a:rPr kumimoji="1" lang="ja-JP" altLang="en-US" dirty="0" smtClean="0"/>
              <a:t>を乗じた値を</a:t>
            </a:r>
            <a:endParaRPr kumimoji="1" lang="en-US" altLang="ja-JP" dirty="0" smtClean="0"/>
          </a:p>
          <a:p>
            <a:r>
              <a:rPr kumimoji="1" lang="ja-JP" altLang="en-US" dirty="0" smtClean="0"/>
              <a:t>上昇高さとして　使用している。</a:t>
            </a:r>
            <a:endParaRPr kumimoji="1" lang="en-US" altLang="ja-JP" dirty="0" smtClean="0"/>
          </a:p>
        </p:txBody>
      </p:sp>
      <p:sp>
        <p:nvSpPr>
          <p:cNvPr id="4" name="スライド番号プレースホルダ 3"/>
          <p:cNvSpPr>
            <a:spLocks noGrp="1"/>
          </p:cNvSpPr>
          <p:nvPr>
            <p:ph type="sldNum" sz="quarter" idx="10"/>
          </p:nvPr>
        </p:nvSpPr>
        <p:spPr/>
        <p:txBody>
          <a:bodyPr/>
          <a:lstStyle/>
          <a:p>
            <a:fld id="{53451A48-B794-4ACA-8FFD-DEDD5EF528F8}" type="slidenum">
              <a:rPr kumimoji="1" lang="ja-JP" altLang="en-US" smtClean="0"/>
              <a:pPr/>
              <a:t>42</a:t>
            </a:fld>
            <a:endParaRPr kumimoji="1" lang="ja-JP" altLang="en-US"/>
          </a:p>
        </p:txBody>
      </p:sp>
    </p:spTree>
    <p:extLst>
      <p:ext uri="{BB962C8B-B14F-4D97-AF65-F5344CB8AC3E}">
        <p14:creationId xmlns:p14="http://schemas.microsoft.com/office/powerpoint/2010/main" val="28863936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例題１</a:t>
            </a:r>
            <a:endParaRPr kumimoji="1" lang="en-US" altLang="ja-JP" dirty="0" smtClean="0"/>
          </a:p>
          <a:p>
            <a:r>
              <a:rPr kumimoji="1" lang="ja-JP" altLang="en-US" dirty="0" smtClean="0"/>
              <a:t>　煙突の高さ</a:t>
            </a:r>
            <a:r>
              <a:rPr kumimoji="1" lang="en-US" altLang="ja-JP" dirty="0" smtClean="0"/>
              <a:t>50m</a:t>
            </a:r>
            <a:r>
              <a:rPr kumimoji="1" lang="ja-JP" altLang="en-US" dirty="0" err="1" smtClean="0"/>
              <a:t>，</a:t>
            </a:r>
            <a:r>
              <a:rPr kumimoji="1" lang="ja-JP" altLang="en-US" dirty="0" smtClean="0"/>
              <a:t>運動量上昇高さ</a:t>
            </a:r>
            <a:r>
              <a:rPr kumimoji="1" lang="en-US" altLang="ja-JP" dirty="0" smtClean="0"/>
              <a:t>5m</a:t>
            </a:r>
            <a:r>
              <a:rPr kumimoji="1" lang="ja-JP" altLang="en-US" dirty="0" err="1" smtClean="0"/>
              <a:t>，</a:t>
            </a:r>
            <a:r>
              <a:rPr kumimoji="1" lang="ja-JP" altLang="en-US" dirty="0" smtClean="0"/>
              <a:t>浮力上昇高さ</a:t>
            </a:r>
            <a:r>
              <a:rPr kumimoji="1" lang="en-US" altLang="ja-JP" dirty="0" smtClean="0"/>
              <a:t>5m</a:t>
            </a:r>
            <a:r>
              <a:rPr kumimoji="1" lang="ja-JP" altLang="en-US" dirty="0" smtClean="0"/>
              <a:t>のときの有効煙突高さを求めなさい。</a:t>
            </a:r>
            <a:endParaRPr kumimoji="1" lang="en-US" altLang="ja-JP" dirty="0" smtClean="0"/>
          </a:p>
          <a:p>
            <a:endParaRPr kumimoji="1" lang="en-US" altLang="ja-JP" dirty="0" smtClean="0"/>
          </a:p>
          <a:p>
            <a:r>
              <a:rPr kumimoji="1" lang="ja-JP" altLang="en-US" dirty="0" smtClean="0"/>
              <a:t>　</a:t>
            </a:r>
            <a:r>
              <a:rPr kumimoji="1" lang="en-US" altLang="ja-JP" dirty="0" smtClean="0"/>
              <a:t>H</a:t>
            </a:r>
            <a:r>
              <a:rPr kumimoji="1" lang="en-US" altLang="ja-JP" baseline="-25000" dirty="0" smtClean="0"/>
              <a:t>o</a:t>
            </a:r>
            <a:r>
              <a:rPr kumimoji="1" lang="ja-JP" altLang="en-US" dirty="0" smtClean="0"/>
              <a:t>：実際の煙突の高さ</a:t>
            </a:r>
            <a:r>
              <a:rPr kumimoji="1" lang="en-US" altLang="ja-JP" dirty="0" smtClean="0"/>
              <a:t>=50[m]</a:t>
            </a:r>
          </a:p>
          <a:p>
            <a:r>
              <a:rPr kumimoji="1" lang="ja-JP" altLang="en-US" dirty="0" smtClean="0"/>
              <a:t>　</a:t>
            </a:r>
            <a:r>
              <a:rPr kumimoji="1" lang="en-US" altLang="ja-JP" dirty="0" err="1" smtClean="0"/>
              <a:t>H</a:t>
            </a:r>
            <a:r>
              <a:rPr kumimoji="1" lang="en-US" altLang="ja-JP" baseline="-25000" dirty="0" err="1" smtClean="0"/>
              <a:t>m</a:t>
            </a:r>
            <a:r>
              <a:rPr kumimoji="1" lang="ja-JP" altLang="en-US" dirty="0" smtClean="0"/>
              <a:t>：運動量上昇高さ</a:t>
            </a:r>
            <a:r>
              <a:rPr kumimoji="1" lang="en-US" altLang="ja-JP" dirty="0" smtClean="0"/>
              <a:t>=5[m]</a:t>
            </a:r>
          </a:p>
          <a:p>
            <a:r>
              <a:rPr kumimoji="1" lang="ja-JP" altLang="en-US" dirty="0" smtClean="0"/>
              <a:t>　</a:t>
            </a:r>
            <a:r>
              <a:rPr kumimoji="1" lang="en-US" altLang="ja-JP" dirty="0" err="1" smtClean="0"/>
              <a:t>H</a:t>
            </a:r>
            <a:r>
              <a:rPr kumimoji="1" lang="en-US" altLang="ja-JP" baseline="-25000" dirty="0" err="1" smtClean="0"/>
              <a:t>t</a:t>
            </a:r>
            <a:r>
              <a:rPr kumimoji="1" lang="ja-JP" altLang="en-US" dirty="0" smtClean="0"/>
              <a:t>：浮力上昇高さ</a:t>
            </a:r>
            <a:r>
              <a:rPr kumimoji="1" lang="en-US" altLang="ja-JP" dirty="0" smtClean="0"/>
              <a:t>=5[m]</a:t>
            </a:r>
          </a:p>
          <a:p>
            <a:endParaRPr kumimoji="1" lang="en-US" altLang="ja-JP" dirty="0" smtClean="0"/>
          </a:p>
          <a:p>
            <a:r>
              <a:rPr kumimoji="1" lang="ja-JP" altLang="en-US" dirty="0" smtClean="0"/>
              <a:t>　有効煙突高さ＝</a:t>
            </a:r>
            <a:r>
              <a:rPr kumimoji="1" lang="en-US" altLang="ja-JP" dirty="0" smtClean="0"/>
              <a:t>50</a:t>
            </a:r>
            <a:r>
              <a:rPr kumimoji="1" lang="ja-JP" altLang="en-US" dirty="0" smtClean="0"/>
              <a:t>＋</a:t>
            </a:r>
            <a:r>
              <a:rPr kumimoji="1" lang="en-US" altLang="ja-JP" dirty="0" smtClean="0"/>
              <a:t>0.65(5</a:t>
            </a:r>
            <a:r>
              <a:rPr kumimoji="1" lang="ja-JP" altLang="en-US" dirty="0" smtClean="0"/>
              <a:t>＋</a:t>
            </a:r>
            <a:r>
              <a:rPr kumimoji="1" lang="en-US" altLang="ja-JP" dirty="0" smtClean="0"/>
              <a:t>5)</a:t>
            </a:r>
            <a:r>
              <a:rPr kumimoji="1" lang="ja-JP" altLang="en-US" dirty="0" smtClean="0"/>
              <a:t>＝</a:t>
            </a:r>
            <a:r>
              <a:rPr kumimoji="1" lang="en-US" altLang="ja-JP" dirty="0" smtClean="0"/>
              <a:t>56.5[m]</a:t>
            </a:r>
          </a:p>
        </p:txBody>
      </p:sp>
      <p:sp>
        <p:nvSpPr>
          <p:cNvPr id="4" name="スライド番号プレースホルダ 3"/>
          <p:cNvSpPr>
            <a:spLocks noGrp="1"/>
          </p:cNvSpPr>
          <p:nvPr>
            <p:ph type="sldNum" sz="quarter" idx="10"/>
          </p:nvPr>
        </p:nvSpPr>
        <p:spPr/>
        <p:txBody>
          <a:bodyPr/>
          <a:lstStyle/>
          <a:p>
            <a:fld id="{53451A48-B794-4ACA-8FFD-DEDD5EF528F8}" type="slidenum">
              <a:rPr kumimoji="1" lang="ja-JP" altLang="en-US" smtClean="0"/>
              <a:pPr/>
              <a:t>43</a:t>
            </a:fld>
            <a:endParaRPr kumimoji="1" lang="ja-JP" altLang="en-US"/>
          </a:p>
        </p:txBody>
      </p:sp>
    </p:spTree>
    <p:extLst>
      <p:ext uri="{BB962C8B-B14F-4D97-AF65-F5344CB8AC3E}">
        <p14:creationId xmlns:p14="http://schemas.microsoft.com/office/powerpoint/2010/main" val="36935708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「最大着地濃度」とは，</a:t>
            </a:r>
            <a:endParaRPr kumimoji="1" lang="en-US" altLang="ja-JP" dirty="0" smtClean="0"/>
          </a:p>
          <a:p>
            <a:r>
              <a:rPr kumimoji="1" lang="ja-JP" altLang="en-US" dirty="0" smtClean="0"/>
              <a:t>　</a:t>
            </a:r>
            <a:r>
              <a:rPr kumimoji="1" lang="ja-JP" altLang="en-US" dirty="0" err="1" smtClean="0"/>
              <a:t>ばい</a:t>
            </a:r>
            <a:r>
              <a:rPr kumimoji="1" lang="ja-JP" altLang="en-US" dirty="0" smtClean="0"/>
              <a:t>煙が　地上に降下したときの　汚染物質濃度の　最大値のことで，</a:t>
            </a:r>
            <a:endParaRPr kumimoji="1" lang="en-US" altLang="ja-JP" dirty="0" smtClean="0"/>
          </a:p>
          <a:p>
            <a:r>
              <a:rPr kumimoji="1" lang="ja-JP" altLang="en-US" dirty="0" smtClean="0"/>
              <a:t>　次の式で　求めることができる。</a:t>
            </a:r>
            <a:endParaRPr kumimoji="1" lang="en-US" altLang="ja-JP" dirty="0" smtClean="0"/>
          </a:p>
          <a:p>
            <a:endParaRPr kumimoji="1" lang="en-US" altLang="ja-JP" dirty="0" smtClean="0"/>
          </a:p>
          <a:p>
            <a:r>
              <a:rPr kumimoji="1" lang="en-US" altLang="ja-JP" dirty="0" err="1" smtClean="0"/>
              <a:t>C</a:t>
            </a:r>
            <a:r>
              <a:rPr kumimoji="1" lang="en-US" altLang="ja-JP" baseline="-25000" dirty="0" err="1" smtClean="0"/>
              <a:t>max</a:t>
            </a:r>
            <a:r>
              <a:rPr kumimoji="1" lang="ja-JP" altLang="en-US" dirty="0" smtClean="0"/>
              <a:t>＝</a:t>
            </a:r>
            <a:r>
              <a:rPr kumimoji="1" lang="en-US" altLang="ja-JP" dirty="0" smtClean="0"/>
              <a:t>2×Q’÷</a:t>
            </a:r>
            <a:r>
              <a:rPr kumimoji="1" lang="ja-JP" altLang="en-US" dirty="0" smtClean="0"/>
              <a:t>（</a:t>
            </a:r>
            <a:r>
              <a:rPr kumimoji="1" lang="en-US" altLang="ja-JP" dirty="0" smtClean="0"/>
              <a:t>π×e×u×H</a:t>
            </a:r>
            <a:r>
              <a:rPr kumimoji="1" lang="en-US" altLang="ja-JP" baseline="-25000" dirty="0" smtClean="0"/>
              <a:t>e</a:t>
            </a:r>
            <a:r>
              <a:rPr kumimoji="1" lang="en-US" altLang="ja-JP" baseline="30000" dirty="0" smtClean="0"/>
              <a:t>2</a:t>
            </a:r>
            <a:r>
              <a:rPr kumimoji="1" lang="ja-JP" altLang="en-US" baseline="0" dirty="0" smtClean="0"/>
              <a:t>）</a:t>
            </a:r>
            <a:r>
              <a:rPr kumimoji="1" lang="en-US" altLang="ja-JP" dirty="0" smtClean="0"/>
              <a:t>×</a:t>
            </a:r>
            <a:r>
              <a:rPr kumimoji="1" lang="ja-JP" altLang="en-US" dirty="0" smtClean="0"/>
              <a:t>（</a:t>
            </a:r>
            <a:r>
              <a:rPr kumimoji="1" lang="en-US" altLang="ja-JP" dirty="0" err="1" smtClean="0"/>
              <a:t>C</a:t>
            </a:r>
            <a:r>
              <a:rPr kumimoji="1" lang="en-US" altLang="ja-JP" baseline="-25000" dirty="0" err="1" smtClean="0"/>
              <a:t>z</a:t>
            </a:r>
            <a:r>
              <a:rPr kumimoji="1" lang="en-US" altLang="ja-JP" dirty="0" err="1" smtClean="0"/>
              <a:t>÷C</a:t>
            </a:r>
            <a:r>
              <a:rPr kumimoji="1" lang="en-US" altLang="ja-JP" baseline="-25000" dirty="0" err="1" smtClean="0"/>
              <a:t>y</a:t>
            </a:r>
            <a:r>
              <a:rPr kumimoji="1" lang="ja-JP" altLang="en-US" dirty="0" smtClean="0"/>
              <a:t>）</a:t>
            </a:r>
            <a:r>
              <a:rPr kumimoji="1" lang="en-US" altLang="ja-JP" dirty="0" smtClean="0"/>
              <a:t>×10</a:t>
            </a:r>
            <a:r>
              <a:rPr kumimoji="1" lang="en-US" altLang="ja-JP" baseline="30000" dirty="0" smtClean="0"/>
              <a:t>6</a:t>
            </a:r>
          </a:p>
          <a:p>
            <a:endParaRPr kumimoji="1" lang="en-US" altLang="ja-JP" dirty="0" smtClean="0"/>
          </a:p>
          <a:p>
            <a:r>
              <a:rPr kumimoji="1" lang="ja-JP" altLang="en-US" dirty="0" smtClean="0"/>
              <a:t>　</a:t>
            </a:r>
            <a:r>
              <a:rPr kumimoji="1" lang="en-US" altLang="ja-JP" dirty="0" err="1" smtClean="0"/>
              <a:t>C</a:t>
            </a:r>
            <a:r>
              <a:rPr kumimoji="1" lang="en-US" altLang="ja-JP" baseline="-25000" dirty="0" err="1" smtClean="0"/>
              <a:t>max</a:t>
            </a:r>
            <a:r>
              <a:rPr kumimoji="1" lang="ja-JP" altLang="en-US" dirty="0" smtClean="0"/>
              <a:t>：最大着地濃度</a:t>
            </a:r>
            <a:r>
              <a:rPr kumimoji="1" lang="en-US" altLang="ja-JP" dirty="0" smtClean="0"/>
              <a:t>[ppm]</a:t>
            </a:r>
          </a:p>
          <a:p>
            <a:r>
              <a:rPr kumimoji="1" lang="ja-JP" altLang="en-US" dirty="0" smtClean="0"/>
              <a:t>　</a:t>
            </a:r>
            <a:r>
              <a:rPr kumimoji="1" lang="en-US" altLang="ja-JP" dirty="0" smtClean="0"/>
              <a:t>Q’</a:t>
            </a:r>
            <a:r>
              <a:rPr kumimoji="1" lang="ja-JP" altLang="en-US" dirty="0" smtClean="0"/>
              <a:t>：汚染物質の排出量</a:t>
            </a:r>
            <a:r>
              <a:rPr kumimoji="1" lang="en-US" altLang="ja-JP" dirty="0" smtClean="0"/>
              <a:t>[m</a:t>
            </a:r>
            <a:r>
              <a:rPr kumimoji="1" lang="en-US" altLang="ja-JP" baseline="30000" dirty="0" smtClean="0"/>
              <a:t>3</a:t>
            </a:r>
            <a:r>
              <a:rPr kumimoji="1" lang="en-US" altLang="ja-JP" dirty="0" smtClean="0"/>
              <a:t>/s]</a:t>
            </a:r>
          </a:p>
          <a:p>
            <a:r>
              <a:rPr kumimoji="1" lang="ja-JP" altLang="en-US" dirty="0" smtClean="0"/>
              <a:t>　</a:t>
            </a:r>
            <a:r>
              <a:rPr kumimoji="1" lang="en-US" altLang="ja-JP" dirty="0" smtClean="0"/>
              <a:t>π</a:t>
            </a:r>
            <a:r>
              <a:rPr kumimoji="1" lang="ja-JP" altLang="en-US" dirty="0" smtClean="0"/>
              <a:t>：円周率の</a:t>
            </a:r>
            <a:r>
              <a:rPr kumimoji="1" lang="en-US" altLang="ja-JP" dirty="0" smtClean="0"/>
              <a:t>3.14</a:t>
            </a:r>
          </a:p>
          <a:p>
            <a:r>
              <a:rPr kumimoji="1" lang="ja-JP" altLang="en-US" dirty="0" smtClean="0"/>
              <a:t>　ｅ：自然対数の底　</a:t>
            </a:r>
            <a:r>
              <a:rPr kumimoji="1" lang="en-US" altLang="ja-JP" dirty="0" smtClean="0"/>
              <a:t>2.7182</a:t>
            </a:r>
          </a:p>
          <a:p>
            <a:r>
              <a:rPr kumimoji="1" lang="ja-JP" altLang="en-US" dirty="0" smtClean="0"/>
              <a:t>　ｕ：風速</a:t>
            </a:r>
            <a:r>
              <a:rPr kumimoji="1" lang="en-US" altLang="ja-JP" dirty="0" smtClean="0"/>
              <a:t>[m/s]</a:t>
            </a:r>
          </a:p>
          <a:p>
            <a:r>
              <a:rPr kumimoji="1" lang="ja-JP" altLang="en-US" dirty="0" smtClean="0"/>
              <a:t>　Ｈ</a:t>
            </a:r>
            <a:r>
              <a:rPr kumimoji="1" lang="ja-JP" altLang="en-US" baseline="-25000" dirty="0" smtClean="0"/>
              <a:t>ｅ</a:t>
            </a:r>
            <a:r>
              <a:rPr kumimoji="1" lang="ja-JP" altLang="en-US" dirty="0" smtClean="0"/>
              <a:t>：有効煙突高さ</a:t>
            </a:r>
            <a:r>
              <a:rPr kumimoji="1" lang="en-US" altLang="ja-JP" dirty="0" smtClean="0"/>
              <a:t>[m]</a:t>
            </a:r>
          </a:p>
          <a:p>
            <a:r>
              <a:rPr kumimoji="1" lang="ja-JP" altLang="en-US" dirty="0" smtClean="0"/>
              <a:t>　Ｃ</a:t>
            </a:r>
            <a:r>
              <a:rPr kumimoji="1" lang="ja-JP" altLang="en-US" baseline="-25000" dirty="0" smtClean="0"/>
              <a:t>ｚ</a:t>
            </a:r>
            <a:r>
              <a:rPr kumimoji="1" lang="ja-JP" altLang="en-US" dirty="0" smtClean="0"/>
              <a:t>：縦方向の拡散係数</a:t>
            </a:r>
            <a:endParaRPr kumimoji="1" lang="en-US" altLang="ja-JP" dirty="0" smtClean="0"/>
          </a:p>
          <a:p>
            <a:r>
              <a:rPr kumimoji="1" lang="ja-JP" altLang="en-US" dirty="0" smtClean="0"/>
              <a:t>　Ｃ</a:t>
            </a:r>
            <a:r>
              <a:rPr kumimoji="1" lang="ja-JP" altLang="en-US" baseline="-25000" dirty="0" smtClean="0"/>
              <a:t>ｙ</a:t>
            </a:r>
            <a:r>
              <a:rPr kumimoji="1" lang="ja-JP" altLang="en-US" dirty="0" smtClean="0"/>
              <a:t>：横方向の拡散係数</a:t>
            </a:r>
            <a:endParaRPr kumimoji="1" lang="en-US" altLang="ja-JP" dirty="0" smtClean="0"/>
          </a:p>
        </p:txBody>
      </p:sp>
      <p:sp>
        <p:nvSpPr>
          <p:cNvPr id="4" name="スライド番号プレースホルダ 3"/>
          <p:cNvSpPr>
            <a:spLocks noGrp="1"/>
          </p:cNvSpPr>
          <p:nvPr>
            <p:ph type="sldNum" sz="quarter" idx="10"/>
          </p:nvPr>
        </p:nvSpPr>
        <p:spPr/>
        <p:txBody>
          <a:bodyPr/>
          <a:lstStyle/>
          <a:p>
            <a:fld id="{53451A48-B794-4ACA-8FFD-DEDD5EF528F8}" type="slidenum">
              <a:rPr kumimoji="1" lang="ja-JP" altLang="en-US" smtClean="0"/>
              <a:pPr/>
              <a:t>44</a:t>
            </a:fld>
            <a:endParaRPr kumimoji="1" lang="ja-JP" altLang="en-US"/>
          </a:p>
        </p:txBody>
      </p:sp>
    </p:spTree>
    <p:extLst>
      <p:ext uri="{BB962C8B-B14F-4D97-AF65-F5344CB8AC3E}">
        <p14:creationId xmlns:p14="http://schemas.microsoft.com/office/powerpoint/2010/main" val="39252710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例題２</a:t>
            </a:r>
            <a:endParaRPr kumimoji="1" lang="en-US" altLang="ja-JP" dirty="0" smtClean="0"/>
          </a:p>
          <a:p>
            <a:r>
              <a:rPr kumimoji="1" lang="ja-JP" altLang="en-US" dirty="0" smtClean="0"/>
              <a:t>　排出ガス量</a:t>
            </a:r>
            <a:r>
              <a:rPr kumimoji="1" lang="en-US" altLang="ja-JP" dirty="0" smtClean="0"/>
              <a:t>20000m</a:t>
            </a:r>
            <a:r>
              <a:rPr kumimoji="1" lang="en-US" altLang="ja-JP" baseline="30000" dirty="0" smtClean="0"/>
              <a:t>3</a:t>
            </a:r>
            <a:r>
              <a:rPr kumimoji="1" lang="en-US" altLang="ja-JP" dirty="0" smtClean="0"/>
              <a:t>/h</a:t>
            </a:r>
            <a:r>
              <a:rPr kumimoji="1" lang="ja-JP" altLang="en-US" dirty="0" smtClean="0"/>
              <a:t>（</a:t>
            </a:r>
            <a:r>
              <a:rPr kumimoji="1" lang="en-US" altLang="ja-JP" dirty="0" smtClean="0"/>
              <a:t>0</a:t>
            </a:r>
            <a:r>
              <a:rPr kumimoji="1" lang="ja-JP" altLang="en-US" dirty="0" smtClean="0"/>
              <a:t>℃，</a:t>
            </a:r>
            <a:r>
              <a:rPr kumimoji="1" lang="en-US" altLang="ja-JP" dirty="0" smtClean="0"/>
              <a:t>101.3kPa</a:t>
            </a:r>
            <a:r>
              <a:rPr kumimoji="1" lang="ja-JP" altLang="en-US" dirty="0" smtClean="0"/>
              <a:t>），硫黄酸化物濃度</a:t>
            </a:r>
            <a:r>
              <a:rPr kumimoji="1" lang="en-US" altLang="ja-JP" dirty="0" smtClean="0"/>
              <a:t>780ppm</a:t>
            </a:r>
            <a:r>
              <a:rPr kumimoji="1" lang="ja-JP" altLang="en-US" dirty="0" err="1" smtClean="0"/>
              <a:t>，</a:t>
            </a:r>
            <a:r>
              <a:rPr kumimoji="1" lang="ja-JP" altLang="en-US" dirty="0" smtClean="0"/>
              <a:t>有効煙突高さ</a:t>
            </a:r>
            <a:r>
              <a:rPr kumimoji="1" lang="en-US" altLang="ja-JP" dirty="0" smtClean="0"/>
              <a:t>50.0m</a:t>
            </a:r>
            <a:r>
              <a:rPr kumimoji="1" lang="ja-JP" altLang="en-US" dirty="0" smtClean="0"/>
              <a:t>の時の最大着地濃度</a:t>
            </a:r>
            <a:r>
              <a:rPr kumimoji="1" lang="en-US" altLang="ja-JP" dirty="0" smtClean="0"/>
              <a:t>[</a:t>
            </a:r>
            <a:r>
              <a:rPr kumimoji="1" lang="en-US" altLang="ja-JP" dirty="0" err="1" smtClean="0"/>
              <a:t>ppm</a:t>
            </a:r>
            <a:r>
              <a:rPr kumimoji="1" lang="en-US" altLang="ja-JP" dirty="0" smtClean="0"/>
              <a:t>]</a:t>
            </a:r>
            <a:r>
              <a:rPr kumimoji="1" lang="ja-JP" altLang="en-US" dirty="0" smtClean="0"/>
              <a:t>を求めなさい。ただし，風速</a:t>
            </a:r>
            <a:r>
              <a:rPr kumimoji="1" lang="en-US" altLang="ja-JP" dirty="0" smtClean="0"/>
              <a:t>5.00m/s</a:t>
            </a:r>
            <a:r>
              <a:rPr kumimoji="1" lang="ja-JP" altLang="en-US" dirty="0" err="1" smtClean="0"/>
              <a:t>，</a:t>
            </a:r>
            <a:r>
              <a:rPr kumimoji="1" lang="ja-JP" altLang="en-US" dirty="0" smtClean="0"/>
              <a:t>横方向の拡散係数</a:t>
            </a:r>
            <a:r>
              <a:rPr kumimoji="1" lang="en-US" altLang="ja-JP" dirty="0" smtClean="0"/>
              <a:t>0.512</a:t>
            </a:r>
            <a:r>
              <a:rPr kumimoji="1" lang="ja-JP" altLang="en-US" dirty="0" err="1" smtClean="0"/>
              <a:t>，</a:t>
            </a:r>
            <a:r>
              <a:rPr kumimoji="1" lang="ja-JP" altLang="en-US" dirty="0" smtClean="0"/>
              <a:t>縦方向の拡散係数</a:t>
            </a:r>
            <a:r>
              <a:rPr kumimoji="1" lang="en-US" altLang="ja-JP" dirty="0" smtClean="0"/>
              <a:t>0.125</a:t>
            </a:r>
            <a:r>
              <a:rPr kumimoji="1" lang="ja-JP" altLang="en-US" dirty="0" err="1" smtClean="0"/>
              <a:t>，</a:t>
            </a:r>
            <a:r>
              <a:rPr kumimoji="1" lang="ja-JP" altLang="en-US" dirty="0" smtClean="0"/>
              <a:t>大気安定度</a:t>
            </a:r>
            <a:r>
              <a:rPr kumimoji="1" lang="en-US" altLang="ja-JP" dirty="0" smtClean="0"/>
              <a:t>0.250</a:t>
            </a:r>
            <a:r>
              <a:rPr kumimoji="1" lang="ja-JP" altLang="en-US" dirty="0" smtClean="0"/>
              <a:t>とする。</a:t>
            </a:r>
            <a:endParaRPr kumimoji="1" lang="en-US" altLang="ja-JP" dirty="0" smtClean="0"/>
          </a:p>
          <a:p>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mn-lt"/>
                <a:ea typeface="+mn-ea"/>
              </a:rPr>
              <a:t>　</a:t>
            </a:r>
            <a:r>
              <a:rPr kumimoji="1" lang="ja-JP" altLang="en-US" dirty="0" smtClean="0"/>
              <a:t>　汚染物質の排出＝</a:t>
            </a:r>
            <a:r>
              <a:rPr kumimoji="1" lang="en-US" altLang="ja-JP" dirty="0" smtClean="0"/>
              <a:t>20000×780×10</a:t>
            </a:r>
            <a:r>
              <a:rPr kumimoji="1" lang="en-US" altLang="ja-JP" baseline="30000" dirty="0" smtClean="0"/>
              <a:t>6</a:t>
            </a:r>
            <a:r>
              <a:rPr kumimoji="1" lang="en-US" altLang="ja-JP" dirty="0" smtClean="0"/>
              <a:t>[m</a:t>
            </a:r>
            <a:r>
              <a:rPr kumimoji="1" lang="en-US" altLang="ja-JP" baseline="30000" dirty="0" smtClean="0"/>
              <a:t>3</a:t>
            </a:r>
            <a:r>
              <a:rPr kumimoji="1" lang="en-US" altLang="ja-JP" dirty="0" smtClean="0"/>
              <a:t>/h]</a:t>
            </a:r>
            <a:endParaRPr kumimoji="1" lang="en-US" altLang="ja-JP"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                        </a:t>
            </a:r>
            <a:r>
              <a:rPr kumimoji="1" lang="ja-JP" altLang="en-US" dirty="0" smtClean="0"/>
              <a:t>＝</a:t>
            </a:r>
            <a:r>
              <a:rPr kumimoji="1" lang="en-US" altLang="ja-JP" dirty="0" smtClean="0"/>
              <a:t>20000×780×10</a:t>
            </a:r>
            <a:r>
              <a:rPr kumimoji="1" lang="en-US" altLang="ja-JP" baseline="30000" dirty="0" smtClean="0"/>
              <a:t>6</a:t>
            </a:r>
            <a:r>
              <a:rPr kumimoji="1" lang="en-US" altLang="ja-JP" dirty="0" smtClean="0"/>
              <a:t>×3600[m</a:t>
            </a:r>
            <a:r>
              <a:rPr kumimoji="1" lang="en-US" altLang="ja-JP" baseline="30000" dirty="0" smtClean="0"/>
              <a:t>3</a:t>
            </a:r>
            <a:r>
              <a:rPr kumimoji="1" lang="en-US" altLang="ja-JP" dirty="0" smtClean="0"/>
              <a:t>/s]</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                        </a:t>
            </a:r>
            <a:r>
              <a:rPr kumimoji="1" lang="ja-JP" altLang="en-US" baseline="0" dirty="0" smtClean="0"/>
              <a:t>＝</a:t>
            </a:r>
            <a:r>
              <a:rPr kumimoji="1" lang="en-US" altLang="ja-JP" dirty="0" smtClean="0"/>
              <a:t>4.33×10</a:t>
            </a:r>
            <a:r>
              <a:rPr kumimoji="1" lang="en-US" altLang="ja-JP" baseline="30000" dirty="0" smtClean="0"/>
              <a:t>-3</a:t>
            </a:r>
            <a:r>
              <a:rPr kumimoji="1" lang="en-US" altLang="ja-JP" dirty="0" smtClean="0"/>
              <a:t>[m</a:t>
            </a:r>
            <a:r>
              <a:rPr kumimoji="1" lang="en-US" altLang="ja-JP" baseline="30000" dirty="0" smtClean="0"/>
              <a:t>3</a:t>
            </a:r>
            <a:r>
              <a:rPr kumimoji="1" lang="en-US" altLang="ja-JP" dirty="0" smtClean="0"/>
              <a:t>/s]</a:t>
            </a:r>
          </a:p>
        </p:txBody>
      </p:sp>
      <p:sp>
        <p:nvSpPr>
          <p:cNvPr id="4" name="スライド番号プレースホルダ 3"/>
          <p:cNvSpPr>
            <a:spLocks noGrp="1"/>
          </p:cNvSpPr>
          <p:nvPr>
            <p:ph type="sldNum" sz="quarter" idx="10"/>
          </p:nvPr>
        </p:nvSpPr>
        <p:spPr/>
        <p:txBody>
          <a:bodyPr/>
          <a:lstStyle/>
          <a:p>
            <a:fld id="{53451A48-B794-4ACA-8FFD-DEDD5EF528F8}" type="slidenum">
              <a:rPr kumimoji="1" lang="ja-JP" altLang="en-US" smtClean="0"/>
              <a:pPr/>
              <a:t>45</a:t>
            </a:fld>
            <a:endParaRPr kumimoji="1" lang="ja-JP" altLang="en-US"/>
          </a:p>
        </p:txBody>
      </p:sp>
    </p:spTree>
    <p:extLst>
      <p:ext uri="{BB962C8B-B14F-4D97-AF65-F5344CB8AC3E}">
        <p14:creationId xmlns:p14="http://schemas.microsoft.com/office/powerpoint/2010/main" val="18115773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例題２</a:t>
            </a:r>
            <a:endParaRPr kumimoji="1" lang="en-US" altLang="ja-JP" dirty="0" smtClean="0"/>
          </a:p>
          <a:p>
            <a:r>
              <a:rPr kumimoji="1" lang="ja-JP" altLang="en-US" dirty="0" smtClean="0"/>
              <a:t>　排出ガス量</a:t>
            </a:r>
            <a:r>
              <a:rPr kumimoji="1" lang="en-US" altLang="ja-JP" dirty="0" smtClean="0"/>
              <a:t>20000m</a:t>
            </a:r>
            <a:r>
              <a:rPr kumimoji="1" lang="en-US" altLang="ja-JP" baseline="30000" dirty="0" smtClean="0"/>
              <a:t>3</a:t>
            </a:r>
            <a:r>
              <a:rPr kumimoji="1" lang="en-US" altLang="ja-JP" dirty="0" smtClean="0"/>
              <a:t>/h</a:t>
            </a:r>
            <a:r>
              <a:rPr kumimoji="1" lang="ja-JP" altLang="en-US" dirty="0" smtClean="0"/>
              <a:t>（</a:t>
            </a:r>
            <a:r>
              <a:rPr kumimoji="1" lang="en-US" altLang="ja-JP" dirty="0" smtClean="0"/>
              <a:t>0</a:t>
            </a:r>
            <a:r>
              <a:rPr kumimoji="1" lang="ja-JP" altLang="en-US" dirty="0" smtClean="0"/>
              <a:t>℃，</a:t>
            </a:r>
            <a:r>
              <a:rPr kumimoji="1" lang="en-US" altLang="ja-JP" dirty="0" smtClean="0"/>
              <a:t>101.3kPa</a:t>
            </a:r>
            <a:r>
              <a:rPr kumimoji="1" lang="ja-JP" altLang="en-US" dirty="0" smtClean="0"/>
              <a:t>），硫黄酸化物濃度</a:t>
            </a:r>
            <a:r>
              <a:rPr kumimoji="1" lang="en-US" altLang="ja-JP" dirty="0" smtClean="0"/>
              <a:t>780ppm</a:t>
            </a:r>
            <a:r>
              <a:rPr kumimoji="1" lang="ja-JP" altLang="en-US" dirty="0" err="1" smtClean="0"/>
              <a:t>，</a:t>
            </a:r>
            <a:r>
              <a:rPr kumimoji="1" lang="ja-JP" altLang="en-US" dirty="0" smtClean="0"/>
              <a:t>有効煙突高さ</a:t>
            </a:r>
            <a:r>
              <a:rPr kumimoji="1" lang="en-US" altLang="ja-JP" dirty="0" smtClean="0"/>
              <a:t>50.0m</a:t>
            </a:r>
            <a:r>
              <a:rPr kumimoji="1" lang="ja-JP" altLang="en-US" dirty="0" smtClean="0"/>
              <a:t>の時の最大着地濃度</a:t>
            </a:r>
            <a:r>
              <a:rPr kumimoji="1" lang="en-US" altLang="ja-JP" dirty="0" smtClean="0"/>
              <a:t>[</a:t>
            </a:r>
            <a:r>
              <a:rPr kumimoji="1" lang="en-US" altLang="ja-JP" dirty="0" err="1" smtClean="0"/>
              <a:t>ppm</a:t>
            </a:r>
            <a:r>
              <a:rPr kumimoji="1" lang="en-US" altLang="ja-JP" dirty="0" smtClean="0"/>
              <a:t>]</a:t>
            </a:r>
            <a:r>
              <a:rPr kumimoji="1" lang="ja-JP" altLang="en-US" dirty="0" smtClean="0"/>
              <a:t>を求めなさい。ただし，風速</a:t>
            </a:r>
            <a:r>
              <a:rPr kumimoji="1" lang="en-US" altLang="ja-JP" dirty="0" smtClean="0"/>
              <a:t>5.00m/s</a:t>
            </a:r>
            <a:r>
              <a:rPr kumimoji="1" lang="ja-JP" altLang="en-US" dirty="0" err="1" smtClean="0"/>
              <a:t>，</a:t>
            </a:r>
            <a:r>
              <a:rPr kumimoji="1" lang="ja-JP" altLang="en-US" dirty="0" smtClean="0"/>
              <a:t>横方向の拡散係数</a:t>
            </a:r>
            <a:r>
              <a:rPr kumimoji="1" lang="en-US" altLang="ja-JP" dirty="0" smtClean="0"/>
              <a:t>0.512</a:t>
            </a:r>
            <a:r>
              <a:rPr kumimoji="1" lang="ja-JP" altLang="en-US" dirty="0" err="1" smtClean="0"/>
              <a:t>，</a:t>
            </a:r>
            <a:r>
              <a:rPr kumimoji="1" lang="ja-JP" altLang="en-US" dirty="0" smtClean="0"/>
              <a:t>縦方向の拡散係数</a:t>
            </a:r>
            <a:r>
              <a:rPr kumimoji="1" lang="en-US" altLang="ja-JP" dirty="0" smtClean="0"/>
              <a:t>0.125</a:t>
            </a:r>
            <a:r>
              <a:rPr kumimoji="1" lang="ja-JP" altLang="en-US" dirty="0" err="1" smtClean="0"/>
              <a:t>，</a:t>
            </a:r>
            <a:r>
              <a:rPr kumimoji="1" lang="ja-JP" altLang="en-US" dirty="0" smtClean="0"/>
              <a:t>大気安定度</a:t>
            </a:r>
            <a:r>
              <a:rPr kumimoji="1" lang="en-US" altLang="ja-JP" dirty="0" smtClean="0"/>
              <a:t>0.250</a:t>
            </a:r>
            <a:r>
              <a:rPr kumimoji="1" lang="ja-JP" altLang="en-US" dirty="0" smtClean="0"/>
              <a:t>とする。</a:t>
            </a:r>
            <a:endParaRPr kumimoji="1" lang="en-US" altLang="ja-JP" dirty="0" smtClean="0"/>
          </a:p>
          <a:p>
            <a:endParaRPr kumimoji="1" lang="en-US" altLang="ja-JP" dirty="0" smtClean="0"/>
          </a:p>
          <a:p>
            <a:r>
              <a:rPr kumimoji="1" lang="ja-JP" altLang="en-US" dirty="0" smtClean="0">
                <a:latin typeface="+mn-lt"/>
                <a:ea typeface="+mn-ea"/>
              </a:rPr>
              <a:t>　</a:t>
            </a:r>
            <a:r>
              <a:rPr kumimoji="1" lang="en-US" altLang="ja-JP" dirty="0" err="1" smtClean="0">
                <a:latin typeface="+mn-lt"/>
                <a:ea typeface="+mn-ea"/>
              </a:rPr>
              <a:t>C</a:t>
            </a:r>
            <a:r>
              <a:rPr kumimoji="1" lang="en-US" altLang="ja-JP" baseline="-25000" dirty="0" err="1" smtClean="0">
                <a:latin typeface="+mn-lt"/>
                <a:ea typeface="+mn-ea"/>
              </a:rPr>
              <a:t>max</a:t>
            </a:r>
            <a:r>
              <a:rPr kumimoji="1" lang="ja-JP" altLang="en-US" dirty="0" smtClean="0">
                <a:latin typeface="+mn-ea"/>
                <a:ea typeface="+mn-ea"/>
              </a:rPr>
              <a:t>：最大着地濃度　</a:t>
            </a:r>
            <a:r>
              <a:rPr kumimoji="1" lang="en-US" altLang="ja-JP" dirty="0" smtClean="0">
                <a:latin typeface="+mn-ea"/>
                <a:ea typeface="+mn-ea"/>
              </a:rPr>
              <a:t>[</a:t>
            </a:r>
            <a:r>
              <a:rPr kumimoji="1" lang="en-US" altLang="ja-JP" dirty="0" err="1" smtClean="0">
                <a:latin typeface="+mn-ea"/>
                <a:ea typeface="+mn-ea"/>
              </a:rPr>
              <a:t>ppm</a:t>
            </a:r>
            <a:r>
              <a:rPr kumimoji="1" lang="en-US" altLang="ja-JP" dirty="0" smtClean="0">
                <a:latin typeface="+mn-ea"/>
                <a:ea typeface="+mn-ea"/>
              </a:rPr>
              <a:t>]</a:t>
            </a:r>
            <a:endParaRPr kumimoji="1" lang="en-US" altLang="ja-JP" baseline="-25000" dirty="0" smtClean="0">
              <a:latin typeface="+mn-ea"/>
              <a:ea typeface="+mn-ea"/>
            </a:endParaRPr>
          </a:p>
          <a:p>
            <a:r>
              <a:rPr lang="ja-JP" altLang="en-US" dirty="0" smtClean="0">
                <a:latin typeface="+mn-lt"/>
                <a:ea typeface="+mn-ea"/>
              </a:rPr>
              <a:t>　</a:t>
            </a:r>
            <a:r>
              <a:rPr lang="en-US" altLang="ja-JP" dirty="0" smtClean="0">
                <a:latin typeface="+mn-lt"/>
                <a:ea typeface="+mn-ea"/>
              </a:rPr>
              <a:t>Q’</a:t>
            </a:r>
            <a:r>
              <a:rPr lang="ja-JP" altLang="en-US" dirty="0" smtClean="0">
                <a:latin typeface="+mn-ea"/>
                <a:ea typeface="+mn-ea"/>
              </a:rPr>
              <a:t>：汚染物質の排出量</a:t>
            </a:r>
            <a:r>
              <a:rPr lang="en-US" altLang="ja-JP" dirty="0" smtClean="0">
                <a:latin typeface="+mn-ea"/>
                <a:ea typeface="+mn-ea"/>
              </a:rPr>
              <a:t>=4.33×10</a:t>
            </a:r>
            <a:r>
              <a:rPr lang="en-US" altLang="ja-JP" baseline="30000" dirty="0" smtClean="0">
                <a:latin typeface="+mn-ea"/>
                <a:ea typeface="+mn-ea"/>
              </a:rPr>
              <a:t>-3</a:t>
            </a:r>
            <a:r>
              <a:rPr lang="en-US" altLang="ja-JP" dirty="0" smtClean="0">
                <a:latin typeface="+mn-ea"/>
                <a:ea typeface="+mn-ea"/>
              </a:rPr>
              <a:t>[m</a:t>
            </a:r>
            <a:r>
              <a:rPr lang="en-US" altLang="ja-JP" baseline="30000" dirty="0" smtClean="0">
                <a:latin typeface="+mn-ea"/>
                <a:ea typeface="+mn-ea"/>
              </a:rPr>
              <a:t>3</a:t>
            </a:r>
            <a:r>
              <a:rPr lang="en-US" altLang="ja-JP" dirty="0" smtClean="0">
                <a:latin typeface="+mn-ea"/>
                <a:ea typeface="+mn-ea"/>
              </a:rPr>
              <a:t>/s]</a:t>
            </a:r>
            <a:endParaRPr kumimoji="1" lang="en-US" altLang="ja-JP" dirty="0" smtClean="0">
              <a:latin typeface="+mn-ea"/>
              <a:ea typeface="+mn-ea"/>
            </a:endParaRPr>
          </a:p>
          <a:p>
            <a:r>
              <a:rPr lang="ja-JP" altLang="en-US" dirty="0" smtClean="0">
                <a:latin typeface="+mn-lt"/>
                <a:ea typeface="+mn-ea"/>
                <a:cs typeface="Times New Roman" pitchFamily="18" charset="0"/>
              </a:rPr>
              <a:t>　</a:t>
            </a:r>
            <a:r>
              <a:rPr lang="en-US" altLang="ja-JP" dirty="0" smtClean="0">
                <a:latin typeface="+mn-lt"/>
                <a:ea typeface="+mn-ea"/>
                <a:cs typeface="Times New Roman" pitchFamily="18" charset="0"/>
              </a:rPr>
              <a:t>π</a:t>
            </a:r>
            <a:r>
              <a:rPr lang="ja-JP" altLang="en-US" dirty="0" smtClean="0">
                <a:latin typeface="+mn-ea"/>
                <a:ea typeface="+mn-ea"/>
              </a:rPr>
              <a:t>：円周率</a:t>
            </a:r>
            <a:r>
              <a:rPr lang="en-US" altLang="ja-JP" dirty="0" smtClean="0">
                <a:latin typeface="+mn-ea"/>
                <a:ea typeface="+mn-ea"/>
              </a:rPr>
              <a:t>=3.14</a:t>
            </a:r>
          </a:p>
          <a:p>
            <a:r>
              <a:rPr lang="ja-JP" altLang="en-US" dirty="0" smtClean="0">
                <a:latin typeface="+mn-lt"/>
                <a:ea typeface="+mn-ea"/>
              </a:rPr>
              <a:t>　</a:t>
            </a:r>
            <a:r>
              <a:rPr lang="en-US" altLang="ja-JP" dirty="0" smtClean="0">
                <a:latin typeface="+mn-lt"/>
                <a:ea typeface="+mn-ea"/>
              </a:rPr>
              <a:t>e</a:t>
            </a:r>
            <a:r>
              <a:rPr lang="ja-JP" altLang="en-US" dirty="0" smtClean="0">
                <a:latin typeface="+mn-ea"/>
                <a:ea typeface="+mn-ea"/>
              </a:rPr>
              <a:t>：自然対数の底</a:t>
            </a:r>
            <a:r>
              <a:rPr lang="en-US" altLang="ja-JP" dirty="0" smtClean="0">
                <a:latin typeface="+mn-ea"/>
                <a:ea typeface="+mn-ea"/>
              </a:rPr>
              <a:t>=2.7182</a:t>
            </a:r>
          </a:p>
          <a:p>
            <a:r>
              <a:rPr lang="ja-JP" altLang="en-US" dirty="0" smtClean="0">
                <a:latin typeface="+mn-lt"/>
                <a:ea typeface="+mn-ea"/>
              </a:rPr>
              <a:t>　</a:t>
            </a:r>
            <a:r>
              <a:rPr lang="en-US" altLang="ja-JP" dirty="0" smtClean="0">
                <a:latin typeface="+mn-lt"/>
                <a:ea typeface="+mn-ea"/>
              </a:rPr>
              <a:t>u</a:t>
            </a:r>
            <a:r>
              <a:rPr lang="ja-JP" altLang="en-US" dirty="0" smtClean="0">
                <a:latin typeface="+mn-ea"/>
                <a:ea typeface="+mn-ea"/>
              </a:rPr>
              <a:t>：風速</a:t>
            </a:r>
            <a:r>
              <a:rPr lang="en-US" altLang="ja-JP" dirty="0" smtClean="0">
                <a:latin typeface="+mn-ea"/>
                <a:ea typeface="+mn-ea"/>
              </a:rPr>
              <a:t>=5.00[m/s]</a:t>
            </a:r>
          </a:p>
          <a:p>
            <a:r>
              <a:rPr lang="ja-JP" altLang="en-US" dirty="0" smtClean="0">
                <a:latin typeface="+mn-lt"/>
                <a:ea typeface="+mn-ea"/>
              </a:rPr>
              <a:t>　</a:t>
            </a:r>
            <a:r>
              <a:rPr lang="en-US" altLang="ja-JP" dirty="0" smtClean="0">
                <a:latin typeface="+mn-lt"/>
                <a:ea typeface="+mn-ea"/>
              </a:rPr>
              <a:t>H</a:t>
            </a:r>
            <a:r>
              <a:rPr lang="en-US" altLang="ja-JP" baseline="-25000" dirty="0" smtClean="0">
                <a:latin typeface="+mn-lt"/>
                <a:ea typeface="+mn-ea"/>
              </a:rPr>
              <a:t>e</a:t>
            </a:r>
            <a:r>
              <a:rPr lang="ja-JP" altLang="en-US" dirty="0" smtClean="0">
                <a:latin typeface="+mn-ea"/>
                <a:ea typeface="+mn-ea"/>
              </a:rPr>
              <a:t>：有効煙突高さ</a:t>
            </a:r>
            <a:r>
              <a:rPr lang="en-US" altLang="ja-JP" dirty="0" smtClean="0">
                <a:latin typeface="+mn-ea"/>
                <a:ea typeface="+mn-ea"/>
              </a:rPr>
              <a:t>=50.0[m]</a:t>
            </a:r>
            <a:endParaRPr lang="en-US" altLang="ja-JP" baseline="-25000" dirty="0" smtClean="0">
              <a:latin typeface="+mn-ea"/>
              <a:ea typeface="+mn-ea"/>
            </a:endParaRPr>
          </a:p>
          <a:p>
            <a:r>
              <a:rPr lang="ja-JP" altLang="en-US" dirty="0" smtClean="0">
                <a:latin typeface="+mn-lt"/>
                <a:ea typeface="+mn-ea"/>
              </a:rPr>
              <a:t>　</a:t>
            </a:r>
            <a:r>
              <a:rPr lang="en-US" altLang="ja-JP" dirty="0" err="1" smtClean="0">
                <a:latin typeface="+mn-lt"/>
                <a:ea typeface="+mn-ea"/>
              </a:rPr>
              <a:t>C</a:t>
            </a:r>
            <a:r>
              <a:rPr lang="en-US" altLang="ja-JP" baseline="-25000" dirty="0" err="1" smtClean="0">
                <a:latin typeface="+mn-lt"/>
                <a:ea typeface="+mn-ea"/>
              </a:rPr>
              <a:t>z</a:t>
            </a:r>
            <a:r>
              <a:rPr lang="ja-JP" altLang="en-US" dirty="0" smtClean="0">
                <a:latin typeface="+mn-ea"/>
                <a:ea typeface="+mn-ea"/>
              </a:rPr>
              <a:t>：縦方向の拡散係数</a:t>
            </a:r>
            <a:r>
              <a:rPr lang="en-US" altLang="ja-JP" dirty="0" smtClean="0">
                <a:latin typeface="+mn-ea"/>
                <a:ea typeface="+mn-ea"/>
              </a:rPr>
              <a:t>=0.125</a:t>
            </a:r>
            <a:endParaRPr lang="en-US" altLang="ja-JP" baseline="-25000" dirty="0" smtClean="0">
              <a:latin typeface="+mn-ea"/>
              <a:ea typeface="+mn-ea"/>
            </a:endParaRPr>
          </a:p>
          <a:p>
            <a:r>
              <a:rPr lang="ja-JP" altLang="en-US" dirty="0" smtClean="0">
                <a:latin typeface="+mn-lt"/>
                <a:ea typeface="+mn-ea"/>
              </a:rPr>
              <a:t>　</a:t>
            </a:r>
            <a:r>
              <a:rPr lang="en-US" altLang="ja-JP" dirty="0" smtClean="0">
                <a:latin typeface="+mn-lt"/>
                <a:ea typeface="+mn-ea"/>
              </a:rPr>
              <a:t>C</a:t>
            </a:r>
            <a:r>
              <a:rPr lang="en-US" altLang="ja-JP" baseline="-25000" dirty="0" smtClean="0">
                <a:latin typeface="+mn-lt"/>
                <a:ea typeface="+mn-ea"/>
              </a:rPr>
              <a:t>y</a:t>
            </a:r>
            <a:r>
              <a:rPr lang="ja-JP" altLang="en-US" dirty="0" smtClean="0">
                <a:latin typeface="+mn-ea"/>
                <a:ea typeface="+mn-ea"/>
              </a:rPr>
              <a:t>：横方向の拡散係数</a:t>
            </a:r>
            <a:r>
              <a:rPr lang="en-US" altLang="ja-JP" dirty="0" smtClean="0">
                <a:latin typeface="+mn-ea"/>
                <a:ea typeface="+mn-ea"/>
              </a:rPr>
              <a:t>=0.512</a:t>
            </a:r>
          </a:p>
          <a:p>
            <a:endParaRPr lang="en-US" altLang="ja-JP" baseline="-250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最大着地濃度＝</a:t>
            </a:r>
            <a:r>
              <a:rPr kumimoji="1" lang="en-US" altLang="ja-JP" dirty="0" smtClean="0"/>
              <a:t>2×4.33×10</a:t>
            </a:r>
            <a:r>
              <a:rPr kumimoji="1" lang="en-US" altLang="ja-JP" baseline="30000" dirty="0" smtClean="0"/>
              <a:t>-3</a:t>
            </a:r>
            <a:r>
              <a:rPr kumimoji="1" lang="en-US" altLang="ja-JP" dirty="0" smtClean="0"/>
              <a:t>÷</a:t>
            </a:r>
            <a:r>
              <a:rPr kumimoji="1" lang="ja-JP" altLang="en-US" dirty="0" smtClean="0"/>
              <a:t>（</a:t>
            </a:r>
            <a:r>
              <a:rPr kumimoji="1" lang="en-US" altLang="ja-JP" dirty="0" smtClean="0"/>
              <a:t>π×2.7182×5×50</a:t>
            </a:r>
            <a:r>
              <a:rPr kumimoji="1" lang="en-US" altLang="ja-JP" baseline="30000" dirty="0" smtClean="0"/>
              <a:t>2</a:t>
            </a:r>
            <a:r>
              <a:rPr kumimoji="1" lang="ja-JP" altLang="en-US" dirty="0" smtClean="0"/>
              <a:t>）</a:t>
            </a:r>
            <a:r>
              <a:rPr kumimoji="1" lang="en-US" altLang="ja-JP" dirty="0" smtClean="0"/>
              <a:t>×</a:t>
            </a:r>
            <a:r>
              <a:rPr kumimoji="1" lang="ja-JP" altLang="en-US" dirty="0" smtClean="0"/>
              <a:t>（</a:t>
            </a:r>
            <a:r>
              <a:rPr kumimoji="1" lang="en-US" altLang="ja-JP" dirty="0" smtClean="0"/>
              <a:t>0.125÷0.512</a:t>
            </a:r>
            <a:r>
              <a:rPr kumimoji="1" lang="ja-JP" altLang="en-US" dirty="0" smtClean="0"/>
              <a:t>）</a:t>
            </a:r>
            <a:r>
              <a:rPr kumimoji="1" lang="en-US" altLang="ja-JP" dirty="0" smtClean="0"/>
              <a:t>×10</a:t>
            </a:r>
            <a:r>
              <a:rPr kumimoji="1" lang="en-US" altLang="ja-JP" baseline="30000" dirty="0" smtClean="0"/>
              <a:t>6</a:t>
            </a:r>
            <a:r>
              <a:rPr kumimoji="1" lang="ja-JP" altLang="en-US" baseline="0" dirty="0" smtClean="0"/>
              <a:t>＝</a:t>
            </a:r>
            <a:r>
              <a:rPr kumimoji="1" lang="en-US" altLang="ja-JP" dirty="0" smtClean="0"/>
              <a:t>0.0198[ppm]</a:t>
            </a:r>
            <a:endParaRPr kumimoji="1" lang="ja-JP" altLang="en-US" dirty="0" smtClean="0"/>
          </a:p>
        </p:txBody>
      </p:sp>
      <p:sp>
        <p:nvSpPr>
          <p:cNvPr id="4" name="スライド番号プレースホルダ 3"/>
          <p:cNvSpPr>
            <a:spLocks noGrp="1"/>
          </p:cNvSpPr>
          <p:nvPr>
            <p:ph type="sldNum" sz="quarter" idx="10"/>
          </p:nvPr>
        </p:nvSpPr>
        <p:spPr/>
        <p:txBody>
          <a:bodyPr/>
          <a:lstStyle/>
          <a:p>
            <a:fld id="{53451A48-B794-4ACA-8FFD-DEDD5EF528F8}" type="slidenum">
              <a:rPr kumimoji="1" lang="ja-JP" altLang="en-US" smtClean="0"/>
              <a:pPr/>
              <a:t>46</a:t>
            </a:fld>
            <a:endParaRPr kumimoji="1" lang="ja-JP" altLang="en-US"/>
          </a:p>
        </p:txBody>
      </p:sp>
    </p:spTree>
    <p:extLst>
      <p:ext uri="{BB962C8B-B14F-4D97-AF65-F5344CB8AC3E}">
        <p14:creationId xmlns:p14="http://schemas.microsoft.com/office/powerpoint/2010/main" val="13872541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「最大着地濃度距離」とは，</a:t>
            </a:r>
            <a:endParaRPr kumimoji="1" lang="en-US" altLang="ja-JP" dirty="0" smtClean="0"/>
          </a:p>
          <a:p>
            <a:r>
              <a:rPr kumimoji="1" lang="ja-JP" altLang="en-US" dirty="0" smtClean="0"/>
              <a:t>　煙突から　最大着地濃度が　現れる地点までの　距離のことで，</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次の式で　求めることができる。</a:t>
            </a:r>
            <a:endParaRPr kumimoji="1" lang="en-US" altLang="ja-JP" dirty="0" smtClean="0"/>
          </a:p>
          <a:p>
            <a:endParaRPr kumimoji="1" lang="en-US" altLang="ja-JP" dirty="0" smtClean="0"/>
          </a:p>
          <a:p>
            <a:r>
              <a:rPr kumimoji="1" lang="en-US" altLang="ja-JP" dirty="0" err="1" smtClean="0"/>
              <a:t>X</a:t>
            </a:r>
            <a:r>
              <a:rPr kumimoji="1" lang="en-US" altLang="ja-JP" baseline="-25000" dirty="0" err="1" smtClean="0"/>
              <a:t>max</a:t>
            </a:r>
            <a:r>
              <a:rPr kumimoji="1" lang="ja-JP" altLang="en-US" dirty="0" smtClean="0"/>
              <a:t>＝（</a:t>
            </a:r>
            <a:r>
              <a:rPr kumimoji="1" lang="en-US" altLang="ja-JP" dirty="0" err="1" smtClean="0"/>
              <a:t>H</a:t>
            </a:r>
            <a:r>
              <a:rPr kumimoji="1" lang="en-US" altLang="ja-JP" baseline="-25000" dirty="0" err="1" smtClean="0"/>
              <a:t>e</a:t>
            </a:r>
            <a:r>
              <a:rPr kumimoji="1" lang="en-US" altLang="ja-JP" dirty="0" err="1" smtClean="0"/>
              <a:t>÷C</a:t>
            </a:r>
            <a:r>
              <a:rPr kumimoji="1" lang="en-US" altLang="ja-JP" baseline="-25000" dirty="0" err="1" smtClean="0"/>
              <a:t>z</a:t>
            </a:r>
            <a:r>
              <a:rPr kumimoji="1" lang="ja-JP" altLang="en-US" dirty="0" smtClean="0"/>
              <a:t>）</a:t>
            </a:r>
            <a:r>
              <a:rPr kumimoji="1" lang="en-US" altLang="ja-JP" baseline="30000" dirty="0" smtClean="0"/>
              <a:t>(2÷(2</a:t>
            </a:r>
            <a:r>
              <a:rPr kumimoji="1" lang="ja-JP" altLang="en-US" baseline="30000" dirty="0" smtClean="0"/>
              <a:t>－ｎ</a:t>
            </a:r>
            <a:r>
              <a:rPr kumimoji="1" lang="en-US" altLang="ja-JP" baseline="30000" dirty="0" smtClean="0"/>
              <a:t>))</a:t>
            </a:r>
            <a:endParaRPr kumimoji="1" lang="en-US" altLang="ja-JP" dirty="0" smtClean="0"/>
          </a:p>
          <a:p>
            <a:endParaRPr kumimoji="1" lang="en-US" altLang="ja-JP" dirty="0" smtClean="0"/>
          </a:p>
          <a:p>
            <a:r>
              <a:rPr kumimoji="1" lang="ja-JP" altLang="en-US" dirty="0" smtClean="0"/>
              <a:t>　</a:t>
            </a:r>
            <a:r>
              <a:rPr kumimoji="1" lang="en-US" altLang="ja-JP" dirty="0" err="1" smtClean="0"/>
              <a:t>X</a:t>
            </a:r>
            <a:r>
              <a:rPr kumimoji="1" lang="en-US" altLang="ja-JP" baseline="-25000" dirty="0" err="1" smtClean="0"/>
              <a:t>max</a:t>
            </a:r>
            <a:r>
              <a:rPr kumimoji="1" lang="ja-JP" altLang="en-US" dirty="0" smtClean="0"/>
              <a:t>：最大着地濃度距離</a:t>
            </a:r>
            <a:r>
              <a:rPr kumimoji="1" lang="en-US" altLang="ja-JP" dirty="0" smtClean="0"/>
              <a:t>[m]</a:t>
            </a:r>
          </a:p>
          <a:p>
            <a:r>
              <a:rPr kumimoji="1" lang="ja-JP" altLang="en-US" dirty="0" smtClean="0"/>
              <a:t>　</a:t>
            </a:r>
            <a:r>
              <a:rPr kumimoji="1" lang="en-US" altLang="ja-JP" dirty="0" smtClean="0"/>
              <a:t>H</a:t>
            </a:r>
            <a:r>
              <a:rPr kumimoji="1" lang="en-US" altLang="ja-JP" baseline="-25000" dirty="0" smtClean="0"/>
              <a:t>e</a:t>
            </a:r>
            <a:r>
              <a:rPr kumimoji="1" lang="ja-JP" altLang="en-US" dirty="0" smtClean="0"/>
              <a:t>：有効煙突高さ</a:t>
            </a:r>
            <a:r>
              <a:rPr kumimoji="1" lang="en-US" altLang="ja-JP" dirty="0" smtClean="0"/>
              <a:t>[m]</a:t>
            </a:r>
          </a:p>
          <a:p>
            <a:r>
              <a:rPr kumimoji="1" lang="ja-JP" altLang="en-US" dirty="0" smtClean="0"/>
              <a:t>　</a:t>
            </a:r>
            <a:r>
              <a:rPr kumimoji="1" lang="en-US" altLang="ja-JP" dirty="0" err="1" smtClean="0"/>
              <a:t>C</a:t>
            </a:r>
            <a:r>
              <a:rPr kumimoji="1" lang="en-US" altLang="ja-JP" baseline="-25000" dirty="0" err="1" smtClean="0"/>
              <a:t>z</a:t>
            </a:r>
            <a:r>
              <a:rPr kumimoji="1" lang="ja-JP" altLang="en-US" dirty="0" smtClean="0"/>
              <a:t>：縦方向の拡散係数</a:t>
            </a:r>
            <a:endParaRPr kumimoji="1" lang="en-US" altLang="ja-JP" dirty="0" smtClean="0"/>
          </a:p>
          <a:p>
            <a:r>
              <a:rPr kumimoji="1" lang="ja-JP" altLang="en-US" dirty="0" smtClean="0"/>
              <a:t>　ｎ：大気安定度</a:t>
            </a:r>
            <a:endParaRPr kumimoji="1" lang="en-US" altLang="ja-JP" dirty="0" smtClean="0"/>
          </a:p>
        </p:txBody>
      </p:sp>
      <p:sp>
        <p:nvSpPr>
          <p:cNvPr id="4" name="スライド番号プレースホルダ 3"/>
          <p:cNvSpPr>
            <a:spLocks noGrp="1"/>
          </p:cNvSpPr>
          <p:nvPr>
            <p:ph type="sldNum" sz="quarter" idx="10"/>
          </p:nvPr>
        </p:nvSpPr>
        <p:spPr/>
        <p:txBody>
          <a:bodyPr/>
          <a:lstStyle/>
          <a:p>
            <a:fld id="{53451A48-B794-4ACA-8FFD-DEDD5EF528F8}" type="slidenum">
              <a:rPr kumimoji="1" lang="ja-JP" altLang="en-US" smtClean="0"/>
              <a:pPr/>
              <a:t>47</a:t>
            </a:fld>
            <a:endParaRPr kumimoji="1" lang="ja-JP" altLang="en-US"/>
          </a:p>
        </p:txBody>
      </p:sp>
    </p:spTree>
    <p:extLst>
      <p:ext uri="{BB962C8B-B14F-4D97-AF65-F5344CB8AC3E}">
        <p14:creationId xmlns:p14="http://schemas.microsoft.com/office/powerpoint/2010/main" val="4419462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例題３</a:t>
            </a:r>
            <a:endParaRPr kumimoji="1" lang="en-US" altLang="ja-JP" dirty="0" smtClean="0"/>
          </a:p>
          <a:p>
            <a:r>
              <a:rPr kumimoji="1" lang="ja-JP" altLang="en-US" dirty="0" smtClean="0"/>
              <a:t>　有効煙突高さ</a:t>
            </a:r>
            <a:r>
              <a:rPr kumimoji="1" lang="en-US" altLang="ja-JP" dirty="0" smtClean="0"/>
              <a:t>80.0m</a:t>
            </a:r>
            <a:r>
              <a:rPr kumimoji="1" lang="ja-JP" altLang="en-US" dirty="0" err="1" smtClean="0"/>
              <a:t>，</a:t>
            </a:r>
            <a:r>
              <a:rPr kumimoji="1" lang="ja-JP" altLang="en-US" dirty="0" smtClean="0"/>
              <a:t>大気安定度は</a:t>
            </a:r>
            <a:r>
              <a:rPr kumimoji="1" lang="en-US" altLang="ja-JP" dirty="0" smtClean="0"/>
              <a:t>0.260</a:t>
            </a:r>
            <a:r>
              <a:rPr kumimoji="1" lang="ja-JP" altLang="en-US" dirty="0" err="1" smtClean="0"/>
              <a:t>，</a:t>
            </a:r>
            <a:r>
              <a:rPr kumimoji="1" lang="ja-JP" altLang="en-US" dirty="0" smtClean="0"/>
              <a:t>縦方向の拡散係数は</a:t>
            </a:r>
            <a:r>
              <a:rPr kumimoji="1" lang="en-US" altLang="ja-JP" dirty="0" smtClean="0"/>
              <a:t>0.110</a:t>
            </a:r>
            <a:r>
              <a:rPr kumimoji="1" lang="ja-JP" altLang="en-US" dirty="0" smtClean="0"/>
              <a:t>のときの最大着地濃度距離</a:t>
            </a:r>
            <a:r>
              <a:rPr kumimoji="1" lang="en-US" altLang="ja-JP" dirty="0" smtClean="0"/>
              <a:t>[km]</a:t>
            </a:r>
            <a:r>
              <a:rPr kumimoji="1" lang="ja-JP" altLang="en-US" dirty="0" smtClean="0"/>
              <a:t>を求めなさい。</a:t>
            </a:r>
            <a:endParaRPr kumimoji="1" lang="en-US" altLang="ja-JP" dirty="0" smtClean="0"/>
          </a:p>
          <a:p>
            <a:endParaRPr kumimoji="1" lang="en-US" altLang="ja-JP" dirty="0" smtClean="0"/>
          </a:p>
          <a:p>
            <a:r>
              <a:rPr kumimoji="1" lang="ja-JP" altLang="en-US" dirty="0" smtClean="0"/>
              <a:t>　</a:t>
            </a:r>
            <a:r>
              <a:rPr lang="en-US" altLang="ja-JP" dirty="0" err="1" smtClean="0">
                <a:latin typeface="Century" pitchFamily="18" charset="0"/>
                <a:ea typeface="HG丸ｺﾞｼｯｸM-PRO" pitchFamily="50" charset="-128"/>
              </a:rPr>
              <a:t>X</a:t>
            </a:r>
            <a:r>
              <a:rPr lang="en-US" altLang="ja-JP" baseline="-25000" dirty="0" err="1" smtClean="0">
                <a:latin typeface="Century" pitchFamily="18" charset="0"/>
                <a:ea typeface="HG丸ｺﾞｼｯｸM-PRO" pitchFamily="50" charset="-128"/>
              </a:rPr>
              <a:t>max</a:t>
            </a:r>
            <a:r>
              <a:rPr lang="ja-JP" altLang="en-US" dirty="0" smtClean="0">
                <a:latin typeface="+mn-ea"/>
                <a:ea typeface="+mn-ea"/>
              </a:rPr>
              <a:t>：最大着地濃度距離　</a:t>
            </a:r>
            <a:r>
              <a:rPr lang="en-US" altLang="ja-JP" dirty="0" smtClean="0">
                <a:latin typeface="+mn-ea"/>
                <a:ea typeface="+mn-ea"/>
              </a:rPr>
              <a:t>[m]</a:t>
            </a:r>
          </a:p>
          <a:p>
            <a:r>
              <a:rPr lang="ja-JP" altLang="en-US" dirty="0" smtClean="0">
                <a:latin typeface="Century" pitchFamily="18" charset="0"/>
                <a:ea typeface="HG丸ｺﾞｼｯｸM-PRO" pitchFamily="50" charset="-128"/>
              </a:rPr>
              <a:t>　</a:t>
            </a:r>
            <a:r>
              <a:rPr lang="en-US" altLang="ja-JP" dirty="0" smtClean="0">
                <a:latin typeface="Century" pitchFamily="18" charset="0"/>
                <a:ea typeface="HG丸ｺﾞｼｯｸM-PRO" pitchFamily="50" charset="-128"/>
              </a:rPr>
              <a:t>H</a:t>
            </a:r>
            <a:r>
              <a:rPr lang="en-US" altLang="ja-JP" baseline="-25000" dirty="0" smtClean="0">
                <a:latin typeface="Century" pitchFamily="18" charset="0"/>
                <a:ea typeface="HG丸ｺﾞｼｯｸM-PRO" pitchFamily="50" charset="-128"/>
              </a:rPr>
              <a:t>e</a:t>
            </a:r>
            <a:r>
              <a:rPr lang="ja-JP" altLang="en-US" dirty="0" smtClean="0">
                <a:latin typeface="+mn-ea"/>
                <a:ea typeface="+mn-ea"/>
              </a:rPr>
              <a:t>：有効煙突高さ</a:t>
            </a:r>
            <a:r>
              <a:rPr lang="en-US" altLang="ja-JP" dirty="0" smtClean="0">
                <a:latin typeface="+mn-ea"/>
                <a:ea typeface="+mn-ea"/>
              </a:rPr>
              <a:t>=80.0[m]</a:t>
            </a:r>
          </a:p>
          <a:p>
            <a:r>
              <a:rPr kumimoji="1" lang="ja-JP" altLang="en-US" dirty="0" smtClean="0">
                <a:latin typeface="HG丸ｺﾞｼｯｸM-PRO" pitchFamily="50" charset="-128"/>
                <a:ea typeface="HG丸ｺﾞｼｯｸM-PRO" pitchFamily="50" charset="-128"/>
              </a:rPr>
              <a:t>　</a:t>
            </a:r>
            <a:r>
              <a:rPr lang="en-US" altLang="ja-JP" dirty="0" err="1" smtClean="0">
                <a:latin typeface="Century" pitchFamily="18" charset="0"/>
                <a:ea typeface="HG丸ｺﾞｼｯｸM-PRO" pitchFamily="50" charset="-128"/>
              </a:rPr>
              <a:t>C</a:t>
            </a:r>
            <a:r>
              <a:rPr lang="en-US" altLang="ja-JP" baseline="-25000" dirty="0" err="1" smtClean="0">
                <a:latin typeface="Century" pitchFamily="18" charset="0"/>
                <a:ea typeface="HG丸ｺﾞｼｯｸM-PRO" pitchFamily="50" charset="-128"/>
              </a:rPr>
              <a:t>z</a:t>
            </a:r>
            <a:r>
              <a:rPr lang="ja-JP" altLang="en-US" dirty="0" smtClean="0">
                <a:latin typeface="+mn-ea"/>
                <a:ea typeface="+mn-ea"/>
              </a:rPr>
              <a:t>：縦方向の拡散係数</a:t>
            </a:r>
            <a:r>
              <a:rPr lang="en-US" altLang="ja-JP" dirty="0" smtClean="0">
                <a:latin typeface="+mn-ea"/>
                <a:ea typeface="+mn-ea"/>
              </a:rPr>
              <a:t>=0.110</a:t>
            </a:r>
          </a:p>
          <a:p>
            <a:r>
              <a:rPr lang="ja-JP" altLang="en-US" dirty="0" smtClean="0">
                <a:latin typeface="Century" pitchFamily="18" charset="0"/>
                <a:ea typeface="HG丸ｺﾞｼｯｸM-PRO" pitchFamily="50" charset="-128"/>
              </a:rPr>
              <a:t>　</a:t>
            </a:r>
            <a:r>
              <a:rPr lang="en-US" altLang="ja-JP" dirty="0" smtClean="0">
                <a:latin typeface="Century" pitchFamily="18" charset="0"/>
                <a:ea typeface="HG丸ｺﾞｼｯｸM-PRO" pitchFamily="50" charset="-128"/>
              </a:rPr>
              <a:t>n</a:t>
            </a:r>
            <a:r>
              <a:rPr lang="ja-JP" altLang="en-US" dirty="0" smtClean="0">
                <a:latin typeface="+mn-ea"/>
                <a:ea typeface="+mn-ea"/>
              </a:rPr>
              <a:t>：大気安定度</a:t>
            </a:r>
            <a:r>
              <a:rPr lang="en-US" altLang="ja-JP" dirty="0" smtClean="0">
                <a:latin typeface="+mn-ea"/>
                <a:ea typeface="+mn-ea"/>
              </a:rPr>
              <a:t>=0.260</a:t>
            </a:r>
            <a:endParaRPr kumimoji="1" lang="ja-JP" altLang="en-US" dirty="0" smtClean="0">
              <a:latin typeface="+mn-ea"/>
              <a:ea typeface="+mn-ea"/>
            </a:endParaRPr>
          </a:p>
          <a:p>
            <a:endParaRPr kumimoji="1" lang="en-US" altLang="ja-JP" dirty="0" smtClean="0"/>
          </a:p>
          <a:p>
            <a:r>
              <a:rPr kumimoji="1" lang="ja-JP" altLang="en-US" dirty="0" smtClean="0"/>
              <a:t>　最大着地濃度距離＝</a:t>
            </a:r>
            <a:r>
              <a:rPr kumimoji="1" lang="en-US" altLang="ja-JP" dirty="0" smtClean="0"/>
              <a:t>(80÷0.110)</a:t>
            </a:r>
            <a:r>
              <a:rPr kumimoji="1" lang="en-US" altLang="ja-JP" baseline="30000" dirty="0" smtClean="0"/>
              <a:t>(2÷(2-0.260))</a:t>
            </a:r>
          </a:p>
          <a:p>
            <a:r>
              <a:rPr kumimoji="1" lang="ja-JP" altLang="en-US" baseline="0" dirty="0" smtClean="0"/>
              <a:t>                         ＝</a:t>
            </a:r>
            <a:r>
              <a:rPr kumimoji="1" lang="en-US" altLang="ja-JP" baseline="0" dirty="0" smtClean="0"/>
              <a:t>1946.7[m]</a:t>
            </a:r>
          </a:p>
          <a:p>
            <a:r>
              <a:rPr kumimoji="1" lang="ja-JP" altLang="en-US" baseline="0" dirty="0" smtClean="0"/>
              <a:t>                         </a:t>
            </a:r>
            <a:r>
              <a:rPr kumimoji="1" lang="en-US" altLang="ja-JP" baseline="0" dirty="0" smtClean="0"/>
              <a:t>=1.95[km]</a:t>
            </a:r>
            <a:endParaRPr kumimoji="1" lang="ja-JP" altLang="en-US" baseline="0" dirty="0" smtClean="0"/>
          </a:p>
        </p:txBody>
      </p:sp>
      <p:sp>
        <p:nvSpPr>
          <p:cNvPr id="4" name="スライド番号プレースホルダ 3"/>
          <p:cNvSpPr>
            <a:spLocks noGrp="1"/>
          </p:cNvSpPr>
          <p:nvPr>
            <p:ph type="sldNum" sz="quarter" idx="10"/>
          </p:nvPr>
        </p:nvSpPr>
        <p:spPr/>
        <p:txBody>
          <a:bodyPr/>
          <a:lstStyle/>
          <a:p>
            <a:fld id="{53451A48-B794-4ACA-8FFD-DEDD5EF528F8}" type="slidenum">
              <a:rPr kumimoji="1" lang="ja-JP" altLang="en-US" smtClean="0"/>
              <a:pPr/>
              <a:t>48</a:t>
            </a:fld>
            <a:endParaRPr kumimoji="1" lang="ja-JP" altLang="en-US"/>
          </a:p>
        </p:txBody>
      </p:sp>
    </p:spTree>
    <p:extLst>
      <p:ext uri="{BB962C8B-B14F-4D97-AF65-F5344CB8AC3E}">
        <p14:creationId xmlns:p14="http://schemas.microsoft.com/office/powerpoint/2010/main" val="10109942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「Ｋ値」とは，</a:t>
            </a:r>
            <a:endParaRPr kumimoji="1" lang="en-US" altLang="ja-JP" dirty="0" smtClean="0"/>
          </a:p>
          <a:p>
            <a:endParaRPr kumimoji="1" lang="en-US" altLang="ja-JP" dirty="0" smtClean="0"/>
          </a:p>
          <a:p>
            <a:r>
              <a:rPr kumimoji="1" lang="ja-JP" altLang="en-US" dirty="0" smtClean="0">
                <a:latin typeface="+mn-ea"/>
                <a:ea typeface="+mn-ea"/>
              </a:rPr>
              <a:t>　地表付近の　硫黄酸化物の　濃度を　低く保つために，</a:t>
            </a:r>
            <a:endParaRPr kumimoji="1" lang="en-US" altLang="ja-JP" dirty="0" smtClean="0">
              <a:latin typeface="+mn-ea"/>
              <a:ea typeface="+mn-ea"/>
            </a:endParaRPr>
          </a:p>
          <a:p>
            <a:r>
              <a:rPr kumimoji="1" lang="ja-JP" altLang="en-US" dirty="0" smtClean="0">
                <a:latin typeface="+mn-ea"/>
                <a:ea typeface="+mn-ea"/>
              </a:rPr>
              <a:t>　</a:t>
            </a:r>
            <a:r>
              <a:rPr lang="ja-JP" altLang="en-US" sz="1200" baseline="0" dirty="0" smtClean="0">
                <a:latin typeface="+mn-ea"/>
                <a:ea typeface="+mn-ea"/>
              </a:rPr>
              <a:t>大気汚染防止法施行規則によって　決められている</a:t>
            </a:r>
            <a:endParaRPr lang="en-US" altLang="ja-JP" sz="1200" baseline="0" dirty="0" smtClean="0">
              <a:latin typeface="+mn-ea"/>
              <a:ea typeface="+mn-ea"/>
            </a:endParaRPr>
          </a:p>
          <a:p>
            <a:r>
              <a:rPr lang="ja-JP" altLang="en-US" sz="1200" baseline="0" dirty="0" smtClean="0">
                <a:latin typeface="+mn-ea"/>
                <a:ea typeface="+mn-ea"/>
              </a:rPr>
              <a:t>　煙突からの　１時間当たりの　許容排出量を　求めるための</a:t>
            </a:r>
            <a:endParaRPr lang="en-US" altLang="ja-JP" sz="1200" baseline="0" dirty="0" smtClean="0">
              <a:latin typeface="+mn-ea"/>
              <a:ea typeface="+mn-ea"/>
            </a:endParaRPr>
          </a:p>
          <a:p>
            <a:r>
              <a:rPr lang="ja-JP" altLang="en-US" sz="1200" baseline="0" dirty="0" smtClean="0">
                <a:latin typeface="+mn-ea"/>
                <a:ea typeface="+mn-ea"/>
              </a:rPr>
              <a:t>　規制式に　用いられる値　である。</a:t>
            </a:r>
            <a:endParaRPr lang="en-US" altLang="ja-JP" sz="1200" baseline="0" dirty="0" smtClean="0">
              <a:latin typeface="+mn-ea"/>
              <a:ea typeface="+mn-ea"/>
            </a:endParaRPr>
          </a:p>
          <a:p>
            <a:endParaRPr lang="en-US" altLang="ja-JP" sz="1200" baseline="0" dirty="0" smtClean="0">
              <a:latin typeface="HG丸ｺﾞｼｯｸM-PRO" pitchFamily="50" charset="-128"/>
              <a:ea typeface="HG丸ｺﾞｼｯｸM-PRO" pitchFamily="50" charset="-128"/>
            </a:endParaRPr>
          </a:p>
          <a:p>
            <a:r>
              <a:rPr kumimoji="1" lang="ja-JP" altLang="en-US" dirty="0" smtClean="0"/>
              <a:t>　硫黄酸化物の　濃度が　環境基準を　超えないように，</a:t>
            </a:r>
            <a:endParaRPr kumimoji="1" lang="en-US" altLang="ja-JP" dirty="0" smtClean="0"/>
          </a:p>
          <a:p>
            <a:r>
              <a:rPr kumimoji="1" lang="ja-JP" altLang="en-US" dirty="0" smtClean="0"/>
              <a:t>　地域ごとに　</a:t>
            </a:r>
            <a:r>
              <a:rPr kumimoji="1" lang="en-US" altLang="ja-JP" dirty="0" smtClean="0"/>
              <a:t>16</a:t>
            </a:r>
            <a:r>
              <a:rPr kumimoji="1" lang="ja-JP" altLang="en-US" dirty="0" smtClean="0"/>
              <a:t>段階に　区分されている。</a:t>
            </a:r>
            <a:endParaRPr kumimoji="1" lang="en-US" altLang="ja-JP" dirty="0" smtClean="0"/>
          </a:p>
          <a:p>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a:t>
            </a:r>
            <a:r>
              <a:rPr kumimoji="1" lang="ja-JP" altLang="en-US" baseline="0" dirty="0" smtClean="0"/>
              <a:t>硫黄酸化物の許容排出量</a:t>
            </a:r>
            <a:r>
              <a:rPr kumimoji="1" lang="ja-JP" altLang="en-US" dirty="0" smtClean="0"/>
              <a:t>」は，　次の式で　求めることができる。</a:t>
            </a:r>
            <a:endParaRPr kumimoji="1" lang="en-US" altLang="ja-JP" dirty="0" smtClean="0"/>
          </a:p>
          <a:p>
            <a:endParaRPr kumimoji="1" lang="en-US" altLang="ja-JP" dirty="0" smtClean="0"/>
          </a:p>
          <a:p>
            <a:r>
              <a:rPr kumimoji="1" lang="ja-JP" altLang="en-US" dirty="0" smtClean="0"/>
              <a:t>Ｑ＝Ｋ</a:t>
            </a:r>
            <a:r>
              <a:rPr kumimoji="1" lang="en-US" altLang="ja-JP" dirty="0" smtClean="0"/>
              <a:t>×10</a:t>
            </a:r>
            <a:r>
              <a:rPr kumimoji="1" lang="en-US" altLang="ja-JP" baseline="30000" dirty="0" smtClean="0"/>
              <a:t>-3</a:t>
            </a:r>
            <a:r>
              <a:rPr kumimoji="1" lang="en-US" altLang="ja-JP" dirty="0" smtClean="0"/>
              <a:t>×</a:t>
            </a:r>
            <a:r>
              <a:rPr kumimoji="1" lang="ja-JP" altLang="en-US" dirty="0" smtClean="0"/>
              <a:t>Ｈ</a:t>
            </a:r>
            <a:r>
              <a:rPr kumimoji="1" lang="ja-JP" altLang="en-US" baseline="-25000" dirty="0" smtClean="0"/>
              <a:t>ｅ</a:t>
            </a:r>
            <a:r>
              <a:rPr kumimoji="1" lang="en-US" altLang="ja-JP" baseline="30000" dirty="0" smtClean="0"/>
              <a:t>2</a:t>
            </a:r>
          </a:p>
          <a:p>
            <a:endParaRPr kumimoji="1" lang="en-US" altLang="ja-JP" baseline="0" dirty="0" smtClean="0"/>
          </a:p>
          <a:p>
            <a:r>
              <a:rPr kumimoji="1" lang="ja-JP" altLang="en-US" baseline="0" dirty="0" smtClean="0"/>
              <a:t>　Ｑ：硫黄酸化物の許容排出量</a:t>
            </a:r>
            <a:r>
              <a:rPr kumimoji="1" lang="en-US" altLang="ja-JP" baseline="0" dirty="0" smtClean="0"/>
              <a:t>[m</a:t>
            </a:r>
            <a:r>
              <a:rPr kumimoji="1" lang="en-US" altLang="ja-JP" baseline="30000" dirty="0" smtClean="0"/>
              <a:t>3</a:t>
            </a:r>
            <a:r>
              <a:rPr kumimoji="1" lang="en-US" altLang="ja-JP" baseline="0" dirty="0" smtClean="0"/>
              <a:t>/h]</a:t>
            </a:r>
          </a:p>
          <a:p>
            <a:r>
              <a:rPr kumimoji="1" lang="ja-JP" altLang="en-US" baseline="0" dirty="0" smtClean="0"/>
              <a:t>　Ｋ：Ｋ値</a:t>
            </a:r>
            <a:endParaRPr kumimoji="1" lang="en-US" altLang="ja-JP" baseline="0" dirty="0" smtClean="0"/>
          </a:p>
          <a:p>
            <a:r>
              <a:rPr kumimoji="1" lang="ja-JP" altLang="en-US" baseline="0" dirty="0" smtClean="0"/>
              <a:t>　Ｈ</a:t>
            </a:r>
            <a:r>
              <a:rPr kumimoji="1" lang="ja-JP" altLang="en-US" baseline="-25000" dirty="0" smtClean="0"/>
              <a:t>ｅ</a:t>
            </a:r>
            <a:r>
              <a:rPr kumimoji="1" lang="ja-JP" altLang="en-US" baseline="0" dirty="0" smtClean="0"/>
              <a:t>：有効煙突高さ</a:t>
            </a:r>
            <a:r>
              <a:rPr kumimoji="1" lang="en-US" altLang="ja-JP" baseline="0" dirty="0" smtClean="0"/>
              <a:t>[m]</a:t>
            </a:r>
          </a:p>
        </p:txBody>
      </p:sp>
      <p:sp>
        <p:nvSpPr>
          <p:cNvPr id="4" name="スライド番号プレースホルダ 3"/>
          <p:cNvSpPr>
            <a:spLocks noGrp="1"/>
          </p:cNvSpPr>
          <p:nvPr>
            <p:ph type="sldNum" sz="quarter" idx="10"/>
          </p:nvPr>
        </p:nvSpPr>
        <p:spPr/>
        <p:txBody>
          <a:bodyPr/>
          <a:lstStyle/>
          <a:p>
            <a:fld id="{53451A48-B794-4ACA-8FFD-DEDD5EF528F8}" type="slidenum">
              <a:rPr kumimoji="1" lang="ja-JP" altLang="en-US" smtClean="0"/>
              <a:pPr/>
              <a:t>49</a:t>
            </a:fld>
            <a:endParaRPr kumimoji="1" lang="ja-JP" altLang="en-US"/>
          </a:p>
        </p:txBody>
      </p:sp>
    </p:spTree>
    <p:extLst>
      <p:ext uri="{BB962C8B-B14F-4D97-AF65-F5344CB8AC3E}">
        <p14:creationId xmlns:p14="http://schemas.microsoft.com/office/powerpoint/2010/main" val="132180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baseline="0" dirty="0" smtClean="0">
                <a:latin typeface="+mn-ea"/>
                <a:ea typeface="+mn-ea"/>
              </a:rPr>
              <a:t>「持続可能な社会」とは，</a:t>
            </a:r>
            <a:endParaRPr kumimoji="1" lang="en-US" altLang="ja-JP" baseline="0" dirty="0" smtClean="0">
              <a:latin typeface="+mn-ea"/>
              <a:ea typeface="+mn-ea"/>
            </a:endParaRPr>
          </a:p>
          <a:p>
            <a:endParaRPr kumimoji="1" lang="en-US" altLang="ja-JP" baseline="0" dirty="0" smtClean="0">
              <a:latin typeface="+mn-ea"/>
              <a:ea typeface="+mn-ea"/>
            </a:endParaRPr>
          </a:p>
          <a:p>
            <a:r>
              <a:rPr kumimoji="1" lang="ja-JP" altLang="en-US" baseline="0" dirty="0" smtClean="0">
                <a:latin typeface="+mn-ea"/>
                <a:ea typeface="+mn-ea"/>
              </a:rPr>
              <a:t>　環境への　負荷を抑え，　良好な環境を　保ちながら，</a:t>
            </a:r>
            <a:endParaRPr kumimoji="1" lang="en-US" altLang="ja-JP" baseline="0" dirty="0" smtClean="0">
              <a:latin typeface="+mn-ea"/>
              <a:ea typeface="+mn-ea"/>
            </a:endParaRPr>
          </a:p>
          <a:p>
            <a:r>
              <a:rPr kumimoji="1" lang="ja-JP" altLang="en-US" baseline="0" dirty="0" smtClean="0">
                <a:latin typeface="+mn-ea"/>
                <a:ea typeface="+mn-ea"/>
              </a:rPr>
              <a:t>　社会的・経済的な　活動を　続けていく社会であり，</a:t>
            </a:r>
            <a:endParaRPr kumimoji="1" lang="en-US" altLang="ja-JP" baseline="0" dirty="0" smtClean="0">
              <a:latin typeface="+mn-ea"/>
              <a:ea typeface="+mn-ea"/>
            </a:endParaRPr>
          </a:p>
          <a:p>
            <a:endParaRPr lang="en-US" altLang="ja-JP" baseline="0" dirty="0" smtClean="0">
              <a:latin typeface="+mn-ea"/>
              <a:ea typeface="+mn-ea"/>
            </a:endParaRPr>
          </a:p>
          <a:p>
            <a:r>
              <a:rPr lang="ja-JP" altLang="en-US" baseline="0" dirty="0" smtClean="0">
                <a:latin typeface="+mn-ea"/>
                <a:ea typeface="+mn-ea"/>
              </a:rPr>
              <a:t>　今後は，　技術を　開発・発展させ，</a:t>
            </a:r>
            <a:endParaRPr lang="en-US" altLang="ja-JP" baseline="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baseline="0" dirty="0" smtClean="0">
                <a:latin typeface="+mn-ea"/>
                <a:ea typeface="+mn-ea"/>
              </a:rPr>
              <a:t>　活用・変革しながら　進めることが　求められている。</a:t>
            </a:r>
            <a:endParaRPr lang="en-US" altLang="ja-JP" baseline="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baseline="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出典：環境工学基礎（実教出版）</a:t>
            </a:r>
          </a:p>
        </p:txBody>
      </p:sp>
      <p:sp>
        <p:nvSpPr>
          <p:cNvPr id="4" name="スライド番号プレースホルダ 3"/>
          <p:cNvSpPr>
            <a:spLocks noGrp="1"/>
          </p:cNvSpPr>
          <p:nvPr>
            <p:ph type="sldNum" sz="quarter" idx="10"/>
          </p:nvPr>
        </p:nvSpPr>
        <p:spPr/>
        <p:txBody>
          <a:bodyPr/>
          <a:lstStyle/>
          <a:p>
            <a:fld id="{53451A48-B794-4ACA-8FFD-DEDD5EF528F8}" type="slidenum">
              <a:rPr kumimoji="1" lang="ja-JP" altLang="en-US" smtClean="0"/>
              <a:pPr/>
              <a:t>5</a:t>
            </a:fld>
            <a:endParaRPr kumimoji="1" lang="ja-JP" altLang="en-US" dirty="0"/>
          </a:p>
        </p:txBody>
      </p:sp>
    </p:spTree>
    <p:extLst>
      <p:ext uri="{BB962C8B-B14F-4D97-AF65-F5344CB8AC3E}">
        <p14:creationId xmlns:p14="http://schemas.microsoft.com/office/powerpoint/2010/main" val="35420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例題４</a:t>
            </a:r>
            <a:endParaRPr kumimoji="1" lang="en-US" altLang="ja-JP" dirty="0" smtClean="0"/>
          </a:p>
          <a:p>
            <a:r>
              <a:rPr kumimoji="1" lang="ja-JP" altLang="en-US" dirty="0" smtClean="0"/>
              <a:t>　Ｋ値が</a:t>
            </a:r>
            <a:r>
              <a:rPr kumimoji="1" lang="en-US" altLang="ja-JP" dirty="0" smtClean="0"/>
              <a:t>17.5</a:t>
            </a:r>
            <a:r>
              <a:rPr kumimoji="1" lang="ja-JP" altLang="en-US" dirty="0" smtClean="0"/>
              <a:t>の地域で，有効煙突高さが</a:t>
            </a:r>
            <a:r>
              <a:rPr kumimoji="1" lang="en-US" altLang="ja-JP" dirty="0" smtClean="0"/>
              <a:t>150m</a:t>
            </a:r>
            <a:r>
              <a:rPr kumimoji="1" lang="ja-JP" altLang="en-US" dirty="0" smtClean="0"/>
              <a:t>である時の硫黄酸化物の許容排出量</a:t>
            </a:r>
            <a:r>
              <a:rPr kumimoji="1" lang="en-US" altLang="ja-JP" dirty="0" smtClean="0"/>
              <a:t>[m</a:t>
            </a:r>
            <a:r>
              <a:rPr kumimoji="1" lang="en-US" altLang="ja-JP" baseline="30000" dirty="0" smtClean="0"/>
              <a:t>3</a:t>
            </a:r>
            <a:r>
              <a:rPr kumimoji="1" lang="en-US" altLang="ja-JP" dirty="0" smtClean="0"/>
              <a:t>/h]</a:t>
            </a:r>
            <a:r>
              <a:rPr kumimoji="1" lang="ja-JP" altLang="en-US" dirty="0" smtClean="0"/>
              <a:t>（</a:t>
            </a:r>
            <a:r>
              <a:rPr kumimoji="1" lang="en-US" altLang="ja-JP" dirty="0" smtClean="0"/>
              <a:t>0</a:t>
            </a:r>
            <a:r>
              <a:rPr kumimoji="1" lang="ja-JP" altLang="en-US" dirty="0" smtClean="0"/>
              <a:t>℃，</a:t>
            </a:r>
            <a:r>
              <a:rPr kumimoji="1" lang="en-US" altLang="ja-JP" dirty="0" smtClean="0"/>
              <a:t>101.3kPa</a:t>
            </a:r>
            <a:r>
              <a:rPr kumimoji="1" lang="ja-JP" altLang="en-US" dirty="0" smtClean="0"/>
              <a:t>）を求めなさい。</a:t>
            </a:r>
            <a:endParaRPr kumimoji="1" lang="en-US" altLang="ja-JP" dirty="0" smtClean="0"/>
          </a:p>
          <a:p>
            <a:endParaRPr kumimoji="1" lang="en-US" altLang="ja-JP" dirty="0" smtClean="0"/>
          </a:p>
          <a:p>
            <a:r>
              <a:rPr kumimoji="1" lang="ja-JP" altLang="en-US" baseline="0" dirty="0" smtClean="0"/>
              <a:t>　Ｋ：Ｋ値</a:t>
            </a:r>
            <a:r>
              <a:rPr kumimoji="1" lang="en-US" altLang="ja-JP" baseline="0" dirty="0" smtClean="0"/>
              <a:t>=17.5</a:t>
            </a:r>
          </a:p>
          <a:p>
            <a:r>
              <a:rPr kumimoji="1" lang="ja-JP" altLang="en-US" baseline="0" dirty="0" smtClean="0"/>
              <a:t>　Ｈ</a:t>
            </a:r>
            <a:r>
              <a:rPr kumimoji="1" lang="ja-JP" altLang="en-US" baseline="-25000" dirty="0" smtClean="0"/>
              <a:t>ｅ</a:t>
            </a:r>
            <a:r>
              <a:rPr kumimoji="1" lang="ja-JP" altLang="en-US" baseline="0" dirty="0" smtClean="0"/>
              <a:t>：有効煙突高さ</a:t>
            </a:r>
            <a:r>
              <a:rPr kumimoji="1" lang="en-US" altLang="ja-JP" baseline="0" dirty="0" smtClean="0"/>
              <a:t>=150[m]</a:t>
            </a:r>
          </a:p>
          <a:p>
            <a:endParaRPr kumimoji="1" lang="en-US" altLang="ja-JP"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許容排出量＝</a:t>
            </a:r>
            <a:r>
              <a:rPr kumimoji="1" lang="en-US" altLang="ja-JP" dirty="0" smtClean="0"/>
              <a:t>17.5×10</a:t>
            </a:r>
            <a:r>
              <a:rPr kumimoji="1" lang="en-US" altLang="ja-JP" baseline="30000" dirty="0" smtClean="0"/>
              <a:t>-3</a:t>
            </a:r>
            <a:r>
              <a:rPr kumimoji="1" lang="en-US" altLang="ja-JP" dirty="0" smtClean="0"/>
              <a:t>×150</a:t>
            </a:r>
            <a:r>
              <a:rPr kumimoji="1" lang="ja-JP" altLang="en-US" baseline="30000" dirty="0" smtClean="0"/>
              <a:t>２</a:t>
            </a:r>
            <a:r>
              <a:rPr kumimoji="1" lang="ja-JP" altLang="en-US" baseline="0" dirty="0" smtClean="0"/>
              <a:t>＝</a:t>
            </a:r>
            <a:r>
              <a:rPr kumimoji="1" lang="en-US" altLang="ja-JP" baseline="0" dirty="0" smtClean="0"/>
              <a:t>393.8[m</a:t>
            </a:r>
            <a:r>
              <a:rPr kumimoji="1" lang="en-US" altLang="ja-JP" baseline="30000" dirty="0" smtClean="0"/>
              <a:t>3</a:t>
            </a:r>
            <a:r>
              <a:rPr kumimoji="1" lang="en-US" altLang="ja-JP" baseline="0" dirty="0" smtClean="0"/>
              <a:t>/h]</a:t>
            </a:r>
            <a:endParaRPr kumimoji="1" lang="ja-JP" altLang="en-US" baseline="0" dirty="0" smtClean="0"/>
          </a:p>
        </p:txBody>
      </p:sp>
      <p:sp>
        <p:nvSpPr>
          <p:cNvPr id="4" name="スライド番号プレースホルダ 3"/>
          <p:cNvSpPr>
            <a:spLocks noGrp="1"/>
          </p:cNvSpPr>
          <p:nvPr>
            <p:ph type="sldNum" sz="quarter" idx="10"/>
          </p:nvPr>
        </p:nvSpPr>
        <p:spPr/>
        <p:txBody>
          <a:bodyPr/>
          <a:lstStyle/>
          <a:p>
            <a:fld id="{53451A48-B794-4ACA-8FFD-DEDD5EF528F8}" type="slidenum">
              <a:rPr kumimoji="1" lang="ja-JP" altLang="en-US" smtClean="0"/>
              <a:pPr/>
              <a:t>50</a:t>
            </a:fld>
            <a:endParaRPr kumimoji="1" lang="ja-JP" altLang="en-US"/>
          </a:p>
        </p:txBody>
      </p:sp>
    </p:spTree>
    <p:extLst>
      <p:ext uri="{BB962C8B-B14F-4D97-AF65-F5344CB8AC3E}">
        <p14:creationId xmlns:p14="http://schemas.microsoft.com/office/powerpoint/2010/main" val="31691753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「総量規制」とは，</a:t>
            </a:r>
            <a:endParaRPr kumimoji="1" lang="en-US" altLang="ja-JP" dirty="0" smtClean="0"/>
          </a:p>
          <a:p>
            <a:endParaRPr kumimoji="1" lang="en-US" altLang="ja-JP" dirty="0" smtClean="0"/>
          </a:p>
          <a:p>
            <a:r>
              <a:rPr kumimoji="1" lang="ja-JP" altLang="en-US" dirty="0" smtClean="0"/>
              <a:t>　地域全体へ許容される　水質汚濁や　大気汚染物質の　総排出量を　定め，</a:t>
            </a:r>
            <a:endParaRPr kumimoji="1" lang="en-US" altLang="ja-JP" dirty="0" smtClean="0"/>
          </a:p>
          <a:p>
            <a:r>
              <a:rPr kumimoji="1" lang="ja-JP" altLang="en-US" dirty="0" smtClean="0"/>
              <a:t>　各工場などに対して　排出できる　最大量を　分配して　規制することである。</a:t>
            </a:r>
            <a:endParaRPr kumimoji="1" lang="ja-JP" altLang="en-US" dirty="0"/>
          </a:p>
        </p:txBody>
      </p:sp>
      <p:sp>
        <p:nvSpPr>
          <p:cNvPr id="4" name="スライド番号プレースホルダ 3"/>
          <p:cNvSpPr>
            <a:spLocks noGrp="1"/>
          </p:cNvSpPr>
          <p:nvPr>
            <p:ph type="sldNum" sz="quarter" idx="10"/>
          </p:nvPr>
        </p:nvSpPr>
        <p:spPr/>
        <p:txBody>
          <a:bodyPr/>
          <a:lstStyle/>
          <a:p>
            <a:fld id="{53451A48-B794-4ACA-8FFD-DEDD5EF528F8}" type="slidenum">
              <a:rPr kumimoji="1" lang="ja-JP" altLang="en-US" smtClean="0"/>
              <a:pPr/>
              <a:t>51</a:t>
            </a:fld>
            <a:endParaRPr kumimoji="1" lang="ja-JP" altLang="en-US"/>
          </a:p>
        </p:txBody>
      </p:sp>
    </p:spTree>
    <p:extLst>
      <p:ext uri="{BB962C8B-B14F-4D97-AF65-F5344CB8AC3E}">
        <p14:creationId xmlns:p14="http://schemas.microsoft.com/office/powerpoint/2010/main" val="37651684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3451A48-B794-4ACA-8FFD-DEDD5EF528F8}" type="slidenum">
              <a:rPr kumimoji="1" lang="ja-JP" altLang="en-US" smtClean="0"/>
              <a:pPr/>
              <a:t>52</a:t>
            </a:fld>
            <a:endParaRPr kumimoji="1" lang="ja-JP" altLang="en-US"/>
          </a:p>
        </p:txBody>
      </p:sp>
    </p:spTree>
    <p:extLst>
      <p:ext uri="{BB962C8B-B14F-4D97-AF65-F5344CB8AC3E}">
        <p14:creationId xmlns:p14="http://schemas.microsoft.com/office/powerpoint/2010/main" val="38587455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「汚濁物質の排出量」は，　次の式で　求めることができる。</a:t>
            </a:r>
            <a:endParaRPr kumimoji="1" lang="en-US" altLang="ja-JP" dirty="0" smtClean="0"/>
          </a:p>
          <a:p>
            <a:endParaRPr kumimoji="1" lang="en-US" altLang="ja-JP" dirty="0" smtClean="0"/>
          </a:p>
          <a:p>
            <a:r>
              <a:rPr kumimoji="1" lang="ja-JP" altLang="en-US" dirty="0" smtClean="0"/>
              <a:t>　Ｔ＝ＱＣ</a:t>
            </a:r>
            <a:r>
              <a:rPr kumimoji="1" lang="en-US" altLang="ja-JP" dirty="0" smtClean="0"/>
              <a:t>×10</a:t>
            </a:r>
            <a:r>
              <a:rPr kumimoji="1" lang="en-US" altLang="ja-JP" baseline="30000" dirty="0" smtClean="0"/>
              <a:t>-3</a:t>
            </a:r>
            <a:endParaRPr kumimoji="1" lang="en-US" altLang="ja-JP" baseline="0" dirty="0" smtClean="0"/>
          </a:p>
          <a:p>
            <a:endParaRPr kumimoji="1" lang="en-US" altLang="ja-JP" baseline="0" dirty="0" smtClean="0"/>
          </a:p>
          <a:p>
            <a:r>
              <a:rPr kumimoji="1" lang="ja-JP" altLang="en-US" baseline="0" dirty="0" smtClean="0"/>
              <a:t>　　Ｔ：汚濁負荷量</a:t>
            </a:r>
            <a:r>
              <a:rPr kumimoji="1" lang="en-US" altLang="ja-JP" baseline="0" dirty="0" smtClean="0"/>
              <a:t>[kg/d]</a:t>
            </a:r>
          </a:p>
          <a:p>
            <a:r>
              <a:rPr kumimoji="1" lang="ja-JP" altLang="en-US" baseline="0" dirty="0" smtClean="0"/>
              <a:t>　　Ｑ：排出中の汚濁物質の濃度</a:t>
            </a:r>
            <a:r>
              <a:rPr kumimoji="1" lang="en-US" altLang="ja-JP" baseline="0" dirty="0" smtClean="0"/>
              <a:t>[mg/L]</a:t>
            </a:r>
          </a:p>
          <a:p>
            <a:r>
              <a:rPr kumimoji="1" lang="ja-JP" altLang="en-US" baseline="0" dirty="0" smtClean="0"/>
              <a:t>　　Ｃ：１日の排出量</a:t>
            </a:r>
            <a:r>
              <a:rPr kumimoji="1" lang="en-US" altLang="ja-JP" baseline="0" dirty="0" smtClean="0"/>
              <a:t>[m</a:t>
            </a:r>
            <a:r>
              <a:rPr kumimoji="1" lang="en-US" altLang="ja-JP" baseline="30000" dirty="0" smtClean="0"/>
              <a:t>3</a:t>
            </a:r>
            <a:r>
              <a:rPr kumimoji="1" lang="en-US" altLang="ja-JP" baseline="0" dirty="0" smtClean="0"/>
              <a:t>/d]</a:t>
            </a:r>
          </a:p>
        </p:txBody>
      </p:sp>
      <p:sp>
        <p:nvSpPr>
          <p:cNvPr id="4" name="スライド番号プレースホルダ 3"/>
          <p:cNvSpPr>
            <a:spLocks noGrp="1"/>
          </p:cNvSpPr>
          <p:nvPr>
            <p:ph type="sldNum" sz="quarter" idx="10"/>
          </p:nvPr>
        </p:nvSpPr>
        <p:spPr/>
        <p:txBody>
          <a:bodyPr/>
          <a:lstStyle/>
          <a:p>
            <a:fld id="{53451A48-B794-4ACA-8FFD-DEDD5EF528F8}" type="slidenum">
              <a:rPr kumimoji="1" lang="ja-JP" altLang="en-US" smtClean="0"/>
              <a:pPr/>
              <a:t>53</a:t>
            </a:fld>
            <a:endParaRPr kumimoji="1" lang="ja-JP" altLang="en-US"/>
          </a:p>
        </p:txBody>
      </p:sp>
    </p:spTree>
    <p:extLst>
      <p:ext uri="{BB962C8B-B14F-4D97-AF65-F5344CB8AC3E}">
        <p14:creationId xmlns:p14="http://schemas.microsoft.com/office/powerpoint/2010/main" val="247069342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baseline="0" dirty="0" smtClean="0"/>
              <a:t>例題</a:t>
            </a:r>
            <a:r>
              <a:rPr kumimoji="1" lang="en-US" altLang="ja-JP" baseline="0" dirty="0" smtClean="0"/>
              <a:t>5</a:t>
            </a:r>
          </a:p>
          <a:p>
            <a:r>
              <a:rPr kumimoji="1" lang="ja-JP" altLang="en-US" baseline="0" dirty="0" smtClean="0"/>
              <a:t>　ある工場の１日の排出量が</a:t>
            </a:r>
            <a:r>
              <a:rPr kumimoji="1" lang="en-US" altLang="ja-JP" baseline="0" dirty="0" smtClean="0"/>
              <a:t>15000m</a:t>
            </a:r>
            <a:r>
              <a:rPr kumimoji="1" lang="en-US" altLang="ja-JP" baseline="30000" dirty="0" smtClean="0"/>
              <a:t>3</a:t>
            </a:r>
            <a:r>
              <a:rPr kumimoji="1" lang="en-US" altLang="ja-JP" baseline="0" dirty="0" smtClean="0"/>
              <a:t>/d</a:t>
            </a:r>
            <a:r>
              <a:rPr kumimoji="1" lang="ja-JP" altLang="en-US" baseline="0" dirty="0" err="1" smtClean="0"/>
              <a:t>，</a:t>
            </a:r>
            <a:r>
              <a:rPr kumimoji="1" lang="en-US" altLang="ja-JP" baseline="0" dirty="0" smtClean="0"/>
              <a:t>COD</a:t>
            </a:r>
            <a:r>
              <a:rPr kumimoji="1" lang="ja-JP" altLang="en-US" baseline="0" dirty="0" smtClean="0"/>
              <a:t>が５</a:t>
            </a:r>
            <a:r>
              <a:rPr kumimoji="1" lang="en-US" altLang="ja-JP" baseline="0" dirty="0" smtClean="0"/>
              <a:t>mg/L</a:t>
            </a:r>
            <a:r>
              <a:rPr kumimoji="1" lang="ja-JP" altLang="en-US" baseline="0" dirty="0" smtClean="0"/>
              <a:t>の時の，</a:t>
            </a:r>
            <a:r>
              <a:rPr kumimoji="1" lang="en-US" altLang="ja-JP" baseline="0" dirty="0" smtClean="0"/>
              <a:t>COD</a:t>
            </a:r>
            <a:r>
              <a:rPr kumimoji="1" lang="ja-JP" altLang="en-US" baseline="0" dirty="0" smtClean="0"/>
              <a:t>に基づく汚濁負荷量</a:t>
            </a:r>
            <a:r>
              <a:rPr kumimoji="1" lang="en-US" altLang="ja-JP" baseline="0" dirty="0" smtClean="0"/>
              <a:t>[kg/d]</a:t>
            </a:r>
            <a:r>
              <a:rPr kumimoji="1" lang="ja-JP" altLang="en-US" baseline="0" dirty="0" smtClean="0"/>
              <a:t>を求めなさい。</a:t>
            </a:r>
            <a:endParaRPr kumimoji="1" lang="en-US" altLang="ja-JP" baseline="0" dirty="0" smtClean="0"/>
          </a:p>
          <a:p>
            <a:endParaRPr kumimoji="1" lang="en-US" altLang="ja-JP" baseline="0" dirty="0" smtClean="0"/>
          </a:p>
          <a:p>
            <a:r>
              <a:rPr kumimoji="1" lang="ja-JP" altLang="en-US" baseline="0" dirty="0" smtClean="0"/>
              <a:t>　Ｑ：排出中の汚濁物質の濃度</a:t>
            </a:r>
            <a:r>
              <a:rPr kumimoji="1" lang="en-US" altLang="ja-JP" baseline="0" dirty="0" smtClean="0"/>
              <a:t>=5[mg/L]</a:t>
            </a:r>
          </a:p>
          <a:p>
            <a:r>
              <a:rPr kumimoji="1" lang="ja-JP" altLang="en-US" baseline="0" dirty="0" smtClean="0"/>
              <a:t>　Ｃ：１日の排出量</a:t>
            </a:r>
            <a:r>
              <a:rPr kumimoji="1" lang="en-US" altLang="ja-JP" baseline="0" dirty="0" smtClean="0"/>
              <a:t>=15000[m</a:t>
            </a:r>
            <a:r>
              <a:rPr kumimoji="1" lang="en-US" altLang="ja-JP" baseline="30000" dirty="0" smtClean="0"/>
              <a:t>3</a:t>
            </a:r>
            <a:r>
              <a:rPr kumimoji="1" lang="en-US" altLang="ja-JP" baseline="0" dirty="0" smtClean="0"/>
              <a:t>/d]</a:t>
            </a:r>
          </a:p>
          <a:p>
            <a:endParaRPr kumimoji="1" lang="en-US" altLang="ja-JP"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baseline="0" dirty="0" smtClean="0"/>
              <a:t>　汚濁負荷量＝</a:t>
            </a:r>
            <a:r>
              <a:rPr kumimoji="1" lang="en-US" altLang="ja-JP" baseline="0" dirty="0" smtClean="0"/>
              <a:t>15000×5×10</a:t>
            </a:r>
            <a:r>
              <a:rPr kumimoji="1" lang="en-US" altLang="ja-JP" baseline="30000" dirty="0" smtClean="0"/>
              <a:t>-3</a:t>
            </a:r>
            <a:r>
              <a:rPr kumimoji="1" lang="ja-JP" altLang="en-US" baseline="0" dirty="0" smtClean="0"/>
              <a:t>＝</a:t>
            </a:r>
            <a:r>
              <a:rPr kumimoji="1" lang="en-US" altLang="ja-JP" baseline="0" dirty="0" smtClean="0"/>
              <a:t>75.0[kg/d]</a:t>
            </a:r>
          </a:p>
        </p:txBody>
      </p:sp>
      <p:sp>
        <p:nvSpPr>
          <p:cNvPr id="4" name="スライド番号プレースホルダ 3"/>
          <p:cNvSpPr>
            <a:spLocks noGrp="1"/>
          </p:cNvSpPr>
          <p:nvPr>
            <p:ph type="sldNum" sz="quarter" idx="10"/>
          </p:nvPr>
        </p:nvSpPr>
        <p:spPr/>
        <p:txBody>
          <a:bodyPr/>
          <a:lstStyle/>
          <a:p>
            <a:fld id="{53451A48-B794-4ACA-8FFD-DEDD5EF528F8}" type="slidenum">
              <a:rPr kumimoji="1" lang="ja-JP" altLang="en-US" smtClean="0"/>
              <a:pPr/>
              <a:t>54</a:t>
            </a:fld>
            <a:endParaRPr kumimoji="1" lang="ja-JP" altLang="en-US"/>
          </a:p>
        </p:txBody>
      </p:sp>
    </p:spTree>
    <p:extLst>
      <p:ext uri="{BB962C8B-B14F-4D97-AF65-F5344CB8AC3E}">
        <p14:creationId xmlns:p14="http://schemas.microsoft.com/office/powerpoint/2010/main" val="24706934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baseline="0" dirty="0" smtClean="0"/>
              <a:t>例題</a:t>
            </a:r>
            <a:r>
              <a:rPr kumimoji="1" lang="en-US" altLang="ja-JP" baseline="0" dirty="0" smtClean="0"/>
              <a:t>6</a:t>
            </a:r>
          </a:p>
          <a:p>
            <a:r>
              <a:rPr kumimoji="1" lang="ja-JP" altLang="en-US" baseline="0" dirty="0" smtClean="0"/>
              <a:t>　</a:t>
            </a:r>
            <a:r>
              <a:rPr kumimoji="1" lang="en-US" altLang="ja-JP" baseline="0" dirty="0" smtClean="0"/>
              <a:t>20L</a:t>
            </a:r>
            <a:r>
              <a:rPr kumimoji="1" lang="ja-JP" altLang="en-US" baseline="0" dirty="0" smtClean="0"/>
              <a:t>のドラム缶に</a:t>
            </a:r>
            <a:r>
              <a:rPr kumimoji="1" lang="en-US" altLang="ja-JP" baseline="0" dirty="0" smtClean="0"/>
              <a:t>COD100mg/L</a:t>
            </a:r>
            <a:r>
              <a:rPr kumimoji="1" lang="ja-JP" altLang="en-US" baseline="0" dirty="0" smtClean="0"/>
              <a:t>の排水を入れた時，満水になるまでに</a:t>
            </a:r>
            <a:r>
              <a:rPr kumimoji="1" lang="en-US" altLang="ja-JP" baseline="0" dirty="0" smtClean="0"/>
              <a:t>60</a:t>
            </a:r>
            <a:r>
              <a:rPr kumimoji="1" lang="ja-JP" altLang="en-US" baseline="0" dirty="0" smtClean="0"/>
              <a:t>秒かかった。この時の流量</a:t>
            </a:r>
            <a:r>
              <a:rPr kumimoji="1" lang="en-US" altLang="ja-JP" baseline="0" dirty="0" smtClean="0"/>
              <a:t>[m</a:t>
            </a:r>
            <a:r>
              <a:rPr kumimoji="1" lang="en-US" altLang="ja-JP" baseline="30000" dirty="0" smtClean="0"/>
              <a:t>3</a:t>
            </a:r>
            <a:r>
              <a:rPr kumimoji="1" lang="en-US" altLang="ja-JP" baseline="0" dirty="0" smtClean="0"/>
              <a:t>/d]</a:t>
            </a:r>
            <a:r>
              <a:rPr kumimoji="1" lang="ja-JP" altLang="en-US" baseline="0" dirty="0" smtClean="0"/>
              <a:t>と汚濁負荷量</a:t>
            </a:r>
            <a:r>
              <a:rPr kumimoji="1" lang="en-US" altLang="ja-JP" baseline="0" dirty="0" smtClean="0"/>
              <a:t>[kg/d]</a:t>
            </a:r>
            <a:r>
              <a:rPr kumimoji="1" lang="ja-JP" altLang="en-US" baseline="0" dirty="0" smtClean="0"/>
              <a:t>を求めなさい。</a:t>
            </a:r>
            <a:endParaRPr kumimoji="1" lang="en-US" altLang="ja-JP" baseline="0" dirty="0" smtClean="0"/>
          </a:p>
          <a:p>
            <a:endParaRPr kumimoji="1" lang="en-US" altLang="ja-JP" baseline="0" dirty="0" smtClean="0"/>
          </a:p>
          <a:p>
            <a:r>
              <a:rPr kumimoji="1" lang="ja-JP" altLang="en-US" baseline="0" dirty="0" smtClean="0"/>
              <a:t>　流量＝</a:t>
            </a:r>
            <a:r>
              <a:rPr kumimoji="1" lang="en-US" altLang="ja-JP" baseline="0" dirty="0" smtClean="0"/>
              <a:t>20×10</a:t>
            </a:r>
            <a:r>
              <a:rPr kumimoji="1" lang="en-US" altLang="ja-JP" baseline="30000" dirty="0" smtClean="0"/>
              <a:t>-3</a:t>
            </a:r>
            <a:r>
              <a:rPr kumimoji="1" lang="en-US" altLang="ja-JP" baseline="0" dirty="0" smtClean="0"/>
              <a:t>÷60</a:t>
            </a:r>
            <a:r>
              <a:rPr kumimoji="1" lang="ja-JP" altLang="en-US" baseline="0" dirty="0" smtClean="0"/>
              <a:t> </a:t>
            </a:r>
            <a:r>
              <a:rPr kumimoji="1" lang="en-US" altLang="ja-JP" baseline="0" dirty="0" smtClean="0"/>
              <a:t>[m</a:t>
            </a:r>
            <a:r>
              <a:rPr kumimoji="1" lang="en-US" altLang="ja-JP" baseline="30000" dirty="0" smtClean="0"/>
              <a:t>3</a:t>
            </a:r>
            <a:r>
              <a:rPr kumimoji="1" lang="en-US" altLang="ja-JP" baseline="0" dirty="0" smtClean="0"/>
              <a:t>/s]</a:t>
            </a:r>
          </a:p>
          <a:p>
            <a:r>
              <a:rPr kumimoji="1" lang="ja-JP" altLang="en-US" baseline="0" dirty="0" smtClean="0"/>
              <a:t>　      </a:t>
            </a:r>
            <a:r>
              <a:rPr kumimoji="1" lang="en-US" altLang="ja-JP" baseline="0" dirty="0" smtClean="0"/>
              <a:t>=20×10</a:t>
            </a:r>
            <a:r>
              <a:rPr kumimoji="1" lang="en-US" altLang="ja-JP" baseline="30000" dirty="0" smtClean="0"/>
              <a:t>-3</a:t>
            </a:r>
            <a:r>
              <a:rPr kumimoji="1" lang="en-US" altLang="ja-JP" baseline="0" dirty="0" smtClean="0"/>
              <a:t>÷60×3600×24</a:t>
            </a:r>
            <a:r>
              <a:rPr kumimoji="1" lang="ja-JP" altLang="en-US" baseline="0" dirty="0" smtClean="0"/>
              <a:t>＝</a:t>
            </a:r>
            <a:r>
              <a:rPr kumimoji="1" lang="en-US" altLang="ja-JP" baseline="0" dirty="0" smtClean="0"/>
              <a:t>28.8[m</a:t>
            </a:r>
            <a:r>
              <a:rPr kumimoji="1" lang="en-US" altLang="ja-JP" baseline="30000" dirty="0" smtClean="0"/>
              <a:t>3</a:t>
            </a:r>
            <a:r>
              <a:rPr kumimoji="1" lang="en-US" altLang="ja-JP" baseline="0" dirty="0" smtClean="0"/>
              <a:t>/d]</a:t>
            </a:r>
            <a:endParaRPr kumimoji="1" lang="en-US" altLang="ja-JP" baseline="30000" dirty="0" smtClean="0"/>
          </a:p>
        </p:txBody>
      </p:sp>
      <p:sp>
        <p:nvSpPr>
          <p:cNvPr id="4" name="スライド番号プレースホルダ 3"/>
          <p:cNvSpPr>
            <a:spLocks noGrp="1"/>
          </p:cNvSpPr>
          <p:nvPr>
            <p:ph type="sldNum" sz="quarter" idx="10"/>
          </p:nvPr>
        </p:nvSpPr>
        <p:spPr/>
        <p:txBody>
          <a:bodyPr/>
          <a:lstStyle/>
          <a:p>
            <a:fld id="{53451A48-B794-4ACA-8FFD-DEDD5EF528F8}" type="slidenum">
              <a:rPr kumimoji="1" lang="ja-JP" altLang="en-US" smtClean="0"/>
              <a:pPr/>
              <a:t>55</a:t>
            </a:fld>
            <a:endParaRPr kumimoji="1" lang="ja-JP" altLang="en-US"/>
          </a:p>
        </p:txBody>
      </p:sp>
    </p:spTree>
    <p:extLst>
      <p:ext uri="{BB962C8B-B14F-4D97-AF65-F5344CB8AC3E}">
        <p14:creationId xmlns:p14="http://schemas.microsoft.com/office/powerpoint/2010/main" val="254319680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baseline="0" dirty="0" smtClean="0"/>
              <a:t>例題</a:t>
            </a:r>
            <a:r>
              <a:rPr kumimoji="1" lang="en-US" altLang="ja-JP" baseline="0" dirty="0" smtClean="0"/>
              <a:t>6</a:t>
            </a:r>
          </a:p>
          <a:p>
            <a:r>
              <a:rPr kumimoji="1" lang="ja-JP" altLang="en-US" baseline="0" dirty="0" smtClean="0"/>
              <a:t>　</a:t>
            </a:r>
            <a:r>
              <a:rPr kumimoji="1" lang="en-US" altLang="ja-JP" baseline="0" dirty="0" smtClean="0"/>
              <a:t>20L</a:t>
            </a:r>
            <a:r>
              <a:rPr kumimoji="1" lang="ja-JP" altLang="en-US" baseline="0" dirty="0" smtClean="0"/>
              <a:t>のドラム缶に</a:t>
            </a:r>
            <a:r>
              <a:rPr kumimoji="1" lang="en-US" altLang="ja-JP" baseline="0" dirty="0" smtClean="0"/>
              <a:t>COD100mg/L</a:t>
            </a:r>
            <a:r>
              <a:rPr kumimoji="1" lang="ja-JP" altLang="en-US" baseline="0" dirty="0" smtClean="0"/>
              <a:t>の排水を入れた時，満水になるまでに</a:t>
            </a:r>
            <a:r>
              <a:rPr kumimoji="1" lang="en-US" altLang="ja-JP" baseline="0" dirty="0" smtClean="0"/>
              <a:t>60</a:t>
            </a:r>
            <a:r>
              <a:rPr kumimoji="1" lang="ja-JP" altLang="en-US" baseline="0" dirty="0" smtClean="0"/>
              <a:t>秒かかった。この時の流量</a:t>
            </a:r>
            <a:r>
              <a:rPr kumimoji="1" lang="en-US" altLang="ja-JP" baseline="0" dirty="0" smtClean="0"/>
              <a:t>[m</a:t>
            </a:r>
            <a:r>
              <a:rPr kumimoji="1" lang="en-US" altLang="ja-JP" baseline="30000" dirty="0" smtClean="0"/>
              <a:t>3</a:t>
            </a:r>
            <a:r>
              <a:rPr kumimoji="1" lang="en-US" altLang="ja-JP" baseline="0" dirty="0" smtClean="0"/>
              <a:t>/d]</a:t>
            </a:r>
            <a:r>
              <a:rPr kumimoji="1" lang="ja-JP" altLang="en-US" baseline="0" dirty="0" smtClean="0"/>
              <a:t>と汚濁負荷量</a:t>
            </a:r>
            <a:r>
              <a:rPr kumimoji="1" lang="en-US" altLang="ja-JP" baseline="0" dirty="0" smtClean="0"/>
              <a:t>[kg/d]</a:t>
            </a:r>
            <a:r>
              <a:rPr kumimoji="1" lang="ja-JP" altLang="en-US" baseline="0" dirty="0" smtClean="0"/>
              <a:t>を求めなさい。</a:t>
            </a:r>
            <a:endParaRPr kumimoji="1" lang="en-US" altLang="ja-JP" baseline="0" dirty="0" smtClean="0"/>
          </a:p>
          <a:p>
            <a:endParaRPr kumimoji="1" lang="en-US" altLang="ja-JP" baseline="0" dirty="0" smtClean="0"/>
          </a:p>
          <a:p>
            <a:r>
              <a:rPr kumimoji="1" lang="ja-JP" altLang="en-US" baseline="0" dirty="0" smtClean="0"/>
              <a:t>　流量＝</a:t>
            </a:r>
            <a:r>
              <a:rPr kumimoji="1" lang="en-US" altLang="ja-JP" baseline="0" dirty="0" smtClean="0"/>
              <a:t>20×10</a:t>
            </a:r>
            <a:r>
              <a:rPr kumimoji="1" lang="en-US" altLang="ja-JP" baseline="30000" dirty="0" smtClean="0"/>
              <a:t>-3</a:t>
            </a:r>
            <a:r>
              <a:rPr kumimoji="1" lang="en-US" altLang="ja-JP" baseline="0" dirty="0" smtClean="0"/>
              <a:t>÷60</a:t>
            </a:r>
            <a:r>
              <a:rPr kumimoji="1" lang="ja-JP" altLang="en-US" baseline="0" dirty="0" smtClean="0"/>
              <a:t>＝</a:t>
            </a:r>
            <a:r>
              <a:rPr kumimoji="1" lang="en-US" altLang="ja-JP" baseline="0" dirty="0" smtClean="0"/>
              <a:t>3.33×10</a:t>
            </a:r>
            <a:r>
              <a:rPr kumimoji="1" lang="en-US" altLang="ja-JP" baseline="30000" dirty="0" smtClean="0"/>
              <a:t>-4</a:t>
            </a:r>
            <a:r>
              <a:rPr kumimoji="1" lang="ja-JP" altLang="en-US" baseline="0" dirty="0" smtClean="0"/>
              <a:t> </a:t>
            </a:r>
            <a:r>
              <a:rPr kumimoji="1" lang="en-US" altLang="ja-JP" baseline="0" dirty="0" smtClean="0"/>
              <a:t>[m</a:t>
            </a:r>
            <a:r>
              <a:rPr kumimoji="1" lang="en-US" altLang="ja-JP" baseline="30000" dirty="0" smtClean="0"/>
              <a:t>3</a:t>
            </a:r>
            <a:r>
              <a:rPr kumimoji="1" lang="en-US" altLang="ja-JP" baseline="0" dirty="0" smtClean="0"/>
              <a:t>/s]</a:t>
            </a:r>
          </a:p>
          <a:p>
            <a:r>
              <a:rPr kumimoji="1" lang="ja-JP" altLang="en-US" baseline="0" dirty="0" smtClean="0"/>
              <a:t>　</a:t>
            </a:r>
            <a:r>
              <a:rPr kumimoji="1" lang="en-US" altLang="ja-JP" baseline="0" dirty="0" smtClean="0"/>
              <a:t>3.33×10</a:t>
            </a:r>
            <a:r>
              <a:rPr kumimoji="1" lang="en-US" altLang="ja-JP" baseline="30000" dirty="0" smtClean="0"/>
              <a:t>-4</a:t>
            </a:r>
            <a:r>
              <a:rPr kumimoji="1" lang="en-US" altLang="ja-JP" baseline="0" dirty="0" smtClean="0"/>
              <a:t>×3600×24</a:t>
            </a:r>
            <a:r>
              <a:rPr kumimoji="1" lang="ja-JP" altLang="en-US" baseline="0" dirty="0" smtClean="0"/>
              <a:t>＝</a:t>
            </a:r>
            <a:r>
              <a:rPr kumimoji="1" lang="en-US" altLang="ja-JP" baseline="0" dirty="0" smtClean="0"/>
              <a:t>28.8[m</a:t>
            </a:r>
            <a:r>
              <a:rPr kumimoji="1" lang="en-US" altLang="ja-JP" baseline="30000" dirty="0" smtClean="0"/>
              <a:t>3</a:t>
            </a:r>
            <a:r>
              <a:rPr kumimoji="1" lang="en-US" altLang="ja-JP" baseline="0" dirty="0" smtClean="0"/>
              <a:t>/d]</a:t>
            </a:r>
            <a:endParaRPr kumimoji="1" lang="en-US" altLang="ja-JP" baseline="30000" dirty="0" smtClean="0"/>
          </a:p>
          <a:p>
            <a:r>
              <a:rPr kumimoji="1" lang="ja-JP" altLang="en-US" baseline="0" dirty="0" smtClean="0"/>
              <a:t>　汚濁負荷量＝</a:t>
            </a:r>
            <a:r>
              <a:rPr kumimoji="1" lang="en-US" altLang="ja-JP" baseline="0" dirty="0" smtClean="0"/>
              <a:t>100×28.8×10</a:t>
            </a:r>
            <a:r>
              <a:rPr kumimoji="1" lang="en-US" altLang="ja-JP" baseline="30000" dirty="0" smtClean="0"/>
              <a:t>-3</a:t>
            </a:r>
            <a:r>
              <a:rPr kumimoji="1" lang="ja-JP" altLang="en-US" baseline="0" dirty="0" smtClean="0"/>
              <a:t>＝</a:t>
            </a:r>
            <a:r>
              <a:rPr kumimoji="1" lang="en-US" altLang="ja-JP" baseline="0" dirty="0" smtClean="0"/>
              <a:t>2.88</a:t>
            </a:r>
            <a:r>
              <a:rPr kumimoji="1" lang="ja-JP" altLang="en-US" baseline="0" dirty="0" smtClean="0"/>
              <a:t>　</a:t>
            </a:r>
            <a:r>
              <a:rPr kumimoji="1" lang="en-US" altLang="ja-JP" baseline="0" dirty="0" smtClean="0"/>
              <a:t>2.88kg/d</a:t>
            </a:r>
          </a:p>
        </p:txBody>
      </p:sp>
      <p:sp>
        <p:nvSpPr>
          <p:cNvPr id="4" name="スライド番号プレースホルダ 3"/>
          <p:cNvSpPr>
            <a:spLocks noGrp="1"/>
          </p:cNvSpPr>
          <p:nvPr>
            <p:ph type="sldNum" sz="quarter" idx="10"/>
          </p:nvPr>
        </p:nvSpPr>
        <p:spPr/>
        <p:txBody>
          <a:bodyPr/>
          <a:lstStyle/>
          <a:p>
            <a:fld id="{53451A48-B794-4ACA-8FFD-DEDD5EF528F8}" type="slidenum">
              <a:rPr kumimoji="1" lang="ja-JP" altLang="en-US" smtClean="0"/>
              <a:pPr/>
              <a:t>56</a:t>
            </a:fld>
            <a:endParaRPr kumimoji="1" lang="ja-JP" altLang="en-US"/>
          </a:p>
        </p:txBody>
      </p:sp>
    </p:spTree>
    <p:extLst>
      <p:ext uri="{BB962C8B-B14F-4D97-AF65-F5344CB8AC3E}">
        <p14:creationId xmlns:p14="http://schemas.microsoft.com/office/powerpoint/2010/main" val="104118190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湖沼が　窒素や　リンが　豊富な状態になると，　富栄養化が　起こる。</a:t>
            </a:r>
            <a:endParaRPr kumimoji="1" lang="en-US" altLang="ja-JP" dirty="0" smtClean="0"/>
          </a:p>
          <a:p>
            <a:endParaRPr kumimoji="1" lang="en-US" altLang="ja-JP" dirty="0" smtClean="0"/>
          </a:p>
          <a:p>
            <a:r>
              <a:rPr kumimoji="1" lang="ja-JP" altLang="en-US" dirty="0" smtClean="0"/>
              <a:t>富栄養化の現象として，　「アオコ」，「赤潮」，「青潮」　がある。</a:t>
            </a:r>
            <a:endParaRPr kumimoji="1" lang="en-US" altLang="ja-JP" dirty="0" smtClean="0"/>
          </a:p>
          <a:p>
            <a:endParaRPr kumimoji="1" lang="en-US" altLang="ja-JP" dirty="0" smtClean="0"/>
          </a:p>
          <a:p>
            <a:r>
              <a:rPr kumimoji="1" lang="ja-JP" altLang="en-US" dirty="0" smtClean="0"/>
              <a:t>　アオコ</a:t>
            </a:r>
            <a:endParaRPr kumimoji="1" lang="en-US" altLang="ja-JP" dirty="0" smtClean="0"/>
          </a:p>
          <a:p>
            <a:r>
              <a:rPr kumimoji="1" lang="ja-JP" altLang="en-US" dirty="0" smtClean="0"/>
              <a:t>　　ラン藻類が　異常繁殖し，　水面が　青色の粉を　散りばめたように</a:t>
            </a:r>
            <a:endParaRPr kumimoji="1" lang="en-US" altLang="ja-JP" dirty="0" smtClean="0"/>
          </a:p>
          <a:p>
            <a:r>
              <a:rPr kumimoji="1" lang="ja-JP" altLang="en-US" dirty="0" smtClean="0"/>
              <a:t>　　変色する現象</a:t>
            </a:r>
            <a:endParaRPr kumimoji="1" lang="en-US" altLang="ja-JP" dirty="0" smtClean="0"/>
          </a:p>
          <a:p>
            <a:endParaRPr kumimoji="1" lang="en-US" altLang="ja-JP" dirty="0" smtClean="0"/>
          </a:p>
          <a:p>
            <a:r>
              <a:rPr kumimoji="1" lang="ja-JP" altLang="en-US" dirty="0" smtClean="0"/>
              <a:t>　赤潮</a:t>
            </a:r>
            <a:endParaRPr kumimoji="1" lang="en-US" altLang="ja-JP" dirty="0" smtClean="0"/>
          </a:p>
          <a:p>
            <a:r>
              <a:rPr kumimoji="1" lang="ja-JP" altLang="en-US" dirty="0" smtClean="0"/>
              <a:t>　　プランクトンの　異常繁殖により，　水面が　赤色に　変色する現象</a:t>
            </a:r>
            <a:endParaRPr kumimoji="1" lang="en-US" altLang="ja-JP" dirty="0" smtClean="0"/>
          </a:p>
          <a:p>
            <a:endParaRPr kumimoji="1" lang="en-US" altLang="ja-JP" dirty="0" smtClean="0"/>
          </a:p>
          <a:p>
            <a:r>
              <a:rPr kumimoji="1" lang="ja-JP" altLang="en-US" dirty="0" smtClean="0"/>
              <a:t>　青潮</a:t>
            </a:r>
            <a:endParaRPr kumimoji="1" lang="en-US" altLang="ja-JP" dirty="0" smtClean="0"/>
          </a:p>
          <a:p>
            <a:r>
              <a:rPr kumimoji="1" lang="ja-JP" altLang="en-US" dirty="0" smtClean="0"/>
              <a:t>　　大量発生した　プランクトンが　死滅し，　分解される際に　多量の酸素が</a:t>
            </a:r>
            <a:endParaRPr kumimoji="1" lang="en-US" altLang="ja-JP" dirty="0" smtClean="0"/>
          </a:p>
          <a:p>
            <a:r>
              <a:rPr kumimoji="1" lang="ja-JP" altLang="en-US" dirty="0" smtClean="0"/>
              <a:t>　　消費され，　溶存酸素が　極端に少ない　水塊が　生じる。</a:t>
            </a:r>
            <a:endParaRPr kumimoji="1" lang="en-US" altLang="ja-JP" dirty="0" smtClean="0"/>
          </a:p>
          <a:p>
            <a:r>
              <a:rPr kumimoji="1" lang="ja-JP" altLang="en-US" dirty="0" smtClean="0"/>
              <a:t>　　この水塊が　水面に浮上し，　白っぽい色や　青緑色に　変色する現象</a:t>
            </a:r>
            <a:endParaRPr kumimoji="1" lang="en-US" altLang="ja-JP" dirty="0" smtClean="0"/>
          </a:p>
        </p:txBody>
      </p:sp>
      <p:sp>
        <p:nvSpPr>
          <p:cNvPr id="4" name="スライド番号プレースホルダ 3"/>
          <p:cNvSpPr>
            <a:spLocks noGrp="1"/>
          </p:cNvSpPr>
          <p:nvPr>
            <p:ph type="sldNum" sz="quarter" idx="10"/>
          </p:nvPr>
        </p:nvSpPr>
        <p:spPr/>
        <p:txBody>
          <a:bodyPr/>
          <a:lstStyle/>
          <a:p>
            <a:fld id="{53451A48-B794-4ACA-8FFD-DEDD5EF528F8}" type="slidenum">
              <a:rPr kumimoji="1" lang="ja-JP" altLang="en-US" smtClean="0"/>
              <a:pPr/>
              <a:t>57</a:t>
            </a:fld>
            <a:endParaRPr kumimoji="1" lang="ja-JP" altLang="en-US"/>
          </a:p>
        </p:txBody>
      </p:sp>
    </p:spTree>
    <p:extLst>
      <p:ext uri="{BB962C8B-B14F-4D97-AF65-F5344CB8AC3E}">
        <p14:creationId xmlns:p14="http://schemas.microsoft.com/office/powerpoint/2010/main" val="12797613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富栄養化の　メカニズムを　説明する。</a:t>
            </a:r>
            <a:endParaRPr kumimoji="1" lang="en-US" altLang="ja-JP" dirty="0" smtClean="0"/>
          </a:p>
          <a:p>
            <a:endParaRPr kumimoji="1" lang="en-US" altLang="ja-JP" dirty="0" smtClean="0"/>
          </a:p>
          <a:p>
            <a:r>
              <a:rPr kumimoji="1" lang="ja-JP" altLang="en-US" dirty="0" smtClean="0"/>
              <a:t>　①　生活排水や　工場排水，　畜産排水，　肥料などが　流入し，</a:t>
            </a:r>
            <a:endParaRPr kumimoji="1" lang="en-US" altLang="ja-JP" dirty="0" smtClean="0"/>
          </a:p>
          <a:p>
            <a:r>
              <a:rPr kumimoji="1" lang="en-US" altLang="ja-JP" baseline="0" dirty="0" smtClean="0"/>
              <a:t>      </a:t>
            </a:r>
            <a:r>
              <a:rPr kumimoji="1" lang="ja-JP" altLang="en-US" dirty="0" smtClean="0"/>
              <a:t>窒素や　リンの　栄養塩類濃度が　上昇する。</a:t>
            </a:r>
            <a:endParaRPr kumimoji="1" lang="en-US" altLang="ja-JP" dirty="0" smtClean="0"/>
          </a:p>
          <a:p>
            <a:r>
              <a:rPr kumimoji="1" lang="ja-JP" altLang="en-US" dirty="0" smtClean="0"/>
              <a:t>　②　植物プランクトンが　取り込んで　増殖し，</a:t>
            </a:r>
            <a:endParaRPr kumimoji="1" lang="en-US" altLang="ja-JP" dirty="0" smtClean="0"/>
          </a:p>
          <a:p>
            <a:r>
              <a:rPr kumimoji="1" lang="en-US" altLang="ja-JP" dirty="0" smtClean="0"/>
              <a:t>      </a:t>
            </a:r>
            <a:r>
              <a:rPr kumimoji="1" lang="ja-JP" altLang="en-US" dirty="0" smtClean="0"/>
              <a:t>赤潮や　アオコが　発生する。（赤潮：赤色やオレンジ色に変色）</a:t>
            </a:r>
            <a:endParaRPr kumimoji="1" lang="en-US" altLang="ja-JP" dirty="0" smtClean="0"/>
          </a:p>
          <a:p>
            <a:r>
              <a:rPr kumimoji="1" lang="ja-JP" altLang="en-US" dirty="0" smtClean="0"/>
              <a:t>　③　植物プランクトンを　動物プランクトンや　魚類が　取り込む。</a:t>
            </a:r>
            <a:endParaRPr kumimoji="1" lang="en-US" altLang="ja-JP" dirty="0" smtClean="0"/>
          </a:p>
          <a:p>
            <a:r>
              <a:rPr kumimoji="1" lang="ja-JP" altLang="en-US" dirty="0" smtClean="0"/>
              <a:t>　④　それらの死骸や　排せつ物が　有機汚泥となる。</a:t>
            </a:r>
            <a:endParaRPr kumimoji="1" lang="en-US" altLang="ja-JP" dirty="0" smtClean="0"/>
          </a:p>
          <a:p>
            <a:r>
              <a:rPr kumimoji="1" lang="ja-JP" altLang="en-US" dirty="0" smtClean="0"/>
              <a:t>      バクテリアが　溶存酸素を　消費することで，　硫化水素が　発生する。</a:t>
            </a:r>
            <a:endParaRPr kumimoji="1" lang="en-US" altLang="ja-JP" dirty="0" smtClean="0"/>
          </a:p>
          <a:p>
            <a:r>
              <a:rPr kumimoji="1" lang="ja-JP" altLang="en-US" dirty="0" smtClean="0"/>
              <a:t>　⑤　貧酸素水塊が　浮遊し，　青潮が　発生し　悪臭を　発生する。</a:t>
            </a:r>
            <a:endParaRPr kumimoji="1" lang="en-US" altLang="ja-JP" dirty="0" smtClean="0"/>
          </a:p>
          <a:p>
            <a:r>
              <a:rPr kumimoji="1" lang="ja-JP" altLang="en-US" dirty="0" smtClean="0"/>
              <a:t>　⑥　貧酸素状態になり，　魚介類が　大量死する。</a:t>
            </a:r>
            <a:endParaRPr kumimoji="1" lang="en-US" altLang="ja-JP" dirty="0" smtClean="0"/>
          </a:p>
        </p:txBody>
      </p:sp>
      <p:sp>
        <p:nvSpPr>
          <p:cNvPr id="4" name="スライド番号プレースホルダ 3"/>
          <p:cNvSpPr>
            <a:spLocks noGrp="1"/>
          </p:cNvSpPr>
          <p:nvPr>
            <p:ph type="sldNum" sz="quarter" idx="10"/>
          </p:nvPr>
        </p:nvSpPr>
        <p:spPr/>
        <p:txBody>
          <a:bodyPr/>
          <a:lstStyle/>
          <a:p>
            <a:fld id="{53451A48-B794-4ACA-8FFD-DEDD5EF528F8}" type="slidenum">
              <a:rPr kumimoji="1" lang="ja-JP" altLang="en-US" smtClean="0"/>
              <a:pPr/>
              <a:t>58</a:t>
            </a:fld>
            <a:endParaRPr kumimoji="1" lang="ja-JP" altLang="en-US"/>
          </a:p>
        </p:txBody>
      </p:sp>
    </p:spTree>
    <p:extLst>
      <p:ext uri="{BB962C8B-B14F-4D97-AF65-F5344CB8AC3E}">
        <p14:creationId xmlns:p14="http://schemas.microsoft.com/office/powerpoint/2010/main" val="408037401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a:t>
            </a:r>
            <a:r>
              <a:rPr kumimoji="1" lang="en-US" altLang="ja-JP" dirty="0" smtClean="0"/>
              <a:t>pH</a:t>
            </a:r>
            <a:r>
              <a:rPr kumimoji="1" lang="ja-JP" altLang="en-US" dirty="0" smtClean="0"/>
              <a:t>」とは，</a:t>
            </a:r>
            <a:endParaRPr kumimoji="1" lang="en-US" altLang="ja-JP" dirty="0" smtClean="0"/>
          </a:p>
          <a:p>
            <a:r>
              <a:rPr kumimoji="1" lang="ja-JP" altLang="en-US" dirty="0" smtClean="0"/>
              <a:t>　水素イオン指数（水素イオン濃度指数）［</a:t>
            </a:r>
            <a:r>
              <a:rPr kumimoji="1" lang="en-US" altLang="ja-JP" dirty="0" smtClean="0"/>
              <a:t>H</a:t>
            </a:r>
            <a:r>
              <a:rPr kumimoji="1" lang="en-US" altLang="ja-JP" baseline="30000" dirty="0" smtClean="0"/>
              <a:t>+</a:t>
            </a:r>
            <a:r>
              <a:rPr kumimoji="1" lang="ja-JP" altLang="en-US" dirty="0" smtClean="0"/>
              <a:t>］のこと　であり，</a:t>
            </a:r>
            <a:endParaRPr kumimoji="1" lang="en-US" altLang="ja-JP" dirty="0" smtClean="0"/>
          </a:p>
          <a:p>
            <a:r>
              <a:rPr kumimoji="1" lang="ja-JP" altLang="en-US" dirty="0" smtClean="0"/>
              <a:t>　物質の　液性（酸性・アルカリ性）の　度合いを　示す値　である。</a:t>
            </a:r>
            <a:endParaRPr kumimoji="1" lang="en-US" altLang="ja-JP" dirty="0" smtClean="0"/>
          </a:p>
          <a:p>
            <a:endParaRPr kumimoji="1" lang="en-US" altLang="ja-JP" dirty="0" smtClean="0"/>
          </a:p>
          <a:p>
            <a:r>
              <a:rPr kumimoji="1" lang="ja-JP" altLang="en-US" dirty="0" smtClean="0"/>
              <a:t>　酸性　　　　</a:t>
            </a:r>
            <a:r>
              <a:rPr kumimoji="1" lang="ja-JP" altLang="en-US" dirty="0" err="1" smtClean="0"/>
              <a:t>ｐ</a:t>
            </a:r>
            <a:r>
              <a:rPr kumimoji="1" lang="en-US" altLang="ja-JP" dirty="0" smtClean="0"/>
              <a:t>H</a:t>
            </a:r>
            <a:r>
              <a:rPr kumimoji="1" lang="ja-JP" altLang="en-US" dirty="0" smtClean="0"/>
              <a:t>　＜　７</a:t>
            </a:r>
            <a:endParaRPr kumimoji="1" lang="en-US" altLang="ja-JP" dirty="0" smtClean="0"/>
          </a:p>
          <a:p>
            <a:r>
              <a:rPr kumimoji="1" lang="ja-JP" altLang="en-US" dirty="0" smtClean="0"/>
              <a:t>　中世　　　　</a:t>
            </a:r>
            <a:r>
              <a:rPr kumimoji="1" lang="ja-JP" altLang="en-US" dirty="0" err="1" smtClean="0"/>
              <a:t>ｐ</a:t>
            </a:r>
            <a:r>
              <a:rPr kumimoji="1" lang="en-US" altLang="ja-JP" dirty="0" smtClean="0"/>
              <a:t>H</a:t>
            </a:r>
            <a:r>
              <a:rPr kumimoji="1" lang="ja-JP" altLang="en-US" dirty="0" smtClean="0"/>
              <a:t>　＝　７</a:t>
            </a:r>
            <a:endParaRPr kumimoji="1" lang="en-US" altLang="ja-JP" dirty="0" smtClean="0"/>
          </a:p>
          <a:p>
            <a:r>
              <a:rPr kumimoji="1" lang="ja-JP" altLang="en-US" dirty="0" smtClean="0"/>
              <a:t>　アルカリ性　</a:t>
            </a:r>
            <a:r>
              <a:rPr kumimoji="1" lang="ja-JP" altLang="en-US" dirty="0" err="1" smtClean="0"/>
              <a:t>ｐ</a:t>
            </a:r>
            <a:r>
              <a:rPr kumimoji="1" lang="en-US" altLang="ja-JP" dirty="0" smtClean="0"/>
              <a:t>H</a:t>
            </a:r>
            <a:r>
              <a:rPr kumimoji="1" lang="ja-JP" altLang="en-US" dirty="0" smtClean="0"/>
              <a:t>　＞　７</a:t>
            </a:r>
          </a:p>
          <a:p>
            <a:endParaRPr kumimoji="1" lang="en-US" altLang="ja-JP" dirty="0" smtClean="0"/>
          </a:p>
          <a:p>
            <a:r>
              <a:rPr kumimoji="1" lang="en-US" altLang="ja-JP" dirty="0" smtClean="0"/>
              <a:t>※</a:t>
            </a:r>
            <a:r>
              <a:rPr kumimoji="1" lang="ja-JP" altLang="en-US" dirty="0" err="1" smtClean="0"/>
              <a:t>ｐ</a:t>
            </a:r>
            <a:r>
              <a:rPr kumimoji="1" lang="en-US" altLang="ja-JP" dirty="0" smtClean="0"/>
              <a:t>H</a:t>
            </a:r>
            <a:r>
              <a:rPr kumimoji="1" lang="ja-JP" altLang="en-US" dirty="0" smtClean="0"/>
              <a:t>が</a:t>
            </a:r>
            <a:r>
              <a:rPr kumimoji="1" lang="en-US" altLang="ja-JP" dirty="0" smtClean="0"/>
              <a:t>5.6</a:t>
            </a:r>
            <a:r>
              <a:rPr kumimoji="1" lang="ja-JP" altLang="en-US" dirty="0" smtClean="0"/>
              <a:t>以下の雨を酸性雨と呼ぶ。</a:t>
            </a:r>
            <a:endParaRPr kumimoji="1" lang="en-US" altLang="ja-JP" dirty="0" smtClean="0"/>
          </a:p>
          <a:p>
            <a:r>
              <a:rPr kumimoji="1" lang="en-US" altLang="ja-JP" dirty="0" smtClean="0"/>
              <a:t>※</a:t>
            </a:r>
            <a:r>
              <a:rPr kumimoji="1" lang="ja-JP" altLang="en-US" dirty="0" smtClean="0"/>
              <a:t>愛知県高等学校工業教育研究会　化学部会　酸性雨調査に詳しい酸性雨調査の方法と結果が記載されている</a:t>
            </a:r>
            <a:r>
              <a:rPr lang="ja-JP" altLang="en-US" baseline="0" dirty="0" smtClean="0">
                <a:latin typeface="HG丸ｺﾞｼｯｸM-PRO" pitchFamily="50" charset="-128"/>
                <a:ea typeface="HG丸ｺﾞｼｯｸM-PRO" pitchFamily="50" charset="-128"/>
              </a:rPr>
              <a:t>。</a:t>
            </a:r>
            <a:endParaRPr kumimoji="1" lang="ja-JP" altLang="en-US" dirty="0"/>
          </a:p>
        </p:txBody>
      </p:sp>
      <p:sp>
        <p:nvSpPr>
          <p:cNvPr id="4" name="スライド番号プレースホルダ 3"/>
          <p:cNvSpPr>
            <a:spLocks noGrp="1"/>
          </p:cNvSpPr>
          <p:nvPr>
            <p:ph type="sldNum" sz="quarter" idx="10"/>
          </p:nvPr>
        </p:nvSpPr>
        <p:spPr/>
        <p:txBody>
          <a:bodyPr/>
          <a:lstStyle/>
          <a:p>
            <a:fld id="{53451A48-B794-4ACA-8FFD-DEDD5EF528F8}" type="slidenum">
              <a:rPr kumimoji="1" lang="ja-JP" altLang="en-US" smtClean="0"/>
              <a:pPr/>
              <a:t>59</a:t>
            </a:fld>
            <a:endParaRPr kumimoji="1" lang="ja-JP" altLang="en-US" dirty="0"/>
          </a:p>
        </p:txBody>
      </p:sp>
    </p:spTree>
    <p:extLst>
      <p:ext uri="{BB962C8B-B14F-4D97-AF65-F5344CB8AC3E}">
        <p14:creationId xmlns:p14="http://schemas.microsoft.com/office/powerpoint/2010/main" val="2071700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53451A48-B794-4ACA-8FFD-DEDD5EF528F8}" type="slidenum">
              <a:rPr kumimoji="1" lang="ja-JP" altLang="en-US" smtClean="0"/>
              <a:pPr/>
              <a:t>6</a:t>
            </a:fld>
            <a:endParaRPr kumimoji="1" lang="ja-JP" altLang="en-US" dirty="0"/>
          </a:p>
        </p:txBody>
      </p:sp>
    </p:spTree>
    <p:extLst>
      <p:ext uri="{BB962C8B-B14F-4D97-AF65-F5344CB8AC3E}">
        <p14:creationId xmlns:p14="http://schemas.microsoft.com/office/powerpoint/2010/main" val="354809836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例題７</a:t>
            </a:r>
            <a:endParaRPr kumimoji="1" lang="en-US" altLang="ja-JP" dirty="0" smtClean="0"/>
          </a:p>
          <a:p>
            <a:r>
              <a:rPr kumimoji="1" lang="ja-JP" altLang="en-US" dirty="0" smtClean="0"/>
              <a:t>　</a:t>
            </a:r>
            <a:r>
              <a:rPr kumimoji="1" lang="en-US" altLang="ja-JP" dirty="0" smtClean="0"/>
              <a:t>pH</a:t>
            </a:r>
            <a:r>
              <a:rPr kumimoji="1" lang="ja-JP" altLang="en-US" dirty="0" smtClean="0"/>
              <a:t>＝</a:t>
            </a:r>
            <a:r>
              <a:rPr kumimoji="1" lang="en-US" altLang="ja-JP" dirty="0" smtClean="0"/>
              <a:t>3</a:t>
            </a:r>
            <a:r>
              <a:rPr kumimoji="1" lang="ja-JP" altLang="en-US" dirty="0" smtClean="0"/>
              <a:t>の試料の水素イオン濃度は，</a:t>
            </a:r>
            <a:r>
              <a:rPr kumimoji="1" lang="en-US" altLang="ja-JP" dirty="0" smtClean="0"/>
              <a:t>pH</a:t>
            </a:r>
            <a:r>
              <a:rPr kumimoji="1" lang="ja-JP" altLang="en-US" dirty="0" smtClean="0"/>
              <a:t>＝</a:t>
            </a:r>
            <a:r>
              <a:rPr kumimoji="1" lang="en-US" altLang="ja-JP" dirty="0" smtClean="0"/>
              <a:t>9</a:t>
            </a:r>
            <a:r>
              <a:rPr kumimoji="1" lang="ja-JP" altLang="en-US" dirty="0" smtClean="0"/>
              <a:t>の試料の水素イオン濃度の何倍か求めなさい。</a:t>
            </a:r>
            <a:endParaRPr kumimoji="1" lang="en-US" altLang="ja-JP" dirty="0" smtClean="0"/>
          </a:p>
          <a:p>
            <a:endParaRPr kumimoji="1" lang="en-US" altLang="ja-JP" dirty="0" smtClean="0"/>
          </a:p>
          <a:p>
            <a:r>
              <a:rPr kumimoji="1" lang="ja-JP" altLang="en-US" dirty="0" smtClean="0"/>
              <a:t>　</a:t>
            </a:r>
            <a:r>
              <a:rPr kumimoji="1" lang="en-US" altLang="ja-JP" dirty="0" smtClean="0"/>
              <a:t>pH=-log[H</a:t>
            </a:r>
            <a:r>
              <a:rPr kumimoji="1" lang="en-US" altLang="ja-JP" baseline="30000" dirty="0" smtClean="0"/>
              <a:t>+</a:t>
            </a:r>
            <a:r>
              <a:rPr kumimoji="1" lang="en-US" altLang="ja-JP" dirty="0" smtClean="0"/>
              <a:t>]=3 </a:t>
            </a:r>
            <a:r>
              <a:rPr kumimoji="1" lang="ja-JP" altLang="en-US" dirty="0" smtClean="0"/>
              <a:t>→ </a:t>
            </a:r>
            <a:r>
              <a:rPr kumimoji="1" lang="en-US" altLang="ja-JP" dirty="0" smtClean="0"/>
              <a:t>[H</a:t>
            </a:r>
            <a:r>
              <a:rPr kumimoji="1" lang="en-US" altLang="ja-JP" baseline="30000" dirty="0" smtClean="0"/>
              <a:t>+</a:t>
            </a:r>
            <a:r>
              <a:rPr kumimoji="1" lang="en-US" altLang="ja-JP" dirty="0" smtClean="0"/>
              <a:t>]=10</a:t>
            </a:r>
            <a:r>
              <a:rPr kumimoji="1" lang="en-US" altLang="ja-JP" baseline="30000" dirty="0" smtClean="0"/>
              <a:t>-3</a:t>
            </a:r>
            <a:r>
              <a:rPr kumimoji="1" lang="en-US" altLang="ja-JP" dirty="0" smtClean="0"/>
              <a:t>[</a:t>
            </a:r>
            <a:r>
              <a:rPr kumimoji="1" lang="en-US" altLang="ja-JP" dirty="0" err="1" smtClean="0"/>
              <a:t>mol</a:t>
            </a:r>
            <a:r>
              <a:rPr kumimoji="1" lang="en-US" altLang="ja-JP" dirty="0" smtClean="0"/>
              <a:t>/l]</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a:t>
            </a:r>
            <a:r>
              <a:rPr kumimoji="1" lang="en-US" altLang="ja-JP" dirty="0" smtClean="0"/>
              <a:t>pH=-log[H</a:t>
            </a:r>
            <a:r>
              <a:rPr kumimoji="1" lang="en-US" altLang="ja-JP" baseline="30000" dirty="0" smtClean="0"/>
              <a:t>+</a:t>
            </a:r>
            <a:r>
              <a:rPr kumimoji="1" lang="en-US" altLang="ja-JP" dirty="0" smtClean="0"/>
              <a:t>]=9 </a:t>
            </a:r>
            <a:r>
              <a:rPr kumimoji="1" lang="ja-JP" altLang="en-US" dirty="0" smtClean="0"/>
              <a:t>→ </a:t>
            </a:r>
            <a:r>
              <a:rPr kumimoji="1" lang="en-US" altLang="ja-JP" dirty="0" smtClean="0"/>
              <a:t>[H</a:t>
            </a:r>
            <a:r>
              <a:rPr kumimoji="1" lang="en-US" altLang="ja-JP" baseline="30000" dirty="0" smtClean="0"/>
              <a:t>+</a:t>
            </a:r>
            <a:r>
              <a:rPr kumimoji="1" lang="en-US" altLang="ja-JP" dirty="0" smtClean="0"/>
              <a:t>]=10</a:t>
            </a:r>
            <a:r>
              <a:rPr kumimoji="1" lang="en-US" altLang="ja-JP" baseline="30000" dirty="0" smtClean="0"/>
              <a:t>-9</a:t>
            </a:r>
            <a:r>
              <a:rPr kumimoji="1" lang="en-US" altLang="ja-JP" dirty="0" smtClean="0"/>
              <a:t>[</a:t>
            </a:r>
            <a:r>
              <a:rPr kumimoji="1" lang="en-US" altLang="ja-JP" dirty="0" err="1" smtClean="0"/>
              <a:t>mol</a:t>
            </a:r>
            <a:r>
              <a:rPr kumimoji="1" lang="en-US" altLang="ja-JP" dirty="0" smtClean="0"/>
              <a:t>/l]</a:t>
            </a:r>
          </a:p>
          <a:p>
            <a:r>
              <a:rPr kumimoji="1" lang="ja-JP" altLang="en-US" dirty="0" smtClean="0"/>
              <a:t>　</a:t>
            </a:r>
            <a:r>
              <a:rPr kumimoji="1" lang="en-US" altLang="ja-JP" dirty="0" smtClean="0"/>
              <a:t>10</a:t>
            </a:r>
            <a:r>
              <a:rPr kumimoji="1" lang="en-US" altLang="ja-JP" baseline="30000" dirty="0" smtClean="0"/>
              <a:t>-3</a:t>
            </a:r>
            <a:r>
              <a:rPr kumimoji="1" lang="en-US" altLang="ja-JP" dirty="0" smtClean="0"/>
              <a:t>÷10</a:t>
            </a:r>
            <a:r>
              <a:rPr kumimoji="1" lang="en-US" altLang="ja-JP" baseline="30000" dirty="0" smtClean="0"/>
              <a:t>-9</a:t>
            </a:r>
            <a:r>
              <a:rPr kumimoji="1" lang="ja-JP" altLang="en-US" dirty="0" smtClean="0"/>
              <a:t>＝</a:t>
            </a:r>
            <a:r>
              <a:rPr kumimoji="1" lang="en-US" altLang="ja-JP" dirty="0" smtClean="0"/>
              <a:t>10</a:t>
            </a:r>
            <a:r>
              <a:rPr kumimoji="1" lang="en-US" altLang="ja-JP" baseline="30000" dirty="0" smtClean="0"/>
              <a:t>6</a:t>
            </a:r>
            <a:r>
              <a:rPr kumimoji="1" lang="en-US" altLang="ja-JP" dirty="0" smtClean="0"/>
              <a:t>=100</a:t>
            </a:r>
            <a:r>
              <a:rPr kumimoji="1" lang="ja-JP" altLang="en-US" dirty="0" smtClean="0"/>
              <a:t>万倍</a:t>
            </a:r>
            <a:endParaRPr kumimoji="1" lang="en-US" altLang="ja-JP" dirty="0" smtClean="0"/>
          </a:p>
        </p:txBody>
      </p:sp>
      <p:sp>
        <p:nvSpPr>
          <p:cNvPr id="4" name="スライド番号プレースホルダ 3"/>
          <p:cNvSpPr>
            <a:spLocks noGrp="1"/>
          </p:cNvSpPr>
          <p:nvPr>
            <p:ph type="sldNum" sz="quarter" idx="10"/>
          </p:nvPr>
        </p:nvSpPr>
        <p:spPr/>
        <p:txBody>
          <a:bodyPr/>
          <a:lstStyle/>
          <a:p>
            <a:fld id="{53451A48-B794-4ACA-8FFD-DEDD5EF528F8}" type="slidenum">
              <a:rPr kumimoji="1" lang="ja-JP" altLang="en-US" smtClean="0"/>
              <a:pPr/>
              <a:t>60</a:t>
            </a:fld>
            <a:endParaRPr kumimoji="1" lang="ja-JP" altLang="en-US" dirty="0"/>
          </a:p>
        </p:txBody>
      </p:sp>
    </p:spTree>
    <p:extLst>
      <p:ext uri="{BB962C8B-B14F-4D97-AF65-F5344CB8AC3E}">
        <p14:creationId xmlns:p14="http://schemas.microsoft.com/office/powerpoint/2010/main" val="153487404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a:t>
            </a:r>
            <a:r>
              <a:rPr kumimoji="1" lang="en-US" altLang="ja-JP" dirty="0" smtClean="0"/>
              <a:t>DO</a:t>
            </a:r>
            <a:r>
              <a:rPr kumimoji="1" lang="ja-JP" altLang="en-US" dirty="0" smtClean="0"/>
              <a:t>」とは，</a:t>
            </a:r>
            <a:endParaRPr kumimoji="1" lang="en-US" altLang="ja-JP" dirty="0" smtClean="0"/>
          </a:p>
          <a:p>
            <a:endParaRPr kumimoji="1" lang="en-US" altLang="ja-JP" dirty="0" smtClean="0"/>
          </a:p>
          <a:p>
            <a:r>
              <a:rPr kumimoji="1" lang="ja-JP" altLang="en-US" dirty="0" smtClean="0"/>
              <a:t>　水の中に　溶解している　酸素の量　であり，</a:t>
            </a:r>
            <a:endParaRPr kumimoji="1" lang="en-US" altLang="ja-JP" dirty="0" smtClean="0"/>
          </a:p>
          <a:p>
            <a:r>
              <a:rPr kumimoji="1" lang="ja-JP" altLang="en-US" dirty="0" smtClean="0"/>
              <a:t>　有機物が　多いほど　微生物に　消費されるため，　値が　低くなり，</a:t>
            </a:r>
            <a:endParaRPr kumimoji="1" lang="en-US" altLang="ja-JP" dirty="0" smtClean="0"/>
          </a:p>
          <a:p>
            <a:r>
              <a:rPr kumimoji="1" lang="ja-JP" altLang="en-US" dirty="0" smtClean="0"/>
              <a:t>　値が　低くなることが　汚染が進んでおり，　</a:t>
            </a:r>
            <a:r>
              <a:rPr kumimoji="1" lang="en-US" altLang="ja-JP" dirty="0" smtClean="0"/>
              <a:t>2mg</a:t>
            </a:r>
            <a:r>
              <a:rPr kumimoji="1" lang="ja-JP" altLang="en-US" dirty="0" smtClean="0"/>
              <a:t>以下で　悪臭が　発生する。</a:t>
            </a:r>
            <a:endParaRPr kumimoji="1" lang="en-US" altLang="ja-JP" dirty="0" smtClean="0"/>
          </a:p>
          <a:p>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「溶存酸素」は，　次の式で　求めることができる。</a:t>
            </a:r>
            <a:endParaRPr kumimoji="1" lang="en-US" altLang="ja-JP" dirty="0" smtClean="0"/>
          </a:p>
          <a:p>
            <a:endParaRPr kumimoji="1" lang="en-US" altLang="ja-JP" dirty="0" smtClean="0"/>
          </a:p>
          <a:p>
            <a:r>
              <a:rPr kumimoji="1" lang="en-US" altLang="ja-JP" dirty="0" smtClean="0"/>
              <a:t>DO</a:t>
            </a:r>
            <a:r>
              <a:rPr kumimoji="1" lang="ja-JP" altLang="en-US" dirty="0" smtClean="0"/>
              <a:t>＝</a:t>
            </a:r>
            <a:r>
              <a:rPr kumimoji="1" lang="en-US" altLang="ja-JP" dirty="0" smtClean="0"/>
              <a:t>a×f×V</a:t>
            </a:r>
            <a:r>
              <a:rPr kumimoji="1" lang="en-US" altLang="ja-JP" baseline="-25000" dirty="0" smtClean="0"/>
              <a:t>1</a:t>
            </a:r>
            <a:r>
              <a:rPr kumimoji="1" lang="en-US" altLang="ja-JP" dirty="0" smtClean="0"/>
              <a:t>÷V</a:t>
            </a:r>
            <a:r>
              <a:rPr kumimoji="1" lang="en-US" altLang="ja-JP" baseline="-25000" dirty="0" smtClean="0"/>
              <a:t>2</a:t>
            </a:r>
            <a:r>
              <a:rPr kumimoji="1" lang="en-US" altLang="ja-JP" dirty="0" smtClean="0"/>
              <a:t>×1000÷</a:t>
            </a:r>
            <a:r>
              <a:rPr kumimoji="1" lang="ja-JP" altLang="en-US" dirty="0" smtClean="0"/>
              <a:t>（</a:t>
            </a:r>
            <a:r>
              <a:rPr kumimoji="1" lang="en-US" altLang="ja-JP" dirty="0" smtClean="0"/>
              <a:t>V</a:t>
            </a:r>
            <a:r>
              <a:rPr kumimoji="1" lang="en-US" altLang="ja-JP" baseline="-25000" dirty="0" smtClean="0"/>
              <a:t>1</a:t>
            </a:r>
            <a:r>
              <a:rPr kumimoji="1" lang="en-US" altLang="ja-JP" dirty="0" smtClean="0"/>
              <a:t>-2</a:t>
            </a:r>
            <a:r>
              <a:rPr kumimoji="1" lang="ja-JP" altLang="en-US" dirty="0" smtClean="0"/>
              <a:t>）</a:t>
            </a:r>
            <a:r>
              <a:rPr kumimoji="1" lang="en-US" altLang="ja-JP" dirty="0" smtClean="0"/>
              <a:t>×0.2</a:t>
            </a:r>
          </a:p>
          <a:p>
            <a:endParaRPr kumimoji="1" lang="en-US" altLang="ja-JP" dirty="0" smtClean="0"/>
          </a:p>
          <a:p>
            <a:r>
              <a:rPr kumimoji="1" lang="ja-JP" altLang="en-US" dirty="0" smtClean="0"/>
              <a:t>　</a:t>
            </a:r>
            <a:r>
              <a:rPr kumimoji="1" lang="en-US" altLang="ja-JP" dirty="0" smtClean="0"/>
              <a:t>DO</a:t>
            </a:r>
            <a:r>
              <a:rPr kumimoji="1" lang="ja-JP" altLang="en-US" dirty="0" smtClean="0"/>
              <a:t>：溶存酸素</a:t>
            </a:r>
            <a:r>
              <a:rPr kumimoji="1" lang="en-US" altLang="ja-JP" dirty="0" smtClean="0"/>
              <a:t>[mg/L]</a:t>
            </a:r>
          </a:p>
          <a:p>
            <a:r>
              <a:rPr kumimoji="1" lang="ja-JP" altLang="en-US" dirty="0" smtClean="0"/>
              <a:t>　</a:t>
            </a:r>
            <a:r>
              <a:rPr kumimoji="1" lang="en-US" altLang="ja-JP" dirty="0" smtClean="0"/>
              <a:t>a</a:t>
            </a:r>
            <a:r>
              <a:rPr kumimoji="1" lang="ja-JP" altLang="en-US" dirty="0" smtClean="0"/>
              <a:t>：滴定量</a:t>
            </a:r>
            <a:r>
              <a:rPr kumimoji="1" lang="en-US" altLang="ja-JP" dirty="0" smtClean="0"/>
              <a:t>[</a:t>
            </a:r>
            <a:r>
              <a:rPr kumimoji="1" lang="en-US" altLang="ja-JP" dirty="0" err="1" smtClean="0"/>
              <a:t>mL</a:t>
            </a:r>
            <a:r>
              <a:rPr kumimoji="1" lang="en-US" altLang="ja-JP" dirty="0" smtClean="0"/>
              <a:t>]</a:t>
            </a:r>
          </a:p>
          <a:p>
            <a:r>
              <a:rPr kumimoji="1" lang="ja-JP" altLang="en-US" dirty="0" smtClean="0"/>
              <a:t>　</a:t>
            </a:r>
            <a:r>
              <a:rPr kumimoji="1" lang="en-US" altLang="ja-JP" dirty="0" smtClean="0"/>
              <a:t>f</a:t>
            </a:r>
            <a:r>
              <a:rPr kumimoji="1" lang="ja-JP" altLang="en-US" dirty="0" smtClean="0"/>
              <a:t>：ファクター</a:t>
            </a:r>
            <a:endParaRPr kumimoji="1" lang="en-US" altLang="ja-JP" dirty="0" smtClean="0"/>
          </a:p>
          <a:p>
            <a:r>
              <a:rPr kumimoji="1" lang="ja-JP" altLang="en-US" dirty="0" smtClean="0"/>
              <a:t>　</a:t>
            </a:r>
            <a:r>
              <a:rPr kumimoji="1" lang="en-US" altLang="ja-JP" dirty="0" smtClean="0"/>
              <a:t>V</a:t>
            </a:r>
            <a:r>
              <a:rPr kumimoji="1" lang="en-US" altLang="ja-JP" baseline="-25000" dirty="0" smtClean="0"/>
              <a:t>1</a:t>
            </a:r>
            <a:r>
              <a:rPr kumimoji="1" lang="ja-JP" altLang="en-US" dirty="0" smtClean="0"/>
              <a:t>：溶存酸素便の容量（全試料）</a:t>
            </a:r>
            <a:r>
              <a:rPr kumimoji="1" lang="en-US" altLang="ja-JP" dirty="0" smtClean="0"/>
              <a:t>[</a:t>
            </a:r>
            <a:r>
              <a:rPr kumimoji="1" lang="en-US" altLang="ja-JP" dirty="0" err="1" smtClean="0"/>
              <a:t>mL</a:t>
            </a:r>
            <a:r>
              <a:rPr kumimoji="1" lang="en-US" altLang="ja-JP" dirty="0" smtClean="0"/>
              <a:t>]</a:t>
            </a:r>
          </a:p>
          <a:p>
            <a:r>
              <a:rPr kumimoji="1" lang="ja-JP" altLang="en-US" dirty="0" smtClean="0"/>
              <a:t>　</a:t>
            </a:r>
            <a:r>
              <a:rPr kumimoji="1" lang="en-US" altLang="ja-JP" dirty="0" smtClean="0"/>
              <a:t>V</a:t>
            </a:r>
            <a:r>
              <a:rPr kumimoji="1" lang="en-US" altLang="ja-JP" baseline="-25000" dirty="0" smtClean="0"/>
              <a:t>2</a:t>
            </a:r>
            <a:r>
              <a:rPr kumimoji="1" lang="ja-JP" altLang="en-US" dirty="0" smtClean="0"/>
              <a:t>：手規定に使用した試料の量</a:t>
            </a:r>
            <a:r>
              <a:rPr kumimoji="1" lang="en-US" altLang="ja-JP" dirty="0" smtClean="0"/>
              <a:t>[</a:t>
            </a:r>
            <a:r>
              <a:rPr kumimoji="1" lang="en-US" altLang="ja-JP" dirty="0" err="1" smtClean="0"/>
              <a:t>mL</a:t>
            </a:r>
            <a:r>
              <a:rPr kumimoji="1" lang="en-US" altLang="ja-JP" dirty="0" smtClean="0"/>
              <a:t>]</a:t>
            </a:r>
          </a:p>
          <a:p>
            <a:r>
              <a:rPr kumimoji="1" lang="ja-JP" altLang="en-US" dirty="0" smtClean="0"/>
              <a:t>　</a:t>
            </a:r>
            <a:r>
              <a:rPr kumimoji="1" lang="en-US" altLang="ja-JP" dirty="0" smtClean="0"/>
              <a:t>2</a:t>
            </a:r>
            <a:r>
              <a:rPr kumimoji="1" lang="ja-JP" altLang="en-US" dirty="0" smtClean="0"/>
              <a:t>：ヨウ化カリウム</a:t>
            </a:r>
            <a:r>
              <a:rPr kumimoji="1" lang="en-US" altLang="ja-JP" dirty="0" smtClean="0"/>
              <a:t>-</a:t>
            </a:r>
            <a:r>
              <a:rPr kumimoji="1" lang="ja-JP" altLang="en-US" dirty="0" smtClean="0"/>
              <a:t>アジ化ナトリウムと硫酸マンガンの合計量</a:t>
            </a:r>
            <a:r>
              <a:rPr kumimoji="1" lang="en-US" altLang="ja-JP" dirty="0" smtClean="0"/>
              <a:t>[</a:t>
            </a:r>
            <a:r>
              <a:rPr kumimoji="1" lang="en-US" altLang="ja-JP" dirty="0" err="1" smtClean="0"/>
              <a:t>mL</a:t>
            </a:r>
            <a:r>
              <a:rPr kumimoji="1" lang="en-US" altLang="ja-JP" dirty="0" smtClean="0"/>
              <a:t>]</a:t>
            </a:r>
          </a:p>
          <a:p>
            <a:r>
              <a:rPr kumimoji="1" lang="ja-JP" altLang="en-US" dirty="0" smtClean="0"/>
              <a:t>　</a:t>
            </a:r>
            <a:r>
              <a:rPr kumimoji="1" lang="en-US" altLang="ja-JP" dirty="0" smtClean="0"/>
              <a:t>0.2</a:t>
            </a:r>
            <a:r>
              <a:rPr kumimoji="1" lang="ja-JP" altLang="en-US" dirty="0" smtClean="0"/>
              <a:t>：チオ硫酸ナトリウム</a:t>
            </a:r>
            <a:r>
              <a:rPr kumimoji="1" lang="en-US" altLang="ja-JP" dirty="0" smtClean="0"/>
              <a:t>1mL</a:t>
            </a:r>
            <a:r>
              <a:rPr kumimoji="1" lang="ja-JP" altLang="en-US" dirty="0" smtClean="0"/>
              <a:t>の酸素相当量</a:t>
            </a:r>
            <a:r>
              <a:rPr kumimoji="1" lang="en-US" altLang="ja-JP" dirty="0" smtClean="0"/>
              <a:t>[mg]</a:t>
            </a:r>
          </a:p>
        </p:txBody>
      </p:sp>
      <p:sp>
        <p:nvSpPr>
          <p:cNvPr id="4" name="スライド番号プレースホルダ 3"/>
          <p:cNvSpPr>
            <a:spLocks noGrp="1"/>
          </p:cNvSpPr>
          <p:nvPr>
            <p:ph type="sldNum" sz="quarter" idx="10"/>
          </p:nvPr>
        </p:nvSpPr>
        <p:spPr/>
        <p:txBody>
          <a:bodyPr/>
          <a:lstStyle/>
          <a:p>
            <a:fld id="{53451A48-B794-4ACA-8FFD-DEDD5EF528F8}" type="slidenum">
              <a:rPr kumimoji="1" lang="ja-JP" altLang="en-US" smtClean="0"/>
              <a:pPr/>
              <a:t>61</a:t>
            </a:fld>
            <a:endParaRPr kumimoji="1" lang="ja-JP" altLang="en-US"/>
          </a:p>
        </p:txBody>
      </p:sp>
    </p:spTree>
    <p:extLst>
      <p:ext uri="{BB962C8B-B14F-4D97-AF65-F5344CB8AC3E}">
        <p14:creationId xmlns:p14="http://schemas.microsoft.com/office/powerpoint/2010/main" val="119850261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例題８</a:t>
            </a:r>
            <a:endParaRPr kumimoji="1" lang="en-US" altLang="ja-JP" dirty="0" smtClean="0"/>
          </a:p>
          <a:p>
            <a:r>
              <a:rPr kumimoji="1" lang="ja-JP" altLang="en-US" dirty="0" smtClean="0"/>
              <a:t>　</a:t>
            </a:r>
            <a:r>
              <a:rPr kumimoji="1" lang="en-US" altLang="ja-JP" dirty="0" smtClean="0"/>
              <a:t>100mL</a:t>
            </a:r>
            <a:r>
              <a:rPr kumimoji="1" lang="ja-JP" altLang="en-US" dirty="0" smtClean="0"/>
              <a:t>溶存酸素測定びんを用いて，ウインクラー・アジ化ナトリウム変法で</a:t>
            </a:r>
            <a:r>
              <a:rPr kumimoji="1" lang="en-US" altLang="ja-JP" dirty="0" smtClean="0"/>
              <a:t>DO</a:t>
            </a:r>
            <a:r>
              <a:rPr kumimoji="1" lang="ja-JP" altLang="en-US" dirty="0" smtClean="0"/>
              <a:t>を測定した。試料全量から</a:t>
            </a:r>
            <a:r>
              <a:rPr kumimoji="1" lang="en-US" altLang="ja-JP" dirty="0" smtClean="0"/>
              <a:t>50mL</a:t>
            </a:r>
            <a:r>
              <a:rPr kumimoji="1" lang="ja-JP" altLang="en-US" dirty="0" smtClean="0"/>
              <a:t>分取し，</a:t>
            </a:r>
            <a:r>
              <a:rPr kumimoji="1" lang="en-US" altLang="ja-JP" dirty="0" smtClean="0"/>
              <a:t>25mmol/L</a:t>
            </a:r>
            <a:r>
              <a:rPr kumimoji="1" lang="ja-JP" altLang="en-US" dirty="0" smtClean="0"/>
              <a:t>チオ硫酸ナトリウム溶液（</a:t>
            </a:r>
            <a:r>
              <a:rPr kumimoji="1" lang="en-US" altLang="ja-JP" dirty="0" smtClean="0"/>
              <a:t>f=1.002</a:t>
            </a:r>
            <a:r>
              <a:rPr kumimoji="1" lang="ja-JP" altLang="en-US" dirty="0" smtClean="0"/>
              <a:t>）で滴定したところ，</a:t>
            </a:r>
            <a:r>
              <a:rPr kumimoji="1" lang="en-US" altLang="ja-JP" dirty="0" smtClean="0"/>
              <a:t>1.89mL</a:t>
            </a:r>
            <a:r>
              <a:rPr kumimoji="1" lang="ja-JP" altLang="en-US" dirty="0" smtClean="0"/>
              <a:t>を要した。この時の</a:t>
            </a:r>
            <a:r>
              <a:rPr kumimoji="1" lang="en-US" altLang="ja-JP" dirty="0" smtClean="0"/>
              <a:t>DO[mg/L]</a:t>
            </a:r>
            <a:r>
              <a:rPr kumimoji="1" lang="ja-JP" altLang="en-US" dirty="0" smtClean="0"/>
              <a:t>の量を求めなさい。</a:t>
            </a:r>
            <a:endParaRPr kumimoji="1" lang="en-US" altLang="ja-JP" dirty="0" smtClean="0"/>
          </a:p>
          <a:p>
            <a:endParaRPr kumimoji="1" lang="en-US" altLang="ja-JP" dirty="0" smtClean="0"/>
          </a:p>
          <a:p>
            <a:r>
              <a:rPr kumimoji="1" lang="ja-JP" altLang="en-US" dirty="0" smtClean="0"/>
              <a:t>　</a:t>
            </a:r>
            <a:r>
              <a:rPr kumimoji="1" lang="en-US" altLang="ja-JP" dirty="0" smtClean="0"/>
              <a:t>DO</a:t>
            </a:r>
            <a:r>
              <a:rPr kumimoji="1" lang="ja-JP" altLang="en-US" dirty="0" smtClean="0"/>
              <a:t>：溶存酸素</a:t>
            </a:r>
            <a:r>
              <a:rPr kumimoji="1" lang="en-US" altLang="ja-JP" dirty="0" smtClean="0"/>
              <a:t>[mg/L]</a:t>
            </a:r>
          </a:p>
          <a:p>
            <a:r>
              <a:rPr kumimoji="1" lang="ja-JP" altLang="en-US" dirty="0" smtClean="0"/>
              <a:t>　</a:t>
            </a:r>
            <a:r>
              <a:rPr kumimoji="1" lang="en-US" altLang="ja-JP" dirty="0" smtClean="0"/>
              <a:t>a</a:t>
            </a:r>
            <a:r>
              <a:rPr kumimoji="1" lang="ja-JP" altLang="en-US" dirty="0" smtClean="0"/>
              <a:t>：滴定量</a:t>
            </a:r>
            <a:r>
              <a:rPr kumimoji="1" lang="en-US" altLang="ja-JP" dirty="0" smtClean="0"/>
              <a:t>=1.89[mL]</a:t>
            </a:r>
          </a:p>
          <a:p>
            <a:r>
              <a:rPr kumimoji="1" lang="ja-JP" altLang="en-US" dirty="0" smtClean="0"/>
              <a:t>　</a:t>
            </a:r>
            <a:r>
              <a:rPr kumimoji="1" lang="en-US" altLang="ja-JP" dirty="0" smtClean="0"/>
              <a:t>f</a:t>
            </a:r>
            <a:r>
              <a:rPr kumimoji="1" lang="ja-JP" altLang="en-US" dirty="0" smtClean="0"/>
              <a:t>：ファクター</a:t>
            </a:r>
            <a:r>
              <a:rPr kumimoji="1" lang="en-US" altLang="ja-JP" dirty="0" smtClean="0"/>
              <a:t>=1.002</a:t>
            </a:r>
          </a:p>
          <a:p>
            <a:r>
              <a:rPr kumimoji="1" lang="ja-JP" altLang="en-US" dirty="0" smtClean="0"/>
              <a:t>　</a:t>
            </a:r>
            <a:r>
              <a:rPr kumimoji="1" lang="en-US" altLang="ja-JP" dirty="0" smtClean="0"/>
              <a:t>V</a:t>
            </a:r>
            <a:r>
              <a:rPr kumimoji="1" lang="en-US" altLang="ja-JP" baseline="-25000" dirty="0" smtClean="0"/>
              <a:t>1</a:t>
            </a:r>
            <a:r>
              <a:rPr kumimoji="1" lang="ja-JP" altLang="en-US" dirty="0" smtClean="0"/>
              <a:t>：溶存酸素便の容量（全試料）</a:t>
            </a:r>
            <a:r>
              <a:rPr kumimoji="1" lang="en-US" altLang="ja-JP" dirty="0" smtClean="0"/>
              <a:t>=100[mL]</a:t>
            </a:r>
          </a:p>
          <a:p>
            <a:r>
              <a:rPr kumimoji="1" lang="ja-JP" altLang="en-US" dirty="0" smtClean="0"/>
              <a:t>　</a:t>
            </a:r>
            <a:r>
              <a:rPr kumimoji="1" lang="en-US" altLang="ja-JP" dirty="0" smtClean="0"/>
              <a:t>V</a:t>
            </a:r>
            <a:r>
              <a:rPr kumimoji="1" lang="en-US" altLang="ja-JP" baseline="-25000" dirty="0" smtClean="0"/>
              <a:t>2</a:t>
            </a:r>
            <a:r>
              <a:rPr kumimoji="1" lang="ja-JP" altLang="en-US" dirty="0" smtClean="0"/>
              <a:t>：手規定に使用した試料の量</a:t>
            </a:r>
            <a:r>
              <a:rPr kumimoji="1" lang="en-US" altLang="ja-JP" dirty="0" smtClean="0"/>
              <a:t>=50[mL]</a:t>
            </a:r>
          </a:p>
          <a:p>
            <a:endParaRPr kumimoji="1" lang="en-US" altLang="ja-JP" dirty="0" smtClean="0"/>
          </a:p>
          <a:p>
            <a:r>
              <a:rPr kumimoji="1" lang="ja-JP" altLang="en-US" dirty="0" smtClean="0"/>
              <a:t>　溶存酸素＝</a:t>
            </a:r>
            <a:r>
              <a:rPr kumimoji="1" lang="en-US" altLang="ja-JP" dirty="0" smtClean="0"/>
              <a:t>1.89×1.002×100÷50×1000÷</a:t>
            </a:r>
            <a:r>
              <a:rPr kumimoji="1" lang="ja-JP" altLang="en-US" dirty="0" smtClean="0"/>
              <a:t>（</a:t>
            </a:r>
            <a:r>
              <a:rPr kumimoji="1" lang="en-US" altLang="ja-JP" dirty="0" smtClean="0"/>
              <a:t>100-2</a:t>
            </a:r>
            <a:r>
              <a:rPr kumimoji="1" lang="ja-JP" altLang="en-US" dirty="0" smtClean="0"/>
              <a:t>）</a:t>
            </a:r>
            <a:r>
              <a:rPr kumimoji="1" lang="en-US" altLang="ja-JP" dirty="0" smtClean="0"/>
              <a:t>×0.2</a:t>
            </a:r>
            <a:r>
              <a:rPr kumimoji="1" lang="ja-JP" altLang="en-US" dirty="0" smtClean="0"/>
              <a:t>＝</a:t>
            </a:r>
            <a:r>
              <a:rPr kumimoji="1" lang="en-US" altLang="ja-JP" dirty="0" smtClean="0"/>
              <a:t>7.73[mg/L]</a:t>
            </a:r>
          </a:p>
        </p:txBody>
      </p:sp>
      <p:sp>
        <p:nvSpPr>
          <p:cNvPr id="4" name="スライド番号プレースホルダ 3"/>
          <p:cNvSpPr>
            <a:spLocks noGrp="1"/>
          </p:cNvSpPr>
          <p:nvPr>
            <p:ph type="sldNum" sz="quarter" idx="10"/>
          </p:nvPr>
        </p:nvSpPr>
        <p:spPr/>
        <p:txBody>
          <a:bodyPr/>
          <a:lstStyle/>
          <a:p>
            <a:fld id="{53451A48-B794-4ACA-8FFD-DEDD5EF528F8}" type="slidenum">
              <a:rPr kumimoji="1" lang="ja-JP" altLang="en-US" smtClean="0"/>
              <a:pPr/>
              <a:t>62</a:t>
            </a:fld>
            <a:endParaRPr kumimoji="1" lang="ja-JP" altLang="en-US"/>
          </a:p>
        </p:txBody>
      </p:sp>
    </p:spTree>
    <p:extLst>
      <p:ext uri="{BB962C8B-B14F-4D97-AF65-F5344CB8AC3E}">
        <p14:creationId xmlns:p14="http://schemas.microsoft.com/office/powerpoint/2010/main" val="107760438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a:t>
            </a:r>
            <a:r>
              <a:rPr kumimoji="1" lang="en-US" altLang="ja-JP" dirty="0" smtClean="0"/>
              <a:t>BOD</a:t>
            </a:r>
            <a:r>
              <a:rPr kumimoji="1" lang="ja-JP" altLang="en-US" dirty="0" smtClean="0"/>
              <a:t>」とは，</a:t>
            </a:r>
            <a:endParaRPr kumimoji="1" lang="en-US" altLang="ja-JP" dirty="0" smtClean="0"/>
          </a:p>
          <a:p>
            <a:r>
              <a:rPr kumimoji="1" lang="ja-JP" altLang="en-US" dirty="0" smtClean="0"/>
              <a:t>　水中の　微生物が　有機物を　分解する際に　消費する　酸素量であり，</a:t>
            </a:r>
            <a:endParaRPr kumimoji="1" lang="en-US" altLang="ja-JP" dirty="0" smtClean="0"/>
          </a:p>
          <a:p>
            <a:r>
              <a:rPr kumimoji="1" lang="ja-JP" altLang="en-US" dirty="0" smtClean="0"/>
              <a:t>　数値が　大きいほど　汚れている。</a:t>
            </a:r>
            <a:endParaRPr kumimoji="1" lang="en-US" altLang="ja-JP" dirty="0" smtClean="0"/>
          </a:p>
          <a:p>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a:t>
            </a:r>
            <a:r>
              <a:rPr kumimoji="1" lang="en-US" altLang="ja-JP" dirty="0" smtClean="0"/>
              <a:t>BOD</a:t>
            </a:r>
            <a:r>
              <a:rPr kumimoji="1" lang="ja-JP" altLang="en-US" dirty="0" smtClean="0"/>
              <a:t>」は，　次の式で　求めることができる。</a:t>
            </a:r>
            <a:endParaRPr kumimoji="1" lang="en-US" altLang="ja-JP" dirty="0" smtClean="0"/>
          </a:p>
          <a:p>
            <a:endParaRPr kumimoji="1" lang="en-US" altLang="ja-JP" dirty="0" smtClean="0"/>
          </a:p>
          <a:p>
            <a:r>
              <a:rPr kumimoji="1" lang="en-US" altLang="ja-JP" dirty="0" smtClean="0"/>
              <a:t>BOD</a:t>
            </a:r>
            <a:r>
              <a:rPr kumimoji="1" lang="ja-JP" altLang="en-US" dirty="0" smtClean="0"/>
              <a:t>＝（</a:t>
            </a:r>
            <a:r>
              <a:rPr kumimoji="1" lang="en-US" altLang="ja-JP" dirty="0" smtClean="0"/>
              <a:t>D</a:t>
            </a:r>
            <a:r>
              <a:rPr kumimoji="1" lang="en-US" altLang="ja-JP" baseline="-25000" dirty="0" smtClean="0"/>
              <a:t>1</a:t>
            </a:r>
            <a:r>
              <a:rPr kumimoji="1" lang="ja-JP" altLang="en-US" dirty="0" smtClean="0"/>
              <a:t>－</a:t>
            </a:r>
            <a:r>
              <a:rPr kumimoji="1" lang="en-US" altLang="ja-JP" dirty="0" smtClean="0"/>
              <a:t>D</a:t>
            </a:r>
            <a:r>
              <a:rPr kumimoji="1" lang="en-US" altLang="ja-JP" baseline="-25000" dirty="0" smtClean="0"/>
              <a:t>2</a:t>
            </a:r>
            <a:r>
              <a:rPr kumimoji="1" lang="ja-JP" altLang="en-US" dirty="0" smtClean="0"/>
              <a:t>）</a:t>
            </a:r>
            <a:r>
              <a:rPr kumimoji="1" lang="en-US" altLang="ja-JP" dirty="0" smtClean="0"/>
              <a:t>÷P</a:t>
            </a:r>
          </a:p>
          <a:p>
            <a:endParaRPr kumimoji="1" lang="en-US" altLang="ja-JP" dirty="0" smtClean="0"/>
          </a:p>
          <a:p>
            <a:r>
              <a:rPr kumimoji="1" lang="ja-JP" altLang="en-US" dirty="0" smtClean="0"/>
              <a:t>　</a:t>
            </a:r>
            <a:r>
              <a:rPr kumimoji="1" lang="en-US" altLang="ja-JP" dirty="0" smtClean="0"/>
              <a:t>BOD</a:t>
            </a:r>
            <a:r>
              <a:rPr kumimoji="1" lang="ja-JP" altLang="en-US" dirty="0" smtClean="0"/>
              <a:t>：生物化学的酸素消費量</a:t>
            </a:r>
            <a:r>
              <a:rPr kumimoji="1" lang="en-US" altLang="ja-JP" dirty="0" smtClean="0"/>
              <a:t>[mg/L]</a:t>
            </a:r>
          </a:p>
          <a:p>
            <a:r>
              <a:rPr kumimoji="1" lang="ja-JP" altLang="en-US" dirty="0" smtClean="0"/>
              <a:t>　</a:t>
            </a:r>
            <a:r>
              <a:rPr kumimoji="1" lang="en-US" altLang="ja-JP" dirty="0" smtClean="0"/>
              <a:t>D</a:t>
            </a:r>
            <a:r>
              <a:rPr kumimoji="1" lang="en-US" altLang="ja-JP" baseline="-25000" dirty="0" smtClean="0"/>
              <a:t>1</a:t>
            </a:r>
            <a:r>
              <a:rPr kumimoji="1" lang="ja-JP" altLang="en-US" baseline="0" dirty="0" smtClean="0"/>
              <a:t>：</a:t>
            </a:r>
            <a:r>
              <a:rPr kumimoji="1" lang="en-US" altLang="ja-JP" baseline="0" dirty="0" smtClean="0"/>
              <a:t>15</a:t>
            </a:r>
            <a:r>
              <a:rPr kumimoji="1" lang="ja-JP" altLang="en-US" baseline="0" dirty="0" smtClean="0"/>
              <a:t>分後の溶存酸素量</a:t>
            </a:r>
            <a:r>
              <a:rPr kumimoji="1" lang="en-US" altLang="ja-JP" baseline="0" dirty="0" smtClean="0"/>
              <a:t>[mg/L]</a:t>
            </a:r>
          </a:p>
          <a:p>
            <a:r>
              <a:rPr kumimoji="1" lang="ja-JP" altLang="en-US" dirty="0" smtClean="0"/>
              <a:t>　</a:t>
            </a:r>
            <a:r>
              <a:rPr kumimoji="1" lang="en-US" altLang="ja-JP" dirty="0" smtClean="0"/>
              <a:t>D</a:t>
            </a:r>
            <a:r>
              <a:rPr kumimoji="1" lang="ja-JP" altLang="en-US" baseline="-25000" dirty="0" smtClean="0"/>
              <a:t>２</a:t>
            </a:r>
            <a:r>
              <a:rPr kumimoji="1" lang="ja-JP" altLang="en-US" baseline="0" dirty="0" smtClean="0"/>
              <a:t>：培養後の溶存酸素量</a:t>
            </a:r>
            <a:r>
              <a:rPr kumimoji="1" lang="en-US" altLang="ja-JP" baseline="0" dirty="0" smtClean="0"/>
              <a:t>[mg/L]</a:t>
            </a:r>
          </a:p>
          <a:p>
            <a:r>
              <a:rPr kumimoji="1" lang="ja-JP" altLang="en-US" baseline="0" dirty="0" smtClean="0"/>
              <a:t>　</a:t>
            </a:r>
            <a:r>
              <a:rPr kumimoji="1" lang="en-US" altLang="ja-JP" baseline="0" dirty="0" smtClean="0"/>
              <a:t>P</a:t>
            </a:r>
            <a:r>
              <a:rPr kumimoji="1" lang="ja-JP" altLang="en-US" baseline="0" dirty="0" smtClean="0"/>
              <a:t>：希釈試料中の試料の占める割合（試料の量</a:t>
            </a:r>
            <a:r>
              <a:rPr kumimoji="1" lang="en-US" altLang="ja-JP" baseline="0" dirty="0" smtClean="0"/>
              <a:t>÷</a:t>
            </a:r>
            <a:r>
              <a:rPr kumimoji="1" lang="ja-JP" altLang="en-US" baseline="0" dirty="0" smtClean="0"/>
              <a:t>希釈した試料の全量）</a:t>
            </a:r>
            <a:endParaRPr kumimoji="1" lang="en-US" altLang="ja-JP" baseline="0" dirty="0" smtClean="0"/>
          </a:p>
        </p:txBody>
      </p:sp>
      <p:sp>
        <p:nvSpPr>
          <p:cNvPr id="4" name="スライド番号プレースホルダ 3"/>
          <p:cNvSpPr>
            <a:spLocks noGrp="1"/>
          </p:cNvSpPr>
          <p:nvPr>
            <p:ph type="sldNum" sz="quarter" idx="10"/>
          </p:nvPr>
        </p:nvSpPr>
        <p:spPr/>
        <p:txBody>
          <a:bodyPr/>
          <a:lstStyle/>
          <a:p>
            <a:fld id="{53451A48-B794-4ACA-8FFD-DEDD5EF528F8}" type="slidenum">
              <a:rPr kumimoji="1" lang="ja-JP" altLang="en-US" smtClean="0"/>
              <a:pPr/>
              <a:t>63</a:t>
            </a:fld>
            <a:endParaRPr kumimoji="1" lang="ja-JP" altLang="en-US"/>
          </a:p>
        </p:txBody>
      </p:sp>
    </p:spTree>
    <p:extLst>
      <p:ext uri="{BB962C8B-B14F-4D97-AF65-F5344CB8AC3E}">
        <p14:creationId xmlns:p14="http://schemas.microsoft.com/office/powerpoint/2010/main" val="108387908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例題９</a:t>
            </a:r>
            <a:endParaRPr kumimoji="1" lang="en-US" altLang="ja-JP" dirty="0" smtClean="0"/>
          </a:p>
          <a:p>
            <a:r>
              <a:rPr kumimoji="1" lang="ja-JP" altLang="en-US" dirty="0" smtClean="0"/>
              <a:t>　ある試料</a:t>
            </a:r>
            <a:r>
              <a:rPr kumimoji="1" lang="en-US" altLang="ja-JP" dirty="0" smtClean="0"/>
              <a:t>50mL</a:t>
            </a:r>
            <a:r>
              <a:rPr kumimoji="1" lang="ja-JP" altLang="en-US" dirty="0" smtClean="0"/>
              <a:t>を採取し，全量</a:t>
            </a:r>
            <a:r>
              <a:rPr kumimoji="1" lang="en-US" altLang="ja-JP" dirty="0" smtClean="0"/>
              <a:t>2L</a:t>
            </a:r>
            <a:r>
              <a:rPr kumimoji="1" lang="ja-JP" altLang="en-US" dirty="0" smtClean="0"/>
              <a:t>とした希釈試料について</a:t>
            </a:r>
            <a:r>
              <a:rPr kumimoji="1" lang="en-US" altLang="ja-JP" dirty="0" smtClean="0"/>
              <a:t>DO</a:t>
            </a:r>
            <a:r>
              <a:rPr kumimoji="1" lang="ja-JP" altLang="en-US" dirty="0" smtClean="0"/>
              <a:t>を測定したところ</a:t>
            </a:r>
            <a:r>
              <a:rPr kumimoji="1" lang="en-US" altLang="ja-JP" dirty="0" smtClean="0"/>
              <a:t>7.92mg/L</a:t>
            </a:r>
            <a:r>
              <a:rPr kumimoji="1" lang="ja-JP" altLang="en-US" dirty="0" err="1" smtClean="0"/>
              <a:t>，</a:t>
            </a:r>
            <a:r>
              <a:rPr kumimoji="1" lang="en-US" altLang="ja-JP" dirty="0" smtClean="0"/>
              <a:t>20</a:t>
            </a:r>
            <a:r>
              <a:rPr kumimoji="1" lang="ja-JP" altLang="en-US" dirty="0" smtClean="0"/>
              <a:t>℃で</a:t>
            </a:r>
            <a:r>
              <a:rPr kumimoji="1" lang="en-US" altLang="ja-JP" dirty="0" smtClean="0"/>
              <a:t>5</a:t>
            </a:r>
            <a:r>
              <a:rPr kumimoji="1" lang="ja-JP" altLang="en-US" dirty="0" smtClean="0"/>
              <a:t>日間放置した後の</a:t>
            </a:r>
            <a:r>
              <a:rPr kumimoji="1" lang="en-US" altLang="ja-JP" dirty="0" smtClean="0"/>
              <a:t>DO</a:t>
            </a:r>
            <a:r>
              <a:rPr kumimoji="1" lang="ja-JP" altLang="en-US" dirty="0" smtClean="0"/>
              <a:t>は</a:t>
            </a:r>
            <a:r>
              <a:rPr kumimoji="1" lang="en-US" altLang="ja-JP" dirty="0" smtClean="0"/>
              <a:t>3.11mg/L</a:t>
            </a:r>
            <a:r>
              <a:rPr kumimoji="1" lang="ja-JP" altLang="en-US" dirty="0" smtClean="0"/>
              <a:t>であった。この試料の</a:t>
            </a:r>
            <a:r>
              <a:rPr kumimoji="1" lang="en-US" altLang="ja-JP" dirty="0" smtClean="0"/>
              <a:t>BOD[mg/L]</a:t>
            </a:r>
            <a:r>
              <a:rPr kumimoji="1" lang="ja-JP" altLang="en-US" dirty="0" smtClean="0"/>
              <a:t>を求めなさい。</a:t>
            </a:r>
            <a:endParaRPr kumimoji="1" lang="en-US" altLang="ja-JP" dirty="0" smtClean="0"/>
          </a:p>
          <a:p>
            <a:endParaRPr kumimoji="1" lang="en-US" altLang="ja-JP" dirty="0" smtClean="0"/>
          </a:p>
          <a:p>
            <a:r>
              <a:rPr kumimoji="1" lang="ja-JP" altLang="en-US" dirty="0" smtClean="0"/>
              <a:t>　</a:t>
            </a:r>
            <a:r>
              <a:rPr kumimoji="1" lang="en-US" altLang="ja-JP" dirty="0" smtClean="0"/>
              <a:t>BOD</a:t>
            </a:r>
            <a:r>
              <a:rPr kumimoji="1" lang="ja-JP" altLang="en-US" dirty="0" smtClean="0"/>
              <a:t>：生物化学的酸素消費量</a:t>
            </a:r>
            <a:r>
              <a:rPr kumimoji="1" lang="en-US" altLang="ja-JP" dirty="0" smtClean="0"/>
              <a:t>[mg/L]</a:t>
            </a:r>
          </a:p>
          <a:p>
            <a:r>
              <a:rPr kumimoji="1" lang="ja-JP" altLang="en-US" dirty="0" smtClean="0"/>
              <a:t>　</a:t>
            </a:r>
            <a:r>
              <a:rPr kumimoji="1" lang="en-US" altLang="ja-JP" dirty="0" smtClean="0"/>
              <a:t>D</a:t>
            </a:r>
            <a:r>
              <a:rPr kumimoji="1" lang="en-US" altLang="ja-JP" baseline="-25000" dirty="0" smtClean="0"/>
              <a:t>1</a:t>
            </a:r>
            <a:r>
              <a:rPr kumimoji="1" lang="ja-JP" altLang="en-US" baseline="0" dirty="0" smtClean="0"/>
              <a:t>：</a:t>
            </a:r>
            <a:r>
              <a:rPr kumimoji="1" lang="en-US" altLang="ja-JP" baseline="0" dirty="0" smtClean="0"/>
              <a:t>15</a:t>
            </a:r>
            <a:r>
              <a:rPr kumimoji="1" lang="ja-JP" altLang="en-US" baseline="0" dirty="0" smtClean="0"/>
              <a:t>分後の溶存酸素量</a:t>
            </a:r>
            <a:r>
              <a:rPr kumimoji="1" lang="en-US" altLang="ja-JP" baseline="0" dirty="0" smtClean="0"/>
              <a:t>=7.92[mg/L]</a:t>
            </a:r>
          </a:p>
          <a:p>
            <a:r>
              <a:rPr kumimoji="1" lang="ja-JP" altLang="en-US" dirty="0" smtClean="0"/>
              <a:t>　</a:t>
            </a:r>
            <a:r>
              <a:rPr kumimoji="1" lang="en-US" altLang="ja-JP" dirty="0" smtClean="0"/>
              <a:t>D</a:t>
            </a:r>
            <a:r>
              <a:rPr kumimoji="1" lang="ja-JP" altLang="en-US" baseline="-25000" dirty="0" smtClean="0"/>
              <a:t>２</a:t>
            </a:r>
            <a:r>
              <a:rPr kumimoji="1" lang="ja-JP" altLang="en-US" baseline="0" dirty="0" smtClean="0"/>
              <a:t>：培養後の溶存酸素量</a:t>
            </a:r>
            <a:r>
              <a:rPr kumimoji="1" lang="en-US" altLang="ja-JP" baseline="0" dirty="0" smtClean="0"/>
              <a:t>=3.11[mg/L]</a:t>
            </a:r>
          </a:p>
          <a:p>
            <a:r>
              <a:rPr kumimoji="1" lang="ja-JP" altLang="en-US" baseline="0" dirty="0" smtClean="0"/>
              <a:t>　</a:t>
            </a:r>
            <a:r>
              <a:rPr kumimoji="1" lang="en-US" altLang="ja-JP" baseline="0" dirty="0" smtClean="0"/>
              <a:t>P</a:t>
            </a:r>
            <a:r>
              <a:rPr kumimoji="1" lang="ja-JP" altLang="en-US" baseline="0" dirty="0" smtClean="0"/>
              <a:t>：希釈試料中の試料の占める割合</a:t>
            </a:r>
            <a:r>
              <a:rPr kumimoji="1" lang="en-US" altLang="ja-JP" baseline="0" dirty="0" smtClean="0"/>
              <a:t>=50÷2000=0.025</a:t>
            </a:r>
          </a:p>
          <a:p>
            <a:endParaRPr kumimoji="1" lang="en-US" altLang="ja-JP" baseline="0" dirty="0" smtClean="0"/>
          </a:p>
          <a:p>
            <a:r>
              <a:rPr kumimoji="1" lang="ja-JP" altLang="en-US" dirty="0" smtClean="0"/>
              <a:t>　生物化学的酸素消費量＝（</a:t>
            </a:r>
            <a:r>
              <a:rPr kumimoji="1" lang="en-US" altLang="ja-JP" dirty="0" smtClean="0"/>
              <a:t>7.92</a:t>
            </a:r>
            <a:r>
              <a:rPr kumimoji="1" lang="ja-JP" altLang="en-US" dirty="0" smtClean="0"/>
              <a:t>－</a:t>
            </a:r>
            <a:r>
              <a:rPr kumimoji="1" lang="en-US" altLang="ja-JP" dirty="0" smtClean="0"/>
              <a:t>3.11</a:t>
            </a:r>
            <a:r>
              <a:rPr kumimoji="1" lang="ja-JP" altLang="en-US" dirty="0" smtClean="0"/>
              <a:t>）</a:t>
            </a:r>
            <a:r>
              <a:rPr kumimoji="1" lang="en-US" altLang="ja-JP" dirty="0" smtClean="0"/>
              <a:t>÷</a:t>
            </a:r>
            <a:r>
              <a:rPr kumimoji="1" lang="ja-JP" altLang="en-US" dirty="0" smtClean="0"/>
              <a:t>（</a:t>
            </a:r>
            <a:r>
              <a:rPr kumimoji="1" lang="en-US" altLang="ja-JP" dirty="0" smtClean="0"/>
              <a:t>50÷2000</a:t>
            </a:r>
            <a:r>
              <a:rPr kumimoji="1" lang="ja-JP" altLang="en-US" dirty="0" smtClean="0"/>
              <a:t>）＝</a:t>
            </a:r>
            <a:r>
              <a:rPr kumimoji="1" lang="en-US" altLang="ja-JP" dirty="0" smtClean="0"/>
              <a:t>192[mg/L]</a:t>
            </a:r>
            <a:endParaRPr kumimoji="1" lang="ja-JP" altLang="en-US" dirty="0"/>
          </a:p>
        </p:txBody>
      </p:sp>
      <p:sp>
        <p:nvSpPr>
          <p:cNvPr id="4" name="スライド番号プレースホルダ 3"/>
          <p:cNvSpPr>
            <a:spLocks noGrp="1"/>
          </p:cNvSpPr>
          <p:nvPr>
            <p:ph type="sldNum" sz="quarter" idx="10"/>
          </p:nvPr>
        </p:nvSpPr>
        <p:spPr/>
        <p:txBody>
          <a:bodyPr/>
          <a:lstStyle/>
          <a:p>
            <a:fld id="{53451A48-B794-4ACA-8FFD-DEDD5EF528F8}" type="slidenum">
              <a:rPr kumimoji="1" lang="ja-JP" altLang="en-US" smtClean="0"/>
              <a:pPr/>
              <a:t>64</a:t>
            </a:fld>
            <a:endParaRPr kumimoji="1" lang="ja-JP" altLang="en-US"/>
          </a:p>
        </p:txBody>
      </p:sp>
    </p:spTree>
    <p:extLst>
      <p:ext uri="{BB962C8B-B14F-4D97-AF65-F5344CB8AC3E}">
        <p14:creationId xmlns:p14="http://schemas.microsoft.com/office/powerpoint/2010/main" val="11001831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77500" lnSpcReduction="20000"/>
          </a:bodyPr>
          <a:lstStyle/>
          <a:p>
            <a:r>
              <a:rPr kumimoji="1" lang="ja-JP" altLang="en-US" dirty="0" smtClean="0"/>
              <a:t>「</a:t>
            </a:r>
            <a:r>
              <a:rPr kumimoji="1" lang="en-US" altLang="ja-JP" dirty="0" smtClean="0"/>
              <a:t>COD</a:t>
            </a:r>
            <a:r>
              <a:rPr kumimoji="1" lang="ja-JP" altLang="en-US" dirty="0" smtClean="0"/>
              <a:t>」とは，</a:t>
            </a:r>
            <a:endParaRPr kumimoji="1" lang="en-US" altLang="ja-JP" dirty="0" smtClean="0"/>
          </a:p>
          <a:p>
            <a:endParaRPr kumimoji="1" lang="en-US" altLang="ja-JP" dirty="0" smtClean="0"/>
          </a:p>
          <a:p>
            <a:r>
              <a:rPr kumimoji="1" lang="ja-JP" altLang="en-US" dirty="0" smtClean="0"/>
              <a:t>　試料を　化学的に（酸化剤で）　処理したときに　消費される　酸化剤の量を　酸素量に</a:t>
            </a:r>
            <a:endParaRPr kumimoji="1" lang="en-US" altLang="ja-JP" dirty="0" smtClean="0"/>
          </a:p>
          <a:p>
            <a:r>
              <a:rPr kumimoji="1" lang="ja-JP" altLang="en-US" dirty="0" smtClean="0"/>
              <a:t>　換算したもの　である。</a:t>
            </a:r>
            <a:endParaRPr kumimoji="1" lang="en-US" altLang="ja-JP" dirty="0" smtClean="0"/>
          </a:p>
          <a:p>
            <a:r>
              <a:rPr kumimoji="1" lang="ja-JP" altLang="en-US" dirty="0" smtClean="0"/>
              <a:t>　この値は，有機物による　水質汚濁の　程度を　表している。</a:t>
            </a:r>
            <a:endParaRPr kumimoji="1" lang="en-US" altLang="ja-JP" dirty="0" smtClean="0"/>
          </a:p>
          <a:p>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a:t>
            </a:r>
            <a:r>
              <a:rPr kumimoji="1" lang="en-US" altLang="ja-JP" dirty="0" smtClean="0"/>
              <a:t>COD</a:t>
            </a:r>
            <a:r>
              <a:rPr kumimoji="1" lang="ja-JP" altLang="en-US" dirty="0" smtClean="0"/>
              <a:t>」は，　次の式で　求めることができる。</a:t>
            </a:r>
            <a:endParaRPr kumimoji="1" lang="en-US" altLang="ja-JP" dirty="0" smtClean="0"/>
          </a:p>
          <a:p>
            <a:endParaRPr kumimoji="1" lang="en-US" altLang="ja-JP" dirty="0" smtClean="0"/>
          </a:p>
          <a:p>
            <a:r>
              <a:rPr kumimoji="1" lang="en-US" altLang="ja-JP" dirty="0" err="1" smtClean="0"/>
              <a:t>COD</a:t>
            </a:r>
            <a:r>
              <a:rPr kumimoji="1" lang="en-US" altLang="ja-JP" baseline="-25000" dirty="0" err="1" smtClean="0"/>
              <a:t>Mn</a:t>
            </a:r>
            <a:r>
              <a:rPr kumimoji="1" lang="ja-JP" altLang="en-US" dirty="0" smtClean="0"/>
              <a:t>＝（</a:t>
            </a:r>
            <a:r>
              <a:rPr kumimoji="1" lang="en-US" altLang="ja-JP" dirty="0" smtClean="0"/>
              <a:t>a</a:t>
            </a:r>
            <a:r>
              <a:rPr kumimoji="1" lang="ja-JP" altLang="en-US" dirty="0" smtClean="0"/>
              <a:t>－</a:t>
            </a:r>
            <a:r>
              <a:rPr kumimoji="1" lang="en-US" altLang="ja-JP" dirty="0" smtClean="0"/>
              <a:t>b</a:t>
            </a:r>
            <a:r>
              <a:rPr kumimoji="1" lang="ja-JP" altLang="en-US" dirty="0" smtClean="0"/>
              <a:t>）</a:t>
            </a:r>
            <a:r>
              <a:rPr kumimoji="1" lang="en-US" altLang="ja-JP" dirty="0" smtClean="0"/>
              <a:t>×f×1000÷V×0.2</a:t>
            </a:r>
          </a:p>
          <a:p>
            <a:endParaRPr kumimoji="1" lang="en-US" altLang="ja-JP" dirty="0" smtClean="0"/>
          </a:p>
          <a:p>
            <a:r>
              <a:rPr kumimoji="1" lang="ja-JP" altLang="en-US" dirty="0" smtClean="0"/>
              <a:t>　</a:t>
            </a:r>
            <a:r>
              <a:rPr kumimoji="1" lang="en-US" altLang="ja-JP" dirty="0" smtClean="0"/>
              <a:t>COD</a:t>
            </a:r>
            <a:r>
              <a:rPr kumimoji="1" lang="ja-JP" altLang="en-US" dirty="0" smtClean="0"/>
              <a:t>：化学的酸素消費量</a:t>
            </a:r>
            <a:r>
              <a:rPr kumimoji="1" lang="en-US" altLang="ja-JP" dirty="0" smtClean="0"/>
              <a:t>[mg/L]</a:t>
            </a:r>
          </a:p>
          <a:p>
            <a:r>
              <a:rPr kumimoji="1" lang="ja-JP" altLang="en-US" dirty="0" smtClean="0"/>
              <a:t>　</a:t>
            </a:r>
            <a:r>
              <a:rPr kumimoji="1" lang="en-US" altLang="ja-JP" dirty="0" smtClean="0"/>
              <a:t>a</a:t>
            </a:r>
            <a:r>
              <a:rPr kumimoji="1" lang="ja-JP" altLang="en-US" dirty="0" smtClean="0"/>
              <a:t>：滴定量</a:t>
            </a:r>
            <a:r>
              <a:rPr kumimoji="1" lang="en-US" altLang="ja-JP" dirty="0" smtClean="0"/>
              <a:t>[</a:t>
            </a:r>
            <a:r>
              <a:rPr kumimoji="1" lang="en-US" altLang="ja-JP" dirty="0" err="1" smtClean="0"/>
              <a:t>mL</a:t>
            </a:r>
            <a:r>
              <a:rPr kumimoji="1" lang="en-US" altLang="ja-JP" dirty="0" smtClean="0"/>
              <a:t>]</a:t>
            </a:r>
          </a:p>
          <a:p>
            <a:r>
              <a:rPr kumimoji="1" lang="ja-JP" altLang="en-US" dirty="0" smtClean="0"/>
              <a:t>　</a:t>
            </a:r>
            <a:r>
              <a:rPr kumimoji="1" lang="en-US" altLang="ja-JP" dirty="0" smtClean="0"/>
              <a:t>b</a:t>
            </a:r>
            <a:r>
              <a:rPr kumimoji="1" lang="ja-JP" altLang="en-US" dirty="0" smtClean="0"/>
              <a:t>：空試験の滴定量</a:t>
            </a:r>
            <a:r>
              <a:rPr kumimoji="1" lang="en-US" altLang="ja-JP" dirty="0" smtClean="0"/>
              <a:t>[</a:t>
            </a:r>
            <a:r>
              <a:rPr kumimoji="1" lang="en-US" altLang="ja-JP" dirty="0" err="1" smtClean="0"/>
              <a:t>mL</a:t>
            </a:r>
            <a:r>
              <a:rPr kumimoji="1" lang="en-US" altLang="ja-JP" dirty="0" smtClean="0"/>
              <a:t>]</a:t>
            </a:r>
          </a:p>
          <a:p>
            <a:r>
              <a:rPr kumimoji="1" lang="ja-JP" altLang="en-US" dirty="0" smtClean="0"/>
              <a:t>　</a:t>
            </a:r>
            <a:r>
              <a:rPr kumimoji="1" lang="en-US" altLang="ja-JP" dirty="0" smtClean="0"/>
              <a:t>f</a:t>
            </a:r>
            <a:r>
              <a:rPr kumimoji="1" lang="ja-JP" altLang="en-US" dirty="0" smtClean="0"/>
              <a:t>：ファクター</a:t>
            </a:r>
            <a:endParaRPr kumimoji="1" lang="en-US" altLang="ja-JP" dirty="0" smtClean="0"/>
          </a:p>
          <a:p>
            <a:r>
              <a:rPr kumimoji="1" lang="ja-JP" altLang="en-US" dirty="0" smtClean="0"/>
              <a:t>　</a:t>
            </a:r>
            <a:r>
              <a:rPr kumimoji="1" lang="en-US" altLang="ja-JP" dirty="0" smtClean="0"/>
              <a:t>V</a:t>
            </a:r>
            <a:r>
              <a:rPr kumimoji="1" lang="ja-JP" altLang="en-US" dirty="0" smtClean="0"/>
              <a:t>：滴定に使用した試料の量</a:t>
            </a:r>
            <a:r>
              <a:rPr kumimoji="1" lang="en-US" altLang="ja-JP" dirty="0" smtClean="0"/>
              <a:t>[</a:t>
            </a:r>
            <a:r>
              <a:rPr kumimoji="1" lang="en-US" altLang="ja-JP" dirty="0" err="1" smtClean="0"/>
              <a:t>mL</a:t>
            </a:r>
            <a:r>
              <a:rPr kumimoji="1" lang="en-US" altLang="ja-JP" dirty="0" smtClean="0"/>
              <a:t>]</a:t>
            </a:r>
          </a:p>
          <a:p>
            <a:r>
              <a:rPr kumimoji="1" lang="ja-JP" altLang="en-US" dirty="0" smtClean="0"/>
              <a:t>　</a:t>
            </a:r>
            <a:r>
              <a:rPr kumimoji="1" lang="en-US" altLang="ja-JP" dirty="0" smtClean="0"/>
              <a:t>0.2</a:t>
            </a:r>
            <a:r>
              <a:rPr kumimoji="1" lang="ja-JP" altLang="en-US" dirty="0" smtClean="0"/>
              <a:t>：過マンガン酸カリウム</a:t>
            </a:r>
            <a:r>
              <a:rPr kumimoji="1" lang="en-US" altLang="ja-JP" dirty="0" smtClean="0"/>
              <a:t>1mL</a:t>
            </a:r>
            <a:r>
              <a:rPr kumimoji="1" lang="ja-JP" altLang="en-US" dirty="0" smtClean="0"/>
              <a:t>の酸素相当量</a:t>
            </a:r>
            <a:r>
              <a:rPr kumimoji="1" lang="en-US" altLang="ja-JP" dirty="0" smtClean="0"/>
              <a:t>[mg]</a:t>
            </a:r>
          </a:p>
          <a:p>
            <a:endParaRPr kumimoji="1" lang="en-US" altLang="ja-JP" dirty="0" smtClean="0"/>
          </a:p>
          <a:p>
            <a:r>
              <a:rPr kumimoji="1" lang="ja-JP" altLang="en-US" dirty="0" smtClean="0"/>
              <a:t>例題１</a:t>
            </a:r>
            <a:endParaRPr kumimoji="1" lang="en-US" altLang="ja-JP" dirty="0" smtClean="0"/>
          </a:p>
          <a:p>
            <a:r>
              <a:rPr kumimoji="1" lang="ja-JP" altLang="en-US" dirty="0" smtClean="0"/>
              <a:t>　試料</a:t>
            </a:r>
            <a:r>
              <a:rPr kumimoji="1" lang="en-US" altLang="ja-JP" dirty="0" smtClean="0"/>
              <a:t>25mL</a:t>
            </a:r>
            <a:r>
              <a:rPr kumimoji="1" lang="ja-JP" altLang="en-US" dirty="0" smtClean="0"/>
              <a:t>を採取し，</a:t>
            </a:r>
            <a:r>
              <a:rPr kumimoji="1" lang="en-US" altLang="ja-JP" dirty="0" smtClean="0"/>
              <a:t>100</a:t>
            </a:r>
            <a:r>
              <a:rPr kumimoji="1" lang="ja-JP" altLang="en-US" dirty="0" smtClean="0"/>
              <a:t>℃における</a:t>
            </a:r>
            <a:r>
              <a:rPr kumimoji="1" lang="en-US" altLang="ja-JP" dirty="0" smtClean="0"/>
              <a:t>KMnO</a:t>
            </a:r>
            <a:r>
              <a:rPr kumimoji="1" lang="en-US" altLang="ja-JP" baseline="-25000" dirty="0" smtClean="0"/>
              <a:t>4</a:t>
            </a:r>
            <a:r>
              <a:rPr kumimoji="1" lang="ja-JP" altLang="en-US" dirty="0" smtClean="0"/>
              <a:t>による</a:t>
            </a:r>
            <a:r>
              <a:rPr kumimoji="1" lang="en-US" altLang="ja-JP" dirty="0" err="1" smtClean="0"/>
              <a:t>COD</a:t>
            </a:r>
            <a:r>
              <a:rPr kumimoji="1" lang="en-US" altLang="ja-JP" baseline="-25000" dirty="0" err="1" smtClean="0"/>
              <a:t>Mn</a:t>
            </a:r>
            <a:r>
              <a:rPr kumimoji="1" lang="ja-JP" altLang="en-US" dirty="0" smtClean="0"/>
              <a:t>を測定したところ，滴定に</a:t>
            </a:r>
            <a:r>
              <a:rPr kumimoji="1" lang="en-US" altLang="ja-JP" dirty="0" smtClean="0"/>
              <a:t>5mmol/LKMnO</a:t>
            </a:r>
            <a:r>
              <a:rPr kumimoji="1" lang="en-US" altLang="ja-JP" baseline="-25000" dirty="0" smtClean="0"/>
              <a:t>4</a:t>
            </a:r>
            <a:r>
              <a:rPr kumimoji="1" lang="ja-JP" altLang="en-US" dirty="0" smtClean="0"/>
              <a:t>溶液（</a:t>
            </a:r>
            <a:r>
              <a:rPr kumimoji="1" lang="en-US" altLang="ja-JP" dirty="0" smtClean="0"/>
              <a:t>f=0.9997</a:t>
            </a:r>
            <a:r>
              <a:rPr kumimoji="1" lang="ja-JP" altLang="en-US" dirty="0" smtClean="0"/>
              <a:t>）は</a:t>
            </a:r>
            <a:r>
              <a:rPr kumimoji="1" lang="en-US" altLang="ja-JP" dirty="0" smtClean="0"/>
              <a:t>3.51mL</a:t>
            </a:r>
            <a:r>
              <a:rPr kumimoji="1" lang="ja-JP" altLang="en-US" dirty="0" smtClean="0"/>
              <a:t>であった。また，同量の水で空試験を行ったところ，</a:t>
            </a:r>
            <a:r>
              <a:rPr kumimoji="1" lang="en-US" altLang="ja-JP" dirty="0" smtClean="0"/>
              <a:t>0.10mL</a:t>
            </a:r>
            <a:r>
              <a:rPr kumimoji="1" lang="ja-JP" altLang="en-US" dirty="0" smtClean="0"/>
              <a:t>要した。この時の</a:t>
            </a:r>
            <a:r>
              <a:rPr kumimoji="1" lang="en-US" altLang="ja-JP" dirty="0" err="1" smtClean="0"/>
              <a:t>COD</a:t>
            </a:r>
            <a:r>
              <a:rPr kumimoji="1" lang="en-US" altLang="ja-JP" baseline="-25000" dirty="0" err="1" smtClean="0"/>
              <a:t>Mn</a:t>
            </a:r>
            <a:r>
              <a:rPr kumimoji="1" lang="en-US" altLang="ja-JP" baseline="0" dirty="0" smtClean="0"/>
              <a:t>[mg/L]</a:t>
            </a:r>
            <a:r>
              <a:rPr kumimoji="1" lang="ja-JP" altLang="en-US" baseline="0" dirty="0" smtClean="0"/>
              <a:t>を求めなさい。</a:t>
            </a:r>
            <a:endParaRPr kumimoji="1" lang="en-US" altLang="ja-JP" baseline="0" dirty="0" smtClean="0"/>
          </a:p>
          <a:p>
            <a:endParaRPr kumimoji="1" lang="en-US" altLang="ja-JP" baseline="0" dirty="0" smtClean="0"/>
          </a:p>
          <a:p>
            <a:r>
              <a:rPr kumimoji="1" lang="ja-JP" altLang="en-US" baseline="0" dirty="0" smtClean="0"/>
              <a:t>　</a:t>
            </a:r>
            <a:r>
              <a:rPr kumimoji="1" lang="en-US" altLang="ja-JP" baseline="0" dirty="0" smtClean="0"/>
              <a:t>COD</a:t>
            </a:r>
            <a:r>
              <a:rPr kumimoji="1" lang="ja-JP" altLang="en-US" baseline="0" dirty="0" smtClean="0"/>
              <a:t>＝（</a:t>
            </a:r>
            <a:r>
              <a:rPr kumimoji="1" lang="en-US" altLang="ja-JP" baseline="0" dirty="0" smtClean="0"/>
              <a:t>3.51</a:t>
            </a:r>
            <a:r>
              <a:rPr kumimoji="1" lang="ja-JP" altLang="en-US" baseline="0" dirty="0" smtClean="0"/>
              <a:t>－</a:t>
            </a:r>
            <a:r>
              <a:rPr kumimoji="1" lang="en-US" altLang="ja-JP" baseline="0" dirty="0" smtClean="0"/>
              <a:t>0.10</a:t>
            </a:r>
            <a:r>
              <a:rPr kumimoji="1" lang="ja-JP" altLang="en-US" baseline="0" dirty="0" smtClean="0"/>
              <a:t>）</a:t>
            </a:r>
            <a:r>
              <a:rPr kumimoji="1" lang="en-US" altLang="ja-JP" baseline="0" dirty="0" smtClean="0"/>
              <a:t>×0.9997×1000÷25×0.2</a:t>
            </a:r>
            <a:r>
              <a:rPr kumimoji="1" lang="ja-JP" altLang="en-US" baseline="0" dirty="0" smtClean="0"/>
              <a:t>＝</a:t>
            </a:r>
            <a:r>
              <a:rPr kumimoji="1" lang="en-US" altLang="ja-JP" baseline="0" dirty="0" smtClean="0"/>
              <a:t>27.3</a:t>
            </a:r>
            <a:r>
              <a:rPr kumimoji="1" lang="ja-JP" altLang="en-US" baseline="0" dirty="0" smtClean="0"/>
              <a:t>　</a:t>
            </a:r>
            <a:r>
              <a:rPr kumimoji="1" lang="en-US" altLang="ja-JP" baseline="0" dirty="0" smtClean="0"/>
              <a:t>27.3mg/L</a:t>
            </a:r>
          </a:p>
          <a:p>
            <a:endParaRPr kumimoji="1" lang="en-US" altLang="ja-JP" baseline="0" dirty="0" smtClean="0"/>
          </a:p>
          <a:p>
            <a:r>
              <a:rPr kumimoji="1" lang="ja-JP" altLang="en-US" baseline="0" dirty="0" smtClean="0"/>
              <a:t>例題２</a:t>
            </a:r>
            <a:endParaRPr kumimoji="1" lang="en-US" altLang="ja-JP" baseline="0" dirty="0" smtClean="0"/>
          </a:p>
          <a:p>
            <a:r>
              <a:rPr kumimoji="1" lang="ja-JP" altLang="en-US" baseline="0" dirty="0" smtClean="0"/>
              <a:t>　</a:t>
            </a:r>
            <a:r>
              <a:rPr kumimoji="1" lang="en-US" altLang="ja-JP" baseline="0" dirty="0" smtClean="0"/>
              <a:t>10</a:t>
            </a:r>
            <a:r>
              <a:rPr kumimoji="1" lang="ja-JP" altLang="en-US" baseline="0" dirty="0" smtClean="0"/>
              <a:t>倍希釈した試料</a:t>
            </a:r>
            <a:r>
              <a:rPr kumimoji="1" lang="en-US" altLang="ja-JP" baseline="0" dirty="0" smtClean="0"/>
              <a:t>100mL</a:t>
            </a:r>
            <a:r>
              <a:rPr kumimoji="1" lang="ja-JP" altLang="en-US" baseline="0" dirty="0" smtClean="0"/>
              <a:t>を</a:t>
            </a:r>
            <a:r>
              <a:rPr kumimoji="1" lang="en-US" altLang="ja-JP" baseline="0" dirty="0" smtClean="0"/>
              <a:t>5</a:t>
            </a:r>
            <a:r>
              <a:rPr kumimoji="1" lang="en-US" altLang="ja-JP" dirty="0" smtClean="0"/>
              <a:t>mmol/LKMnO</a:t>
            </a:r>
            <a:r>
              <a:rPr kumimoji="1" lang="en-US" altLang="ja-JP" baseline="-25000" dirty="0" smtClean="0"/>
              <a:t>4</a:t>
            </a:r>
            <a:r>
              <a:rPr kumimoji="1" lang="ja-JP" altLang="en-US" dirty="0" smtClean="0"/>
              <a:t>溶液（</a:t>
            </a:r>
            <a:r>
              <a:rPr kumimoji="1" lang="en-US" altLang="ja-JP" dirty="0" smtClean="0"/>
              <a:t>f=1.001</a:t>
            </a:r>
            <a:r>
              <a:rPr kumimoji="1" lang="ja-JP" altLang="en-US" dirty="0" smtClean="0"/>
              <a:t>）で滴定したところ，</a:t>
            </a:r>
            <a:r>
              <a:rPr kumimoji="1" lang="en-US" altLang="ja-JP" dirty="0" smtClean="0"/>
              <a:t>4.25mL</a:t>
            </a:r>
            <a:r>
              <a:rPr kumimoji="1" lang="ja-JP" altLang="en-US" dirty="0" smtClean="0"/>
              <a:t>を要した。ただし，空試験の滴定値は</a:t>
            </a:r>
            <a:r>
              <a:rPr kumimoji="1" lang="en-US" altLang="ja-JP" dirty="0" smtClean="0"/>
              <a:t>0.05mL</a:t>
            </a:r>
            <a:r>
              <a:rPr kumimoji="1" lang="ja-JP" altLang="en-US" dirty="0" smtClean="0"/>
              <a:t>とする。</a:t>
            </a:r>
            <a:endParaRPr kumimoji="1" lang="en-US" altLang="ja-JP" dirty="0" smtClean="0"/>
          </a:p>
          <a:p>
            <a:endParaRPr kumimoji="1" lang="en-US" altLang="ja-JP" baseline="0" dirty="0" smtClean="0"/>
          </a:p>
          <a:p>
            <a:r>
              <a:rPr kumimoji="1" lang="ja-JP" altLang="en-US" baseline="0" dirty="0" smtClean="0"/>
              <a:t>（１）この排水の</a:t>
            </a:r>
            <a:r>
              <a:rPr kumimoji="1" lang="en-US" altLang="ja-JP" baseline="0" dirty="0" smtClean="0"/>
              <a:t>COD</a:t>
            </a:r>
            <a:r>
              <a:rPr kumimoji="1" lang="en-US" altLang="ja-JP" baseline="-25000" dirty="0" smtClean="0"/>
              <a:t>M</a:t>
            </a:r>
            <a:r>
              <a:rPr kumimoji="1" lang="ja-JP" altLang="en-US" baseline="-25000" dirty="0" smtClean="0"/>
              <a:t>ｎ</a:t>
            </a:r>
            <a:r>
              <a:rPr kumimoji="1" lang="ja-JP" altLang="en-US" baseline="0" dirty="0" smtClean="0"/>
              <a:t>を求めなさい。</a:t>
            </a:r>
            <a:endParaRPr kumimoji="1" lang="en-US" altLang="ja-JP" baseline="0" dirty="0" smtClean="0"/>
          </a:p>
          <a:p>
            <a:endParaRPr kumimoji="1" lang="en-US" altLang="ja-JP" baseline="0" dirty="0" smtClean="0"/>
          </a:p>
          <a:p>
            <a:r>
              <a:rPr kumimoji="1" lang="ja-JP" altLang="en-US" baseline="0" dirty="0" smtClean="0"/>
              <a:t>　化学的酸素消費量＝（</a:t>
            </a:r>
            <a:r>
              <a:rPr kumimoji="1" lang="en-US" altLang="ja-JP" baseline="0" dirty="0" smtClean="0"/>
              <a:t>4.25</a:t>
            </a:r>
            <a:r>
              <a:rPr kumimoji="1" lang="ja-JP" altLang="en-US" baseline="0" dirty="0" smtClean="0"/>
              <a:t>－</a:t>
            </a:r>
            <a:r>
              <a:rPr kumimoji="1" lang="en-US" altLang="ja-JP" baseline="0" dirty="0" smtClean="0"/>
              <a:t>0.05</a:t>
            </a:r>
            <a:r>
              <a:rPr kumimoji="1" lang="ja-JP" altLang="en-US" baseline="0" dirty="0" smtClean="0"/>
              <a:t>）</a:t>
            </a:r>
            <a:r>
              <a:rPr kumimoji="1" lang="en-US" altLang="ja-JP" baseline="0" dirty="0" smtClean="0"/>
              <a:t>×1.001×1000÷100×0.2</a:t>
            </a:r>
            <a:r>
              <a:rPr kumimoji="1" lang="ja-JP" altLang="en-US" baseline="0" dirty="0" smtClean="0"/>
              <a:t>＝</a:t>
            </a:r>
            <a:r>
              <a:rPr kumimoji="1" lang="en-US" altLang="ja-JP" baseline="0" dirty="0" smtClean="0"/>
              <a:t>8.41</a:t>
            </a:r>
          </a:p>
          <a:p>
            <a:r>
              <a:rPr kumimoji="1" lang="ja-JP" altLang="en-US" baseline="0" dirty="0" smtClean="0"/>
              <a:t>　</a:t>
            </a:r>
            <a:r>
              <a:rPr kumimoji="1" lang="en-US" altLang="ja-JP" baseline="0" dirty="0" smtClean="0"/>
              <a:t>8.41×10</a:t>
            </a:r>
            <a:r>
              <a:rPr kumimoji="1" lang="ja-JP" altLang="en-US" baseline="0" dirty="0" smtClean="0"/>
              <a:t>＝</a:t>
            </a:r>
            <a:r>
              <a:rPr kumimoji="1" lang="en-US" altLang="ja-JP" baseline="0" dirty="0" smtClean="0"/>
              <a:t>84.1</a:t>
            </a:r>
            <a:r>
              <a:rPr kumimoji="1" lang="ja-JP" altLang="en-US" baseline="0" dirty="0" smtClean="0"/>
              <a:t>　</a:t>
            </a:r>
            <a:r>
              <a:rPr kumimoji="1" lang="en-US" altLang="ja-JP" baseline="0" dirty="0" smtClean="0"/>
              <a:t>84.1mg/L</a:t>
            </a:r>
          </a:p>
          <a:p>
            <a:endParaRPr kumimoji="1" lang="en-US" altLang="ja-JP" baseline="0" dirty="0" smtClean="0"/>
          </a:p>
          <a:p>
            <a:r>
              <a:rPr kumimoji="1" lang="ja-JP" altLang="en-US" baseline="0" dirty="0" smtClean="0"/>
              <a:t>（２）この排水の排水量が</a:t>
            </a:r>
            <a:r>
              <a:rPr kumimoji="1" lang="en-US" altLang="ja-JP" baseline="0" dirty="0" smtClean="0"/>
              <a:t>5000m</a:t>
            </a:r>
            <a:r>
              <a:rPr kumimoji="1" lang="en-US" altLang="ja-JP" baseline="30000" dirty="0" smtClean="0"/>
              <a:t>3</a:t>
            </a:r>
            <a:r>
              <a:rPr kumimoji="1" lang="en-US" altLang="ja-JP" baseline="0" dirty="0" smtClean="0"/>
              <a:t>/d</a:t>
            </a:r>
            <a:r>
              <a:rPr kumimoji="1" lang="ja-JP" altLang="en-US" baseline="0" dirty="0" smtClean="0"/>
              <a:t>の時の</a:t>
            </a:r>
            <a:r>
              <a:rPr kumimoji="1" lang="en-US" altLang="ja-JP" baseline="0" dirty="0" smtClean="0"/>
              <a:t>COD</a:t>
            </a:r>
            <a:r>
              <a:rPr kumimoji="1" lang="ja-JP" altLang="en-US" baseline="0" dirty="0" smtClean="0"/>
              <a:t>による汚濁負荷量</a:t>
            </a:r>
            <a:r>
              <a:rPr kumimoji="1" lang="en-US" altLang="ja-JP" baseline="0" dirty="0" smtClean="0"/>
              <a:t>[kg/d]</a:t>
            </a:r>
            <a:r>
              <a:rPr kumimoji="1" lang="ja-JP" altLang="en-US" baseline="0" dirty="0" smtClean="0"/>
              <a:t>を求めなさい。</a:t>
            </a:r>
            <a:endParaRPr kumimoji="1" lang="en-US" altLang="ja-JP" baseline="0" dirty="0" smtClean="0"/>
          </a:p>
          <a:p>
            <a:endParaRPr kumimoji="1" lang="en-US" altLang="ja-JP" baseline="0" dirty="0" smtClean="0"/>
          </a:p>
          <a:p>
            <a:r>
              <a:rPr kumimoji="1" lang="ja-JP" altLang="en-US" baseline="0" dirty="0" smtClean="0"/>
              <a:t>　汚濁負荷量＝</a:t>
            </a:r>
            <a:r>
              <a:rPr kumimoji="1" lang="en-US" altLang="ja-JP" baseline="0" dirty="0" smtClean="0"/>
              <a:t>5000×84.1×10</a:t>
            </a:r>
            <a:r>
              <a:rPr kumimoji="1" lang="en-US" altLang="ja-JP" baseline="30000" dirty="0" smtClean="0"/>
              <a:t>-3</a:t>
            </a:r>
            <a:r>
              <a:rPr kumimoji="1" lang="ja-JP" altLang="en-US" baseline="0" dirty="0" smtClean="0"/>
              <a:t>＝</a:t>
            </a:r>
            <a:r>
              <a:rPr kumimoji="1" lang="en-US" altLang="ja-JP" baseline="0" dirty="0" smtClean="0"/>
              <a:t>421</a:t>
            </a:r>
            <a:r>
              <a:rPr kumimoji="1" lang="ja-JP" altLang="en-US" baseline="0" dirty="0" smtClean="0"/>
              <a:t>　</a:t>
            </a:r>
            <a:r>
              <a:rPr kumimoji="1" lang="en-US" altLang="ja-JP" baseline="0" dirty="0" smtClean="0"/>
              <a:t>421mg/L</a:t>
            </a:r>
            <a:endParaRPr kumimoji="1" lang="ja-JP" altLang="en-US" baseline="0" dirty="0"/>
          </a:p>
        </p:txBody>
      </p:sp>
      <p:sp>
        <p:nvSpPr>
          <p:cNvPr id="4" name="スライド番号プレースホルダ 3"/>
          <p:cNvSpPr>
            <a:spLocks noGrp="1"/>
          </p:cNvSpPr>
          <p:nvPr>
            <p:ph type="sldNum" sz="quarter" idx="10"/>
          </p:nvPr>
        </p:nvSpPr>
        <p:spPr/>
        <p:txBody>
          <a:bodyPr/>
          <a:lstStyle/>
          <a:p>
            <a:fld id="{53451A48-B794-4ACA-8FFD-DEDD5EF528F8}" type="slidenum">
              <a:rPr kumimoji="1" lang="ja-JP" altLang="en-US" smtClean="0"/>
              <a:pPr/>
              <a:t>65</a:t>
            </a:fld>
            <a:endParaRPr kumimoji="1" lang="ja-JP" altLang="en-US"/>
          </a:p>
        </p:txBody>
      </p:sp>
    </p:spTree>
    <p:extLst>
      <p:ext uri="{BB962C8B-B14F-4D97-AF65-F5344CB8AC3E}">
        <p14:creationId xmlns:p14="http://schemas.microsoft.com/office/powerpoint/2010/main" val="324061858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92500"/>
          </a:bodyPr>
          <a:lstStyle/>
          <a:p>
            <a:r>
              <a:rPr kumimoji="1" lang="ja-JP" altLang="en-US" dirty="0" smtClean="0"/>
              <a:t>例題１０</a:t>
            </a:r>
            <a:endParaRPr kumimoji="1" lang="en-US" altLang="ja-JP" dirty="0" smtClean="0"/>
          </a:p>
          <a:p>
            <a:r>
              <a:rPr kumimoji="1" lang="ja-JP" altLang="en-US" dirty="0" smtClean="0"/>
              <a:t>　試料</a:t>
            </a:r>
            <a:r>
              <a:rPr kumimoji="1" lang="en-US" altLang="ja-JP" dirty="0" smtClean="0"/>
              <a:t>25mL</a:t>
            </a:r>
            <a:r>
              <a:rPr kumimoji="1" lang="ja-JP" altLang="en-US" dirty="0" smtClean="0"/>
              <a:t>を採取し，</a:t>
            </a:r>
            <a:r>
              <a:rPr kumimoji="1" lang="en-US" altLang="ja-JP" dirty="0" smtClean="0"/>
              <a:t>100</a:t>
            </a:r>
            <a:r>
              <a:rPr kumimoji="1" lang="ja-JP" altLang="en-US" dirty="0" smtClean="0"/>
              <a:t>℃における</a:t>
            </a:r>
            <a:r>
              <a:rPr kumimoji="1" lang="en-US" altLang="ja-JP" dirty="0" smtClean="0"/>
              <a:t>KMnO</a:t>
            </a:r>
            <a:r>
              <a:rPr kumimoji="1" lang="en-US" altLang="ja-JP" baseline="-25000" dirty="0" smtClean="0"/>
              <a:t>4</a:t>
            </a:r>
            <a:r>
              <a:rPr kumimoji="1" lang="ja-JP" altLang="en-US" dirty="0" smtClean="0"/>
              <a:t>による</a:t>
            </a:r>
            <a:r>
              <a:rPr kumimoji="1" lang="en-US" altLang="ja-JP" dirty="0" err="1" smtClean="0"/>
              <a:t>COD</a:t>
            </a:r>
            <a:r>
              <a:rPr kumimoji="1" lang="en-US" altLang="ja-JP" baseline="-25000" dirty="0" err="1" smtClean="0"/>
              <a:t>Mn</a:t>
            </a:r>
            <a:r>
              <a:rPr kumimoji="1" lang="ja-JP" altLang="en-US" dirty="0" smtClean="0"/>
              <a:t>を測定したところ，滴定に</a:t>
            </a:r>
            <a:r>
              <a:rPr kumimoji="1" lang="en-US" altLang="ja-JP" dirty="0" smtClean="0"/>
              <a:t>5mmol/LKMnO</a:t>
            </a:r>
            <a:r>
              <a:rPr kumimoji="1" lang="en-US" altLang="ja-JP" baseline="-25000" dirty="0" smtClean="0"/>
              <a:t>4</a:t>
            </a:r>
            <a:r>
              <a:rPr kumimoji="1" lang="ja-JP" altLang="en-US" dirty="0" smtClean="0"/>
              <a:t>溶液（</a:t>
            </a:r>
            <a:r>
              <a:rPr kumimoji="1" lang="en-US" altLang="ja-JP" dirty="0" smtClean="0"/>
              <a:t>f=0.9997</a:t>
            </a:r>
            <a:r>
              <a:rPr kumimoji="1" lang="ja-JP" altLang="en-US" dirty="0" smtClean="0"/>
              <a:t>）は</a:t>
            </a:r>
            <a:r>
              <a:rPr kumimoji="1" lang="en-US" altLang="ja-JP" dirty="0" smtClean="0"/>
              <a:t>3.51mL</a:t>
            </a:r>
            <a:r>
              <a:rPr kumimoji="1" lang="ja-JP" altLang="en-US" dirty="0" smtClean="0"/>
              <a:t>であった。また，同量の水で空試験を行ったところ，</a:t>
            </a:r>
            <a:r>
              <a:rPr kumimoji="1" lang="en-US" altLang="ja-JP" dirty="0" smtClean="0"/>
              <a:t>0.10mL</a:t>
            </a:r>
            <a:r>
              <a:rPr kumimoji="1" lang="ja-JP" altLang="en-US" dirty="0" smtClean="0"/>
              <a:t>要した。この時の</a:t>
            </a:r>
            <a:r>
              <a:rPr kumimoji="1" lang="en-US" altLang="ja-JP" dirty="0" err="1" smtClean="0"/>
              <a:t>COD</a:t>
            </a:r>
            <a:r>
              <a:rPr kumimoji="1" lang="en-US" altLang="ja-JP" baseline="-25000" dirty="0" err="1" smtClean="0"/>
              <a:t>Mn</a:t>
            </a:r>
            <a:r>
              <a:rPr kumimoji="1" lang="en-US" altLang="ja-JP" baseline="0" dirty="0" smtClean="0"/>
              <a:t>[mg/L]</a:t>
            </a:r>
            <a:r>
              <a:rPr kumimoji="1" lang="ja-JP" altLang="en-US" baseline="0" dirty="0" smtClean="0"/>
              <a:t>を求めなさい。</a:t>
            </a:r>
            <a:endParaRPr kumimoji="1" lang="en-US" altLang="ja-JP" baseline="0" dirty="0" smtClean="0"/>
          </a:p>
          <a:p>
            <a:endParaRPr kumimoji="1" lang="en-US" altLang="ja-JP" baseline="0" dirty="0" smtClean="0"/>
          </a:p>
          <a:p>
            <a:r>
              <a:rPr kumimoji="1" lang="ja-JP" altLang="en-US" dirty="0" smtClean="0"/>
              <a:t>　</a:t>
            </a:r>
            <a:r>
              <a:rPr kumimoji="1" lang="en-US" altLang="ja-JP" dirty="0" smtClean="0"/>
              <a:t>a</a:t>
            </a:r>
            <a:r>
              <a:rPr kumimoji="1" lang="ja-JP" altLang="en-US" dirty="0" smtClean="0"/>
              <a:t>：滴定量</a:t>
            </a:r>
            <a:r>
              <a:rPr kumimoji="1" lang="en-US" altLang="ja-JP" dirty="0" smtClean="0"/>
              <a:t>=3.51[mL]</a:t>
            </a:r>
          </a:p>
          <a:p>
            <a:r>
              <a:rPr kumimoji="1" lang="ja-JP" altLang="en-US" dirty="0" smtClean="0"/>
              <a:t>　</a:t>
            </a:r>
            <a:r>
              <a:rPr kumimoji="1" lang="en-US" altLang="ja-JP" dirty="0" smtClean="0"/>
              <a:t>b</a:t>
            </a:r>
            <a:r>
              <a:rPr kumimoji="1" lang="ja-JP" altLang="en-US" dirty="0" smtClean="0"/>
              <a:t>：空試験の滴定量</a:t>
            </a:r>
            <a:r>
              <a:rPr kumimoji="1" lang="en-US" altLang="ja-JP" dirty="0" smtClean="0"/>
              <a:t>=0.10[mL]</a:t>
            </a:r>
          </a:p>
          <a:p>
            <a:r>
              <a:rPr kumimoji="1" lang="ja-JP" altLang="en-US" dirty="0" smtClean="0"/>
              <a:t>　</a:t>
            </a:r>
            <a:r>
              <a:rPr kumimoji="1" lang="en-US" altLang="ja-JP" dirty="0" smtClean="0"/>
              <a:t>f</a:t>
            </a:r>
            <a:r>
              <a:rPr kumimoji="1" lang="ja-JP" altLang="en-US" dirty="0" smtClean="0"/>
              <a:t>：ファクター</a:t>
            </a:r>
            <a:r>
              <a:rPr kumimoji="1" lang="en-US" altLang="ja-JP" dirty="0" smtClean="0"/>
              <a:t>=0.9997</a:t>
            </a:r>
          </a:p>
          <a:p>
            <a:r>
              <a:rPr kumimoji="1" lang="ja-JP" altLang="en-US" dirty="0" smtClean="0"/>
              <a:t>　</a:t>
            </a:r>
            <a:r>
              <a:rPr kumimoji="1" lang="en-US" altLang="ja-JP" dirty="0" smtClean="0"/>
              <a:t>V</a:t>
            </a:r>
            <a:r>
              <a:rPr kumimoji="1" lang="ja-JP" altLang="en-US" dirty="0" smtClean="0"/>
              <a:t>：滴定に使用した試料の量</a:t>
            </a:r>
            <a:r>
              <a:rPr kumimoji="1" lang="en-US" altLang="ja-JP" dirty="0" smtClean="0"/>
              <a:t>=25 [mL]</a:t>
            </a:r>
          </a:p>
          <a:p>
            <a:endParaRPr kumimoji="1" lang="en-US" altLang="ja-JP" dirty="0" smtClean="0"/>
          </a:p>
          <a:p>
            <a:r>
              <a:rPr kumimoji="1" lang="ja-JP" altLang="en-US" baseline="0" dirty="0" smtClean="0"/>
              <a:t>　</a:t>
            </a:r>
            <a:r>
              <a:rPr kumimoji="1" lang="en-US" altLang="ja-JP" baseline="0" dirty="0" smtClean="0"/>
              <a:t>COD</a:t>
            </a:r>
            <a:r>
              <a:rPr kumimoji="1" lang="en-US" altLang="ja-JP" baseline="-25000" dirty="0" smtClean="0"/>
              <a:t>M</a:t>
            </a:r>
            <a:r>
              <a:rPr kumimoji="1" lang="ja-JP" altLang="en-US" baseline="-25000" dirty="0" smtClean="0"/>
              <a:t>ｎ</a:t>
            </a:r>
            <a:r>
              <a:rPr kumimoji="1" lang="ja-JP" altLang="en-US" baseline="0" dirty="0" smtClean="0"/>
              <a:t>＝（</a:t>
            </a:r>
            <a:r>
              <a:rPr kumimoji="1" lang="en-US" altLang="ja-JP" baseline="0" dirty="0" smtClean="0"/>
              <a:t>3.51</a:t>
            </a:r>
            <a:r>
              <a:rPr kumimoji="1" lang="ja-JP" altLang="en-US" baseline="0" dirty="0" smtClean="0"/>
              <a:t>－</a:t>
            </a:r>
            <a:r>
              <a:rPr kumimoji="1" lang="en-US" altLang="ja-JP" baseline="0" dirty="0" smtClean="0"/>
              <a:t>0.10</a:t>
            </a:r>
            <a:r>
              <a:rPr kumimoji="1" lang="ja-JP" altLang="en-US" baseline="0" dirty="0" smtClean="0"/>
              <a:t>）</a:t>
            </a:r>
            <a:r>
              <a:rPr kumimoji="1" lang="en-US" altLang="ja-JP" baseline="0" dirty="0" smtClean="0"/>
              <a:t>×0.9997×1000÷25×0.2</a:t>
            </a:r>
            <a:r>
              <a:rPr kumimoji="1" lang="ja-JP" altLang="en-US" baseline="0" dirty="0" smtClean="0"/>
              <a:t>＝</a:t>
            </a:r>
            <a:r>
              <a:rPr kumimoji="1" lang="en-US" altLang="ja-JP" baseline="0" dirty="0" smtClean="0"/>
              <a:t>27.3[mg/L]</a:t>
            </a:r>
          </a:p>
        </p:txBody>
      </p:sp>
      <p:sp>
        <p:nvSpPr>
          <p:cNvPr id="4" name="スライド番号プレースホルダ 3"/>
          <p:cNvSpPr>
            <a:spLocks noGrp="1"/>
          </p:cNvSpPr>
          <p:nvPr>
            <p:ph type="sldNum" sz="quarter" idx="10"/>
          </p:nvPr>
        </p:nvSpPr>
        <p:spPr/>
        <p:txBody>
          <a:bodyPr/>
          <a:lstStyle/>
          <a:p>
            <a:fld id="{53451A48-B794-4ACA-8FFD-DEDD5EF528F8}" type="slidenum">
              <a:rPr kumimoji="1" lang="ja-JP" altLang="en-US" smtClean="0"/>
              <a:pPr/>
              <a:t>66</a:t>
            </a:fld>
            <a:endParaRPr kumimoji="1" lang="ja-JP" altLang="en-US"/>
          </a:p>
        </p:txBody>
      </p:sp>
    </p:spTree>
    <p:extLst>
      <p:ext uri="{BB962C8B-B14F-4D97-AF65-F5344CB8AC3E}">
        <p14:creationId xmlns:p14="http://schemas.microsoft.com/office/powerpoint/2010/main" val="265811664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baseline="0" dirty="0" smtClean="0"/>
              <a:t>例題１１</a:t>
            </a:r>
            <a:endParaRPr kumimoji="1" lang="en-US" altLang="ja-JP" baseline="0" dirty="0" smtClean="0"/>
          </a:p>
          <a:p>
            <a:r>
              <a:rPr kumimoji="1" lang="ja-JP" altLang="en-US" baseline="0" dirty="0" smtClean="0"/>
              <a:t>　</a:t>
            </a:r>
            <a:r>
              <a:rPr kumimoji="1" lang="en-US" altLang="ja-JP" baseline="0" dirty="0" smtClean="0"/>
              <a:t>10</a:t>
            </a:r>
            <a:r>
              <a:rPr kumimoji="1" lang="ja-JP" altLang="en-US" baseline="0" dirty="0" smtClean="0"/>
              <a:t>倍希釈した試料</a:t>
            </a:r>
            <a:r>
              <a:rPr kumimoji="1" lang="en-US" altLang="ja-JP" baseline="0" dirty="0" smtClean="0"/>
              <a:t>100mL</a:t>
            </a:r>
            <a:r>
              <a:rPr kumimoji="1" lang="ja-JP" altLang="en-US" baseline="0" dirty="0" smtClean="0"/>
              <a:t>を</a:t>
            </a:r>
            <a:r>
              <a:rPr kumimoji="1" lang="en-US" altLang="ja-JP" baseline="0" dirty="0" smtClean="0"/>
              <a:t>5</a:t>
            </a:r>
            <a:r>
              <a:rPr kumimoji="1" lang="en-US" altLang="ja-JP" dirty="0" smtClean="0"/>
              <a:t>mmol/LKMnO</a:t>
            </a:r>
            <a:r>
              <a:rPr kumimoji="1" lang="en-US" altLang="ja-JP" baseline="-25000" dirty="0" smtClean="0"/>
              <a:t>4</a:t>
            </a:r>
            <a:r>
              <a:rPr kumimoji="1" lang="ja-JP" altLang="en-US" dirty="0" smtClean="0"/>
              <a:t>溶液（</a:t>
            </a:r>
            <a:r>
              <a:rPr kumimoji="1" lang="en-US" altLang="ja-JP" dirty="0" smtClean="0"/>
              <a:t>f=1.001</a:t>
            </a:r>
            <a:r>
              <a:rPr kumimoji="1" lang="ja-JP" altLang="en-US" dirty="0" smtClean="0"/>
              <a:t>）で滴定したところ，</a:t>
            </a:r>
            <a:r>
              <a:rPr kumimoji="1" lang="en-US" altLang="ja-JP" dirty="0" smtClean="0"/>
              <a:t>4.25mL</a:t>
            </a:r>
            <a:r>
              <a:rPr kumimoji="1" lang="ja-JP" altLang="en-US" dirty="0" smtClean="0"/>
              <a:t>を要した。ただし，空試験の滴定値は</a:t>
            </a:r>
            <a:r>
              <a:rPr kumimoji="1" lang="en-US" altLang="ja-JP" dirty="0" smtClean="0"/>
              <a:t>0.05mL</a:t>
            </a:r>
            <a:r>
              <a:rPr kumimoji="1" lang="ja-JP" altLang="en-US" dirty="0" smtClean="0"/>
              <a:t>とする。</a:t>
            </a:r>
            <a:endParaRPr kumimoji="1" lang="en-US" altLang="ja-JP" dirty="0" smtClean="0"/>
          </a:p>
          <a:p>
            <a:endParaRPr kumimoji="1" lang="en-US" altLang="ja-JP" baseline="0" dirty="0" smtClean="0"/>
          </a:p>
          <a:p>
            <a:r>
              <a:rPr kumimoji="1" lang="ja-JP" altLang="en-US" baseline="0" dirty="0" smtClean="0"/>
              <a:t>（１）この排水の</a:t>
            </a:r>
            <a:r>
              <a:rPr kumimoji="1" lang="en-US" altLang="ja-JP" baseline="0" dirty="0" smtClean="0"/>
              <a:t>COD</a:t>
            </a:r>
            <a:r>
              <a:rPr kumimoji="1" lang="en-US" altLang="ja-JP" baseline="-25000" dirty="0" smtClean="0"/>
              <a:t>M</a:t>
            </a:r>
            <a:r>
              <a:rPr kumimoji="1" lang="ja-JP" altLang="en-US" baseline="-25000" dirty="0" smtClean="0"/>
              <a:t>ｎ</a:t>
            </a:r>
            <a:r>
              <a:rPr kumimoji="1" lang="ja-JP" altLang="en-US" baseline="0" dirty="0" smtClean="0"/>
              <a:t>を求めなさい。</a:t>
            </a:r>
            <a:endParaRPr kumimoji="1" lang="en-US" altLang="ja-JP" baseline="0" dirty="0" smtClean="0"/>
          </a:p>
          <a:p>
            <a:endParaRPr kumimoji="1" lang="en-US" altLang="ja-JP" baseline="0" dirty="0" smtClean="0"/>
          </a:p>
          <a:p>
            <a:r>
              <a:rPr kumimoji="1" lang="ja-JP" altLang="en-US" dirty="0" smtClean="0"/>
              <a:t>　</a:t>
            </a:r>
            <a:r>
              <a:rPr kumimoji="1" lang="en-US" altLang="ja-JP" dirty="0" smtClean="0"/>
              <a:t>a</a:t>
            </a:r>
            <a:r>
              <a:rPr kumimoji="1" lang="ja-JP" altLang="en-US" dirty="0" smtClean="0"/>
              <a:t>：滴定量</a:t>
            </a:r>
            <a:r>
              <a:rPr kumimoji="1" lang="en-US" altLang="ja-JP" dirty="0" smtClean="0"/>
              <a:t>=4.25[mL]</a:t>
            </a:r>
          </a:p>
          <a:p>
            <a:r>
              <a:rPr kumimoji="1" lang="ja-JP" altLang="en-US" dirty="0" smtClean="0"/>
              <a:t>　</a:t>
            </a:r>
            <a:r>
              <a:rPr kumimoji="1" lang="en-US" altLang="ja-JP" dirty="0" smtClean="0"/>
              <a:t>b</a:t>
            </a:r>
            <a:r>
              <a:rPr kumimoji="1" lang="ja-JP" altLang="en-US" dirty="0" smtClean="0"/>
              <a:t>：空試験の滴定量</a:t>
            </a:r>
            <a:r>
              <a:rPr kumimoji="1" lang="en-US" altLang="ja-JP" dirty="0" smtClean="0"/>
              <a:t>=0.05[mL]</a:t>
            </a:r>
          </a:p>
          <a:p>
            <a:r>
              <a:rPr kumimoji="1" lang="ja-JP" altLang="en-US" dirty="0" smtClean="0"/>
              <a:t>　</a:t>
            </a:r>
            <a:r>
              <a:rPr kumimoji="1" lang="en-US" altLang="ja-JP" dirty="0" smtClean="0"/>
              <a:t>f</a:t>
            </a:r>
            <a:r>
              <a:rPr kumimoji="1" lang="ja-JP" altLang="en-US" dirty="0" smtClean="0"/>
              <a:t>：ファクター</a:t>
            </a:r>
            <a:r>
              <a:rPr kumimoji="1" lang="en-US" altLang="ja-JP" dirty="0" smtClean="0"/>
              <a:t>=1.001</a:t>
            </a:r>
          </a:p>
          <a:p>
            <a:r>
              <a:rPr kumimoji="1" lang="ja-JP" altLang="en-US" dirty="0" smtClean="0"/>
              <a:t>　</a:t>
            </a:r>
            <a:r>
              <a:rPr kumimoji="1" lang="en-US" altLang="ja-JP" dirty="0" smtClean="0"/>
              <a:t>V</a:t>
            </a:r>
            <a:r>
              <a:rPr kumimoji="1" lang="ja-JP" altLang="en-US" dirty="0" smtClean="0"/>
              <a:t>：滴定に使用した試料の量</a:t>
            </a:r>
            <a:r>
              <a:rPr kumimoji="1" lang="en-US" altLang="ja-JP" dirty="0" smtClean="0"/>
              <a:t>=100[mL]</a:t>
            </a:r>
          </a:p>
          <a:p>
            <a:endParaRPr kumimoji="1" lang="en-US" altLang="ja-JP" dirty="0" smtClean="0"/>
          </a:p>
          <a:p>
            <a:r>
              <a:rPr kumimoji="1" lang="ja-JP" altLang="en-US" baseline="0" dirty="0" smtClean="0"/>
              <a:t>　</a:t>
            </a:r>
            <a:r>
              <a:rPr kumimoji="1" lang="en-US" altLang="ja-JP" baseline="0" dirty="0" smtClean="0"/>
              <a:t>COD</a:t>
            </a:r>
            <a:r>
              <a:rPr kumimoji="1" lang="en-US" altLang="ja-JP" baseline="-25000" dirty="0" smtClean="0"/>
              <a:t>M</a:t>
            </a:r>
            <a:r>
              <a:rPr kumimoji="1" lang="ja-JP" altLang="en-US" baseline="-25000" dirty="0" smtClean="0"/>
              <a:t>ｎ</a:t>
            </a:r>
            <a:r>
              <a:rPr kumimoji="1" lang="ja-JP" altLang="en-US" baseline="0" dirty="0" smtClean="0"/>
              <a:t>＝（</a:t>
            </a:r>
            <a:r>
              <a:rPr kumimoji="1" lang="en-US" altLang="ja-JP" baseline="0" dirty="0" smtClean="0"/>
              <a:t>4.25</a:t>
            </a:r>
            <a:r>
              <a:rPr kumimoji="1" lang="ja-JP" altLang="en-US" baseline="0" dirty="0" smtClean="0"/>
              <a:t>－</a:t>
            </a:r>
            <a:r>
              <a:rPr kumimoji="1" lang="en-US" altLang="ja-JP" baseline="0" dirty="0" smtClean="0"/>
              <a:t>0.05</a:t>
            </a:r>
            <a:r>
              <a:rPr kumimoji="1" lang="ja-JP" altLang="en-US" baseline="0" dirty="0" smtClean="0"/>
              <a:t>）</a:t>
            </a:r>
            <a:r>
              <a:rPr kumimoji="1" lang="en-US" altLang="ja-JP" baseline="0" dirty="0" smtClean="0"/>
              <a:t>×1.001×1000÷100×0.2</a:t>
            </a:r>
            <a:r>
              <a:rPr kumimoji="1" lang="ja-JP" altLang="en-US" baseline="0" dirty="0" smtClean="0"/>
              <a:t>＝</a:t>
            </a:r>
            <a:r>
              <a:rPr kumimoji="1" lang="en-US" altLang="ja-JP" baseline="0" dirty="0" smtClean="0"/>
              <a:t>8.41[mg/L]</a:t>
            </a:r>
          </a:p>
          <a:p>
            <a:r>
              <a:rPr kumimoji="1" lang="ja-JP" altLang="en-US" baseline="0" dirty="0" smtClean="0"/>
              <a:t>　</a:t>
            </a:r>
            <a:r>
              <a:rPr kumimoji="1" lang="en-US" altLang="ja-JP" baseline="0" dirty="0" smtClean="0"/>
              <a:t>8.41×10</a:t>
            </a:r>
            <a:r>
              <a:rPr kumimoji="1" lang="ja-JP" altLang="en-US" baseline="0" dirty="0" smtClean="0"/>
              <a:t>＝</a:t>
            </a:r>
            <a:r>
              <a:rPr kumimoji="1" lang="en-US" altLang="ja-JP" baseline="0" dirty="0" smtClean="0"/>
              <a:t>84.1[mg/L]</a:t>
            </a:r>
          </a:p>
        </p:txBody>
      </p:sp>
      <p:sp>
        <p:nvSpPr>
          <p:cNvPr id="4" name="スライド番号プレースホルダ 3"/>
          <p:cNvSpPr>
            <a:spLocks noGrp="1"/>
          </p:cNvSpPr>
          <p:nvPr>
            <p:ph type="sldNum" sz="quarter" idx="10"/>
          </p:nvPr>
        </p:nvSpPr>
        <p:spPr/>
        <p:txBody>
          <a:bodyPr/>
          <a:lstStyle/>
          <a:p>
            <a:fld id="{53451A48-B794-4ACA-8FFD-DEDD5EF528F8}" type="slidenum">
              <a:rPr kumimoji="1" lang="ja-JP" altLang="en-US" smtClean="0"/>
              <a:pPr/>
              <a:t>67</a:t>
            </a:fld>
            <a:endParaRPr kumimoji="1" lang="ja-JP" altLang="en-US"/>
          </a:p>
        </p:txBody>
      </p:sp>
    </p:spTree>
    <p:extLst>
      <p:ext uri="{BB962C8B-B14F-4D97-AF65-F5344CB8AC3E}">
        <p14:creationId xmlns:p14="http://schemas.microsoft.com/office/powerpoint/2010/main" val="412014249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baseline="0" dirty="0" smtClean="0"/>
              <a:t>例題１１</a:t>
            </a:r>
            <a:endParaRPr kumimoji="1" lang="en-US" altLang="ja-JP" baseline="0" dirty="0" smtClean="0"/>
          </a:p>
          <a:p>
            <a:r>
              <a:rPr kumimoji="1" lang="ja-JP" altLang="en-US" baseline="0" dirty="0" smtClean="0"/>
              <a:t>　</a:t>
            </a:r>
            <a:r>
              <a:rPr kumimoji="1" lang="en-US" altLang="ja-JP" baseline="0" dirty="0" smtClean="0"/>
              <a:t>10</a:t>
            </a:r>
            <a:r>
              <a:rPr kumimoji="1" lang="ja-JP" altLang="en-US" baseline="0" dirty="0" smtClean="0"/>
              <a:t>倍希釈した試料</a:t>
            </a:r>
            <a:r>
              <a:rPr kumimoji="1" lang="en-US" altLang="ja-JP" baseline="0" dirty="0" smtClean="0"/>
              <a:t>100mL</a:t>
            </a:r>
            <a:r>
              <a:rPr kumimoji="1" lang="ja-JP" altLang="en-US" baseline="0" dirty="0" smtClean="0"/>
              <a:t>を</a:t>
            </a:r>
            <a:r>
              <a:rPr kumimoji="1" lang="en-US" altLang="ja-JP" baseline="0" dirty="0" smtClean="0"/>
              <a:t>5</a:t>
            </a:r>
            <a:r>
              <a:rPr kumimoji="1" lang="en-US" altLang="ja-JP" dirty="0" smtClean="0"/>
              <a:t>mmol/LKMnO</a:t>
            </a:r>
            <a:r>
              <a:rPr kumimoji="1" lang="en-US" altLang="ja-JP" baseline="-25000" dirty="0" smtClean="0"/>
              <a:t>4</a:t>
            </a:r>
            <a:r>
              <a:rPr kumimoji="1" lang="ja-JP" altLang="en-US" dirty="0" smtClean="0"/>
              <a:t>溶液（</a:t>
            </a:r>
            <a:r>
              <a:rPr kumimoji="1" lang="en-US" altLang="ja-JP" dirty="0" smtClean="0"/>
              <a:t>f=1.001</a:t>
            </a:r>
            <a:r>
              <a:rPr kumimoji="1" lang="ja-JP" altLang="en-US" dirty="0" smtClean="0"/>
              <a:t>）で滴定したところ，</a:t>
            </a:r>
            <a:r>
              <a:rPr kumimoji="1" lang="en-US" altLang="ja-JP" dirty="0" smtClean="0"/>
              <a:t>4.25mL</a:t>
            </a:r>
            <a:r>
              <a:rPr kumimoji="1" lang="ja-JP" altLang="en-US" dirty="0" smtClean="0"/>
              <a:t>を要した。ただし，空試験の滴定値は</a:t>
            </a:r>
            <a:r>
              <a:rPr kumimoji="1" lang="en-US" altLang="ja-JP" dirty="0" smtClean="0"/>
              <a:t>0.05mL</a:t>
            </a:r>
            <a:r>
              <a:rPr kumimoji="1" lang="ja-JP" altLang="en-US" dirty="0" smtClean="0"/>
              <a:t>とする。</a:t>
            </a:r>
            <a:endParaRPr kumimoji="1" lang="en-US" altLang="ja-JP" dirty="0" smtClean="0"/>
          </a:p>
          <a:p>
            <a:endParaRPr kumimoji="1" lang="en-US" altLang="ja-JP" baseline="0" dirty="0" smtClean="0"/>
          </a:p>
          <a:p>
            <a:r>
              <a:rPr kumimoji="1" lang="ja-JP" altLang="en-US" baseline="0" dirty="0" smtClean="0"/>
              <a:t>（２）この排水の排水量が</a:t>
            </a:r>
            <a:r>
              <a:rPr kumimoji="1" lang="en-US" altLang="ja-JP" baseline="0" dirty="0" smtClean="0"/>
              <a:t>5000m</a:t>
            </a:r>
            <a:r>
              <a:rPr kumimoji="1" lang="en-US" altLang="ja-JP" baseline="30000" dirty="0" smtClean="0"/>
              <a:t>3</a:t>
            </a:r>
            <a:r>
              <a:rPr kumimoji="1" lang="en-US" altLang="ja-JP" baseline="0" dirty="0" smtClean="0"/>
              <a:t>/d</a:t>
            </a:r>
            <a:r>
              <a:rPr kumimoji="1" lang="ja-JP" altLang="en-US" baseline="0" dirty="0" smtClean="0"/>
              <a:t>の時の</a:t>
            </a:r>
            <a:r>
              <a:rPr kumimoji="1" lang="en-US" altLang="ja-JP" baseline="0" dirty="0" smtClean="0"/>
              <a:t>COD</a:t>
            </a:r>
            <a:r>
              <a:rPr kumimoji="1" lang="ja-JP" altLang="en-US" baseline="0" dirty="0" smtClean="0"/>
              <a:t>による汚濁負荷量</a:t>
            </a:r>
            <a:r>
              <a:rPr kumimoji="1" lang="en-US" altLang="ja-JP" baseline="0" dirty="0" smtClean="0"/>
              <a:t>[kg/d]</a:t>
            </a:r>
            <a:r>
              <a:rPr kumimoji="1" lang="ja-JP" altLang="en-US" baseline="0" dirty="0" smtClean="0"/>
              <a:t>を求めなさい。</a:t>
            </a:r>
            <a:endParaRPr kumimoji="1" lang="en-US" altLang="ja-JP" baseline="0" dirty="0" smtClean="0"/>
          </a:p>
          <a:p>
            <a:endParaRPr kumimoji="1" lang="en-US" altLang="ja-JP" baseline="0" dirty="0" smtClean="0"/>
          </a:p>
          <a:p>
            <a:r>
              <a:rPr kumimoji="1" lang="ja-JP" altLang="en-US" baseline="0" dirty="0" smtClean="0"/>
              <a:t>　汚濁負荷量＝</a:t>
            </a:r>
            <a:r>
              <a:rPr kumimoji="1" lang="en-US" altLang="ja-JP" baseline="0" dirty="0" smtClean="0"/>
              <a:t>5000×84.1×10</a:t>
            </a:r>
            <a:r>
              <a:rPr kumimoji="1" lang="en-US" altLang="ja-JP" baseline="30000" dirty="0" smtClean="0"/>
              <a:t>-3</a:t>
            </a:r>
            <a:r>
              <a:rPr kumimoji="1" lang="ja-JP" altLang="en-US" baseline="0" dirty="0" smtClean="0"/>
              <a:t>＝</a:t>
            </a:r>
            <a:r>
              <a:rPr kumimoji="1" lang="en-US" altLang="ja-JP" baseline="0" dirty="0" smtClean="0"/>
              <a:t>421[kg/d]</a:t>
            </a:r>
            <a:endParaRPr kumimoji="1" lang="ja-JP" altLang="en-US" baseline="0" dirty="0"/>
          </a:p>
        </p:txBody>
      </p:sp>
      <p:sp>
        <p:nvSpPr>
          <p:cNvPr id="4" name="スライド番号プレースホルダ 3"/>
          <p:cNvSpPr>
            <a:spLocks noGrp="1"/>
          </p:cNvSpPr>
          <p:nvPr>
            <p:ph type="sldNum" sz="quarter" idx="10"/>
          </p:nvPr>
        </p:nvSpPr>
        <p:spPr/>
        <p:txBody>
          <a:bodyPr/>
          <a:lstStyle/>
          <a:p>
            <a:fld id="{53451A48-B794-4ACA-8FFD-DEDD5EF528F8}" type="slidenum">
              <a:rPr kumimoji="1" lang="ja-JP" altLang="en-US" smtClean="0"/>
              <a:pPr/>
              <a:t>68</a:t>
            </a:fld>
            <a:endParaRPr kumimoji="1" lang="ja-JP" altLang="en-US"/>
          </a:p>
        </p:txBody>
      </p:sp>
    </p:spTree>
    <p:extLst>
      <p:ext uri="{BB962C8B-B14F-4D97-AF65-F5344CB8AC3E}">
        <p14:creationId xmlns:p14="http://schemas.microsoft.com/office/powerpoint/2010/main" val="143082451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a:t>
            </a:r>
            <a:r>
              <a:rPr kumimoji="1" lang="en-US" altLang="ja-JP" dirty="0" smtClean="0"/>
              <a:t>SS</a:t>
            </a:r>
            <a:r>
              <a:rPr kumimoji="1" lang="ja-JP" altLang="en-US" dirty="0" smtClean="0"/>
              <a:t>（浮遊・懸濁物質）」とは，</a:t>
            </a:r>
            <a:endParaRPr kumimoji="1" lang="en-US" altLang="ja-JP" dirty="0" smtClean="0"/>
          </a:p>
          <a:p>
            <a:r>
              <a:rPr kumimoji="1" lang="ja-JP" altLang="en-US" dirty="0" smtClean="0"/>
              <a:t>　水中に浮遊する　不溶性の物質であり，　水の濁りの　指標で，</a:t>
            </a:r>
            <a:endParaRPr kumimoji="1" lang="en-US" altLang="ja-JP" dirty="0" smtClean="0"/>
          </a:p>
          <a:p>
            <a:r>
              <a:rPr kumimoji="1" lang="ja-JP" altLang="en-US" dirty="0" smtClean="0"/>
              <a:t>　次の式で　求めることができる。</a:t>
            </a:r>
            <a:endParaRPr kumimoji="1" lang="en-US" altLang="ja-JP" dirty="0" smtClean="0"/>
          </a:p>
          <a:p>
            <a:endParaRPr kumimoji="1" lang="en-US" altLang="ja-JP" dirty="0" smtClean="0"/>
          </a:p>
          <a:p>
            <a:r>
              <a:rPr kumimoji="1" lang="en-US" altLang="ja-JP" dirty="0" smtClean="0"/>
              <a:t>SS</a:t>
            </a:r>
            <a:r>
              <a:rPr kumimoji="1" lang="ja-JP" altLang="en-US" dirty="0" smtClean="0"/>
              <a:t>＝（</a:t>
            </a:r>
            <a:r>
              <a:rPr kumimoji="1" lang="en-US" altLang="ja-JP" dirty="0" smtClean="0"/>
              <a:t>a</a:t>
            </a:r>
            <a:r>
              <a:rPr kumimoji="1" lang="ja-JP" altLang="en-US" dirty="0" smtClean="0"/>
              <a:t>－</a:t>
            </a:r>
            <a:r>
              <a:rPr kumimoji="1" lang="en-US" altLang="ja-JP" dirty="0" smtClean="0"/>
              <a:t>b</a:t>
            </a:r>
            <a:r>
              <a:rPr kumimoji="1" lang="ja-JP" altLang="en-US" dirty="0" smtClean="0"/>
              <a:t>）</a:t>
            </a:r>
            <a:r>
              <a:rPr kumimoji="1" lang="en-US" altLang="ja-JP" dirty="0" smtClean="0"/>
              <a:t>×1000÷V</a:t>
            </a:r>
          </a:p>
          <a:p>
            <a:endParaRPr kumimoji="1" lang="en-US" altLang="ja-JP" dirty="0" smtClean="0"/>
          </a:p>
          <a:p>
            <a:r>
              <a:rPr kumimoji="1" lang="ja-JP" altLang="en-US" dirty="0" smtClean="0"/>
              <a:t>　</a:t>
            </a:r>
            <a:r>
              <a:rPr kumimoji="1" lang="en-US" altLang="ja-JP" dirty="0" smtClean="0"/>
              <a:t>SS</a:t>
            </a:r>
            <a:r>
              <a:rPr kumimoji="1" lang="ja-JP" altLang="en-US" dirty="0" smtClean="0"/>
              <a:t>：浮遊・懸濁物質</a:t>
            </a:r>
            <a:r>
              <a:rPr kumimoji="1" lang="en-US" altLang="ja-JP" dirty="0" smtClean="0"/>
              <a:t>[mg/L]</a:t>
            </a:r>
          </a:p>
          <a:p>
            <a:r>
              <a:rPr kumimoji="1" lang="ja-JP" altLang="en-US" dirty="0" smtClean="0"/>
              <a:t>　</a:t>
            </a:r>
            <a:r>
              <a:rPr kumimoji="1" lang="en-US" altLang="ja-JP" dirty="0" smtClean="0"/>
              <a:t>a</a:t>
            </a:r>
            <a:r>
              <a:rPr kumimoji="1" lang="ja-JP" altLang="en-US" dirty="0" smtClean="0"/>
              <a:t>：ろ過材＋浮遊・懸濁物質の質量</a:t>
            </a:r>
            <a:r>
              <a:rPr kumimoji="1" lang="en-US" altLang="ja-JP" dirty="0" smtClean="0"/>
              <a:t>[mg]</a:t>
            </a:r>
          </a:p>
          <a:p>
            <a:r>
              <a:rPr kumimoji="1" lang="ja-JP" altLang="en-US" dirty="0" smtClean="0"/>
              <a:t>　</a:t>
            </a:r>
            <a:r>
              <a:rPr kumimoji="1" lang="en-US" altLang="ja-JP" dirty="0" smtClean="0"/>
              <a:t>b</a:t>
            </a:r>
            <a:r>
              <a:rPr kumimoji="1" lang="ja-JP" altLang="en-US" dirty="0" smtClean="0"/>
              <a:t>：ろ過材の質量</a:t>
            </a:r>
            <a:r>
              <a:rPr kumimoji="1" lang="en-US" altLang="ja-JP" dirty="0" smtClean="0"/>
              <a:t>[mg]</a:t>
            </a:r>
          </a:p>
          <a:p>
            <a:r>
              <a:rPr kumimoji="1" lang="ja-JP" altLang="en-US" dirty="0" smtClean="0"/>
              <a:t>　</a:t>
            </a:r>
            <a:r>
              <a:rPr kumimoji="1" lang="en-US" altLang="ja-JP" dirty="0" smtClean="0"/>
              <a:t>V</a:t>
            </a:r>
            <a:r>
              <a:rPr kumimoji="1" lang="ja-JP" altLang="en-US" dirty="0" smtClean="0"/>
              <a:t>：試料の量</a:t>
            </a:r>
            <a:r>
              <a:rPr kumimoji="1" lang="en-US" altLang="ja-JP" dirty="0" smtClean="0"/>
              <a:t>[mL]</a:t>
            </a:r>
          </a:p>
        </p:txBody>
      </p:sp>
      <p:sp>
        <p:nvSpPr>
          <p:cNvPr id="4" name="スライド番号プレースホルダ 3"/>
          <p:cNvSpPr>
            <a:spLocks noGrp="1"/>
          </p:cNvSpPr>
          <p:nvPr>
            <p:ph type="sldNum" sz="quarter" idx="10"/>
          </p:nvPr>
        </p:nvSpPr>
        <p:spPr/>
        <p:txBody>
          <a:bodyPr/>
          <a:lstStyle/>
          <a:p>
            <a:fld id="{53451A48-B794-4ACA-8FFD-DEDD5EF528F8}" type="slidenum">
              <a:rPr kumimoji="1" lang="ja-JP" altLang="en-US" smtClean="0"/>
              <a:pPr/>
              <a:t>69</a:t>
            </a:fld>
            <a:endParaRPr kumimoji="1" lang="ja-JP" altLang="en-US"/>
          </a:p>
        </p:txBody>
      </p:sp>
    </p:spTree>
    <p:extLst>
      <p:ext uri="{BB962C8B-B14F-4D97-AF65-F5344CB8AC3E}">
        <p14:creationId xmlns:p14="http://schemas.microsoft.com/office/powerpoint/2010/main" val="3491543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「エネルギー資源」には，</a:t>
            </a:r>
            <a:endParaRPr kumimoji="1" lang="en-US" altLang="ja-JP" dirty="0" smtClean="0"/>
          </a:p>
          <a:p>
            <a:endParaRPr kumimoji="1" lang="en-US" altLang="ja-JP" dirty="0" smtClean="0"/>
          </a:p>
          <a:p>
            <a:r>
              <a:rPr kumimoji="1" lang="ja-JP" altLang="en-US" dirty="0" smtClean="0"/>
              <a:t>　枯渇性エネルギー</a:t>
            </a:r>
            <a:endParaRPr kumimoji="1" lang="en-US" altLang="ja-JP" dirty="0" smtClean="0"/>
          </a:p>
          <a:p>
            <a:r>
              <a:rPr kumimoji="1" lang="ja-JP" altLang="en-US" dirty="0" smtClean="0"/>
              <a:t>　　化石燃料や鉱物など，一度採掘して使用すると枯渇（無くなってしまう）資源</a:t>
            </a:r>
            <a:endParaRPr kumimoji="1" lang="en-US" altLang="ja-JP" dirty="0" smtClean="0"/>
          </a:p>
          <a:p>
            <a:endParaRPr kumimoji="1" lang="en-US" altLang="ja-JP" dirty="0" smtClean="0"/>
          </a:p>
          <a:p>
            <a:r>
              <a:rPr kumimoji="1" lang="ja-JP" altLang="en-US" dirty="0" smtClean="0"/>
              <a:t>　再生可能エネルギー</a:t>
            </a:r>
            <a:endParaRPr kumimoji="1" lang="en-US" altLang="ja-JP" dirty="0" smtClean="0"/>
          </a:p>
          <a:p>
            <a:r>
              <a:rPr kumimoji="1" lang="ja-JP" altLang="en-US" dirty="0" smtClean="0"/>
              <a:t>　　何度も繰り返し使用しても半永久的に存在する（使うことができる）資源</a:t>
            </a:r>
            <a:endParaRPr kumimoji="1" lang="en-US" altLang="ja-JP" dirty="0" smtClean="0"/>
          </a:p>
          <a:p>
            <a:endParaRPr kumimoji="1" lang="en-US" altLang="ja-JP" dirty="0" smtClean="0"/>
          </a:p>
          <a:p>
            <a:r>
              <a:rPr kumimoji="1" lang="ja-JP" altLang="en-US" dirty="0" smtClean="0"/>
              <a:t>がある。</a:t>
            </a:r>
            <a:endParaRPr kumimoji="1" lang="ja-JP" altLang="en-US" dirty="0"/>
          </a:p>
        </p:txBody>
      </p:sp>
      <p:sp>
        <p:nvSpPr>
          <p:cNvPr id="4" name="スライド番号プレースホルダ 3"/>
          <p:cNvSpPr>
            <a:spLocks noGrp="1"/>
          </p:cNvSpPr>
          <p:nvPr>
            <p:ph type="sldNum" sz="quarter" idx="10"/>
          </p:nvPr>
        </p:nvSpPr>
        <p:spPr/>
        <p:txBody>
          <a:bodyPr/>
          <a:lstStyle/>
          <a:p>
            <a:fld id="{53451A48-B794-4ACA-8FFD-DEDD5EF528F8}" type="slidenum">
              <a:rPr kumimoji="1" lang="ja-JP" altLang="en-US" smtClean="0"/>
              <a:pPr/>
              <a:t>7</a:t>
            </a:fld>
            <a:endParaRPr kumimoji="1" lang="ja-JP" altLang="en-US" dirty="0"/>
          </a:p>
        </p:txBody>
      </p:sp>
    </p:spTree>
    <p:extLst>
      <p:ext uri="{BB962C8B-B14F-4D97-AF65-F5344CB8AC3E}">
        <p14:creationId xmlns:p14="http://schemas.microsoft.com/office/powerpoint/2010/main" val="404317823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例題１２</a:t>
            </a:r>
            <a:endParaRPr kumimoji="1" lang="en-US" altLang="ja-JP" dirty="0" smtClean="0"/>
          </a:p>
          <a:p>
            <a:r>
              <a:rPr kumimoji="1" lang="ja-JP" altLang="en-US" dirty="0" smtClean="0"/>
              <a:t>　ある排水</a:t>
            </a:r>
            <a:r>
              <a:rPr kumimoji="1" lang="en-US" altLang="ja-JP" dirty="0" smtClean="0"/>
              <a:t>500mL</a:t>
            </a:r>
            <a:r>
              <a:rPr kumimoji="1" lang="ja-JP" altLang="en-US" dirty="0" smtClean="0"/>
              <a:t>を採取し，</a:t>
            </a:r>
            <a:r>
              <a:rPr kumimoji="1" lang="en-US" altLang="ja-JP" dirty="0" smtClean="0"/>
              <a:t>SS</a:t>
            </a:r>
            <a:r>
              <a:rPr kumimoji="1" lang="ja-JP" altLang="en-US" dirty="0" smtClean="0"/>
              <a:t>の測定を行ったところ，</a:t>
            </a:r>
            <a:r>
              <a:rPr kumimoji="1" lang="ja-JP" altLang="en-US" dirty="0" err="1" smtClean="0"/>
              <a:t>ろ</a:t>
            </a:r>
            <a:r>
              <a:rPr kumimoji="1" lang="ja-JP" altLang="en-US" dirty="0" smtClean="0"/>
              <a:t>紙の質量が</a:t>
            </a:r>
            <a:r>
              <a:rPr kumimoji="1" lang="en-US" altLang="ja-JP" dirty="0" smtClean="0"/>
              <a:t>50mg</a:t>
            </a:r>
            <a:r>
              <a:rPr kumimoji="1" lang="ja-JP" altLang="en-US" dirty="0" smtClean="0"/>
              <a:t>増加した。</a:t>
            </a:r>
            <a:r>
              <a:rPr kumimoji="1" lang="en-US" altLang="ja-JP" dirty="0" smtClean="0"/>
              <a:t>SS[mg/L]</a:t>
            </a:r>
            <a:r>
              <a:rPr kumimoji="1" lang="ja-JP" altLang="en-US" dirty="0" smtClean="0"/>
              <a:t>を求めなさい。</a:t>
            </a:r>
            <a:endParaRPr kumimoji="1" lang="en-US" altLang="ja-JP" dirty="0" smtClean="0"/>
          </a:p>
          <a:p>
            <a:endParaRPr kumimoji="1" lang="en-US" altLang="ja-JP" dirty="0" smtClean="0"/>
          </a:p>
          <a:p>
            <a:r>
              <a:rPr kumimoji="1" lang="ja-JP" altLang="en-US" dirty="0" smtClean="0"/>
              <a:t>　</a:t>
            </a:r>
            <a:r>
              <a:rPr kumimoji="1" lang="en-US" altLang="ja-JP" dirty="0" smtClean="0"/>
              <a:t>SS</a:t>
            </a:r>
            <a:r>
              <a:rPr kumimoji="1" lang="ja-JP" altLang="en-US" dirty="0" smtClean="0"/>
              <a:t>：浮遊・懸濁物質</a:t>
            </a:r>
            <a:r>
              <a:rPr kumimoji="1" lang="en-US" altLang="ja-JP" dirty="0" smtClean="0"/>
              <a:t>[mg/L]</a:t>
            </a:r>
          </a:p>
          <a:p>
            <a:r>
              <a:rPr kumimoji="1" lang="ja-JP" altLang="en-US" dirty="0" smtClean="0"/>
              <a:t>　</a:t>
            </a:r>
            <a:r>
              <a:rPr kumimoji="1" lang="en-US" altLang="ja-JP" dirty="0" smtClean="0"/>
              <a:t>a</a:t>
            </a:r>
            <a:r>
              <a:rPr kumimoji="1" lang="ja-JP" altLang="en-US" dirty="0" smtClean="0"/>
              <a:t>：ろ過材＋浮遊・懸濁物質の質量</a:t>
            </a:r>
            <a:r>
              <a:rPr kumimoji="1" lang="en-US" altLang="ja-JP" dirty="0" smtClean="0"/>
              <a:t>[mg]</a:t>
            </a:r>
          </a:p>
          <a:p>
            <a:r>
              <a:rPr kumimoji="1" lang="ja-JP" altLang="en-US" dirty="0" smtClean="0"/>
              <a:t>　</a:t>
            </a:r>
            <a:r>
              <a:rPr kumimoji="1" lang="en-US" altLang="ja-JP" dirty="0" smtClean="0"/>
              <a:t>b</a:t>
            </a:r>
            <a:r>
              <a:rPr kumimoji="1" lang="ja-JP" altLang="en-US" dirty="0" smtClean="0"/>
              <a:t>：ろ過材の質量</a:t>
            </a:r>
            <a:r>
              <a:rPr kumimoji="1" lang="en-US" altLang="ja-JP" dirty="0" smtClean="0"/>
              <a:t>[mg]</a:t>
            </a:r>
          </a:p>
          <a:p>
            <a:r>
              <a:rPr kumimoji="1" lang="ja-JP" altLang="en-US" dirty="0" smtClean="0"/>
              <a:t>　</a:t>
            </a:r>
            <a:r>
              <a:rPr kumimoji="1" lang="en-US" altLang="ja-JP" dirty="0" smtClean="0"/>
              <a:t>V</a:t>
            </a:r>
            <a:r>
              <a:rPr kumimoji="1" lang="ja-JP" altLang="en-US" dirty="0" smtClean="0"/>
              <a:t>：試料の量</a:t>
            </a:r>
            <a:r>
              <a:rPr kumimoji="1" lang="en-US" altLang="ja-JP" dirty="0" smtClean="0"/>
              <a:t>[mL]</a:t>
            </a:r>
          </a:p>
          <a:p>
            <a:endParaRPr kumimoji="1" lang="en-US" altLang="ja-JP" dirty="0" smtClean="0"/>
          </a:p>
          <a:p>
            <a:r>
              <a:rPr kumimoji="1" lang="ja-JP" altLang="en-US" dirty="0" smtClean="0"/>
              <a:t>　</a:t>
            </a:r>
            <a:r>
              <a:rPr kumimoji="1" lang="en-US" altLang="ja-JP" dirty="0" smtClean="0"/>
              <a:t>SS</a:t>
            </a:r>
            <a:r>
              <a:rPr kumimoji="1" lang="ja-JP" altLang="en-US" dirty="0" smtClean="0"/>
              <a:t>＝</a:t>
            </a:r>
            <a:r>
              <a:rPr kumimoji="1" lang="en-US" altLang="ja-JP" dirty="0" smtClean="0"/>
              <a:t>50÷500×1000</a:t>
            </a:r>
            <a:r>
              <a:rPr kumimoji="1" lang="ja-JP" altLang="en-US" dirty="0" smtClean="0"/>
              <a:t>＝</a:t>
            </a:r>
            <a:r>
              <a:rPr kumimoji="1" lang="en-US" altLang="ja-JP" dirty="0" smtClean="0"/>
              <a:t>100[mg/L]</a:t>
            </a:r>
            <a:endParaRPr kumimoji="1" lang="ja-JP" altLang="en-US" dirty="0"/>
          </a:p>
        </p:txBody>
      </p:sp>
      <p:sp>
        <p:nvSpPr>
          <p:cNvPr id="4" name="スライド番号プレースホルダ 3"/>
          <p:cNvSpPr>
            <a:spLocks noGrp="1"/>
          </p:cNvSpPr>
          <p:nvPr>
            <p:ph type="sldNum" sz="quarter" idx="10"/>
          </p:nvPr>
        </p:nvSpPr>
        <p:spPr/>
        <p:txBody>
          <a:bodyPr/>
          <a:lstStyle/>
          <a:p>
            <a:fld id="{53451A48-B794-4ACA-8FFD-DEDD5EF528F8}" type="slidenum">
              <a:rPr kumimoji="1" lang="ja-JP" altLang="en-US" smtClean="0"/>
              <a:pPr/>
              <a:t>70</a:t>
            </a:fld>
            <a:endParaRPr kumimoji="1" lang="ja-JP" altLang="en-US"/>
          </a:p>
        </p:txBody>
      </p:sp>
    </p:spTree>
    <p:extLst>
      <p:ext uri="{BB962C8B-B14F-4D97-AF65-F5344CB8AC3E}">
        <p14:creationId xmlns:p14="http://schemas.microsoft.com/office/powerpoint/2010/main" val="13374372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「ヘキサン抽出物質」とは，</a:t>
            </a:r>
            <a:endParaRPr kumimoji="1" lang="en-US" altLang="ja-JP" dirty="0" smtClean="0"/>
          </a:p>
          <a:p>
            <a:endParaRPr kumimoji="1" lang="en-US" altLang="ja-JP" dirty="0" smtClean="0"/>
          </a:p>
          <a:p>
            <a:r>
              <a:rPr kumimoji="1" lang="ja-JP" altLang="en-US" dirty="0" smtClean="0"/>
              <a:t>　水中の　油分や　界面活性剤，　石鹸，　アルコール，　農薬などの</a:t>
            </a:r>
            <a:endParaRPr kumimoji="1" lang="en-US" altLang="ja-JP" dirty="0" smtClean="0"/>
          </a:p>
          <a:p>
            <a:r>
              <a:rPr kumimoji="1" lang="ja-JP" altLang="en-US" dirty="0" smtClean="0"/>
              <a:t>　物質の総称　である。</a:t>
            </a:r>
            <a:endParaRPr kumimoji="1" lang="en-US" altLang="ja-JP" dirty="0" smtClean="0"/>
          </a:p>
          <a:p>
            <a:endParaRPr kumimoji="1" lang="en-US" altLang="ja-JP" dirty="0" smtClean="0"/>
          </a:p>
          <a:p>
            <a:r>
              <a:rPr kumimoji="1" lang="ja-JP" altLang="en-US" dirty="0" smtClean="0"/>
              <a:t>　魚介類の　死滅や　油膜，　油臭などの　指標である。</a:t>
            </a:r>
            <a:endParaRPr kumimoji="1" lang="ja-JP" altLang="en-US" dirty="0"/>
          </a:p>
        </p:txBody>
      </p:sp>
      <p:sp>
        <p:nvSpPr>
          <p:cNvPr id="4" name="スライド番号プレースホルダ 3"/>
          <p:cNvSpPr>
            <a:spLocks noGrp="1"/>
          </p:cNvSpPr>
          <p:nvPr>
            <p:ph type="sldNum" sz="quarter" idx="10"/>
          </p:nvPr>
        </p:nvSpPr>
        <p:spPr/>
        <p:txBody>
          <a:bodyPr/>
          <a:lstStyle/>
          <a:p>
            <a:fld id="{53451A48-B794-4ACA-8FFD-DEDD5EF528F8}" type="slidenum">
              <a:rPr kumimoji="1" lang="ja-JP" altLang="en-US" smtClean="0"/>
              <a:pPr/>
              <a:t>71</a:t>
            </a:fld>
            <a:endParaRPr kumimoji="1" lang="ja-JP" altLang="en-US"/>
          </a:p>
        </p:txBody>
      </p:sp>
    </p:spTree>
    <p:extLst>
      <p:ext uri="{BB962C8B-B14F-4D97-AF65-F5344CB8AC3E}">
        <p14:creationId xmlns:p14="http://schemas.microsoft.com/office/powerpoint/2010/main" val="358144785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3451A48-B794-4ACA-8FFD-DEDD5EF528F8}" type="slidenum">
              <a:rPr kumimoji="1" lang="ja-JP" altLang="en-US" smtClean="0"/>
              <a:pPr/>
              <a:t>72</a:t>
            </a:fld>
            <a:endParaRPr kumimoji="1" lang="ja-JP" altLang="en-US"/>
          </a:p>
        </p:txBody>
      </p:sp>
    </p:spTree>
    <p:extLst>
      <p:ext uri="{BB962C8B-B14F-4D97-AF65-F5344CB8AC3E}">
        <p14:creationId xmlns:p14="http://schemas.microsoft.com/office/powerpoint/2010/main" val="422988510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人が　聞き分けることのできる　周波数は，　</a:t>
            </a:r>
            <a:r>
              <a:rPr kumimoji="1" lang="en-US" altLang="ja-JP" dirty="0" smtClean="0"/>
              <a:t>20</a:t>
            </a:r>
            <a:r>
              <a:rPr kumimoji="1" lang="ja-JP" altLang="en-US" dirty="0" smtClean="0"/>
              <a:t>～</a:t>
            </a:r>
            <a:r>
              <a:rPr kumimoji="1" lang="en-US" altLang="ja-JP" dirty="0" smtClean="0"/>
              <a:t>20000</a:t>
            </a:r>
            <a:r>
              <a:rPr kumimoji="1" lang="ja-JP" altLang="en-US" dirty="0" smtClean="0"/>
              <a:t> </a:t>
            </a:r>
            <a:r>
              <a:rPr kumimoji="1" lang="en-US" altLang="ja-JP" dirty="0" smtClean="0"/>
              <a:t>Hz</a:t>
            </a:r>
            <a:r>
              <a:rPr kumimoji="1" lang="ja-JP" altLang="en-US" dirty="0" smtClean="0"/>
              <a:t>である。</a:t>
            </a:r>
            <a:endParaRPr kumimoji="1" lang="en-US" altLang="ja-JP" dirty="0" smtClean="0"/>
          </a:p>
          <a:p>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「音圧レベル」は，　次の式で　求めることができる。</a:t>
            </a:r>
            <a:endParaRPr kumimoji="1" lang="en-US" altLang="ja-JP" dirty="0" smtClean="0"/>
          </a:p>
          <a:p>
            <a:endParaRPr kumimoji="1" lang="en-US" altLang="ja-JP" dirty="0" smtClean="0"/>
          </a:p>
          <a:p>
            <a:r>
              <a:rPr kumimoji="1" lang="en-US" altLang="ja-JP" dirty="0" err="1" smtClean="0"/>
              <a:t>L</a:t>
            </a:r>
            <a:r>
              <a:rPr kumimoji="1" lang="en-US" altLang="ja-JP" baseline="-25000" dirty="0" err="1" smtClean="0"/>
              <a:t>p</a:t>
            </a:r>
            <a:r>
              <a:rPr kumimoji="1" lang="ja-JP" altLang="en-US" dirty="0" smtClean="0"/>
              <a:t>＝</a:t>
            </a:r>
            <a:r>
              <a:rPr kumimoji="1" lang="en-US" altLang="ja-JP" dirty="0" smtClean="0"/>
              <a:t>10×log</a:t>
            </a:r>
            <a:r>
              <a:rPr kumimoji="1" lang="en-US" altLang="ja-JP" baseline="-25000" dirty="0" smtClean="0"/>
              <a:t>10</a:t>
            </a:r>
            <a:r>
              <a:rPr kumimoji="1" lang="ja-JP" altLang="en-US" dirty="0" smtClean="0"/>
              <a:t>（</a:t>
            </a:r>
            <a:r>
              <a:rPr kumimoji="1" lang="en-US" altLang="ja-JP" dirty="0" smtClean="0"/>
              <a:t>p</a:t>
            </a:r>
            <a:r>
              <a:rPr kumimoji="1" lang="en-US" altLang="ja-JP" baseline="30000" dirty="0" smtClean="0"/>
              <a:t>2</a:t>
            </a:r>
            <a:r>
              <a:rPr kumimoji="1" lang="en-US" altLang="ja-JP" dirty="0" smtClean="0"/>
              <a:t>÷p</a:t>
            </a:r>
            <a:r>
              <a:rPr kumimoji="1" lang="en-US" altLang="ja-JP" baseline="-25000" dirty="0" smtClean="0"/>
              <a:t>0</a:t>
            </a:r>
            <a:r>
              <a:rPr kumimoji="1" lang="en-US" altLang="ja-JP" baseline="30000" dirty="0" smtClean="0"/>
              <a:t>2</a:t>
            </a:r>
            <a:r>
              <a:rPr kumimoji="1" lang="ja-JP" altLang="en-US" dirty="0" smtClean="0"/>
              <a:t>）＝</a:t>
            </a:r>
            <a:r>
              <a:rPr kumimoji="1" lang="en-US" altLang="ja-JP" dirty="0" smtClean="0"/>
              <a:t>20×10×log</a:t>
            </a:r>
            <a:r>
              <a:rPr kumimoji="1" lang="en-US" altLang="ja-JP" baseline="-25000" dirty="0" smtClean="0"/>
              <a:t>10</a:t>
            </a:r>
            <a:r>
              <a:rPr kumimoji="1" lang="ja-JP" altLang="en-US" dirty="0" smtClean="0"/>
              <a:t>（</a:t>
            </a:r>
            <a:r>
              <a:rPr kumimoji="1" lang="en-US" altLang="ja-JP" dirty="0" smtClean="0"/>
              <a:t>p÷p</a:t>
            </a:r>
            <a:r>
              <a:rPr kumimoji="1" lang="en-US" altLang="ja-JP" baseline="-25000" dirty="0" smtClean="0"/>
              <a:t>0</a:t>
            </a:r>
            <a:r>
              <a:rPr kumimoji="1" lang="ja-JP" altLang="en-US" dirty="0" smtClean="0"/>
              <a:t>）</a:t>
            </a:r>
            <a:endParaRPr kumimoji="1" lang="en-US" altLang="ja-JP" dirty="0" smtClean="0"/>
          </a:p>
          <a:p>
            <a:endParaRPr kumimoji="1" lang="en-US" altLang="ja-JP" dirty="0" smtClean="0"/>
          </a:p>
          <a:p>
            <a:r>
              <a:rPr kumimoji="1" lang="ja-JP" altLang="en-US" dirty="0" smtClean="0"/>
              <a:t>　</a:t>
            </a:r>
            <a:r>
              <a:rPr kumimoji="1" lang="en-US" altLang="ja-JP" dirty="0" err="1" smtClean="0"/>
              <a:t>L</a:t>
            </a:r>
            <a:r>
              <a:rPr kumimoji="1" lang="en-US" altLang="ja-JP" baseline="-25000" dirty="0" err="1" smtClean="0"/>
              <a:t>p</a:t>
            </a:r>
            <a:r>
              <a:rPr kumimoji="1" lang="ja-JP" altLang="en-US" dirty="0" smtClean="0"/>
              <a:t>：音圧レベル（</a:t>
            </a:r>
            <a:r>
              <a:rPr kumimoji="1" lang="en-US" altLang="ja-JP" dirty="0" smtClean="0"/>
              <a:t>SPL</a:t>
            </a:r>
            <a:r>
              <a:rPr kumimoji="1" lang="ja-JP" altLang="en-US" dirty="0" smtClean="0"/>
              <a:t>）</a:t>
            </a:r>
            <a:r>
              <a:rPr kumimoji="1" lang="en-US" altLang="ja-JP" dirty="0" smtClean="0"/>
              <a:t>[dB]</a:t>
            </a:r>
          </a:p>
          <a:p>
            <a:r>
              <a:rPr kumimoji="1" lang="ja-JP" altLang="en-US" dirty="0" smtClean="0"/>
              <a:t>　</a:t>
            </a:r>
            <a:r>
              <a:rPr kumimoji="1" lang="en-US" altLang="ja-JP" dirty="0" smtClean="0"/>
              <a:t>p</a:t>
            </a:r>
            <a:r>
              <a:rPr kumimoji="1" lang="ja-JP" altLang="en-US" dirty="0" smtClean="0"/>
              <a:t>：音圧（実行値）</a:t>
            </a:r>
            <a:r>
              <a:rPr kumimoji="1" lang="en-US" altLang="ja-JP" dirty="0" smtClean="0"/>
              <a:t>[Pa]</a:t>
            </a:r>
          </a:p>
          <a:p>
            <a:r>
              <a:rPr kumimoji="1" lang="ja-JP" altLang="en-US" dirty="0" smtClean="0"/>
              <a:t>　</a:t>
            </a:r>
            <a:r>
              <a:rPr kumimoji="1" lang="en-US" altLang="ja-JP" dirty="0" smtClean="0"/>
              <a:t>p</a:t>
            </a:r>
            <a:r>
              <a:rPr kumimoji="1" lang="en-US" altLang="ja-JP" baseline="-25000" dirty="0" smtClean="0"/>
              <a:t>0</a:t>
            </a:r>
            <a:r>
              <a:rPr kumimoji="1" lang="ja-JP" altLang="en-US" dirty="0" smtClean="0"/>
              <a:t>：音圧（基準値）：</a:t>
            </a:r>
            <a:r>
              <a:rPr kumimoji="1" lang="en-US" altLang="ja-JP" dirty="0" smtClean="0"/>
              <a:t>2×10</a:t>
            </a:r>
            <a:r>
              <a:rPr kumimoji="1" lang="en-US" altLang="ja-JP" baseline="30000" dirty="0" smtClean="0"/>
              <a:t>-5</a:t>
            </a:r>
            <a:r>
              <a:rPr kumimoji="1" lang="en-US" altLang="ja-JP" dirty="0" smtClean="0"/>
              <a:t>Pa</a:t>
            </a:r>
          </a:p>
          <a:p>
            <a:endParaRPr kumimoji="1" lang="en-US" altLang="ja-JP" dirty="0" smtClean="0"/>
          </a:p>
        </p:txBody>
      </p:sp>
      <p:sp>
        <p:nvSpPr>
          <p:cNvPr id="4" name="スライド番号プレースホルダ 3"/>
          <p:cNvSpPr>
            <a:spLocks noGrp="1"/>
          </p:cNvSpPr>
          <p:nvPr>
            <p:ph type="sldNum" sz="quarter" idx="10"/>
          </p:nvPr>
        </p:nvSpPr>
        <p:spPr/>
        <p:txBody>
          <a:bodyPr/>
          <a:lstStyle/>
          <a:p>
            <a:fld id="{53451A48-B794-4ACA-8FFD-DEDD5EF528F8}" type="slidenum">
              <a:rPr kumimoji="1" lang="ja-JP" altLang="en-US" smtClean="0"/>
              <a:pPr/>
              <a:t>73</a:t>
            </a:fld>
            <a:endParaRPr kumimoji="1" lang="ja-JP" altLang="en-US"/>
          </a:p>
        </p:txBody>
      </p:sp>
    </p:spTree>
    <p:extLst>
      <p:ext uri="{BB962C8B-B14F-4D97-AF65-F5344CB8AC3E}">
        <p14:creationId xmlns:p14="http://schemas.microsoft.com/office/powerpoint/2010/main" val="64628242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身近な音の　騒音レベルを　確認する。</a:t>
            </a:r>
            <a:endParaRPr kumimoji="1" lang="en-US" altLang="ja-JP" dirty="0" smtClean="0"/>
          </a:p>
          <a:p>
            <a:endParaRPr kumimoji="1" lang="en-US" altLang="ja-JP" dirty="0" smtClean="0"/>
          </a:p>
          <a:p>
            <a:r>
              <a:rPr kumimoji="1" lang="ja-JP" altLang="en-US" dirty="0" smtClean="0"/>
              <a:t>自動車の車検でも，　マフラー（消音器）からの　音が　大きい場合は</a:t>
            </a:r>
            <a:endParaRPr kumimoji="1" lang="en-US" altLang="ja-JP" dirty="0" smtClean="0"/>
          </a:p>
          <a:p>
            <a:r>
              <a:rPr kumimoji="1" lang="ja-JP" altLang="en-US" dirty="0" smtClean="0"/>
              <a:t>不合格となり，　公道で　走らせることが　できない。</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ゴシック" pitchFamily="49" charset="-128"/>
                <a:ea typeface="ＭＳ ゴシック" pitchFamily="49" charset="-128"/>
              </a:rPr>
              <a:t>例</a:t>
            </a:r>
            <a:endParaRPr kumimoji="1" lang="en-US" altLang="ja-JP" dirty="0" smtClean="0">
              <a:latin typeface="ＭＳ ゴシック" pitchFamily="49" charset="-128"/>
              <a:ea typeface="ＭＳ ゴシック" pitchFamily="49"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ゴシック" pitchFamily="49" charset="-128"/>
                <a:ea typeface="ＭＳ ゴシック" pitchFamily="49" charset="-128"/>
              </a:rPr>
              <a:t>　</a:t>
            </a:r>
            <a:r>
              <a:rPr lang="ja-JP" altLang="en-US" dirty="0" smtClean="0">
                <a:latin typeface="ＭＳ ゴシック" pitchFamily="49" charset="-128"/>
                <a:ea typeface="ＭＳ ゴシック" pitchFamily="49" charset="-128"/>
              </a:rPr>
              <a:t>総重量</a:t>
            </a:r>
            <a:r>
              <a:rPr lang="en-US" altLang="ja-JP" dirty="0" smtClean="0">
                <a:latin typeface="ＭＳ ゴシック" pitchFamily="49" charset="-128"/>
                <a:ea typeface="ＭＳ ゴシック" pitchFamily="49" charset="-128"/>
              </a:rPr>
              <a:t>1.7t</a:t>
            </a:r>
            <a:r>
              <a:rPr lang="ja-JP" altLang="en-US" dirty="0" smtClean="0">
                <a:latin typeface="ＭＳ ゴシック" pitchFamily="49" charset="-128"/>
                <a:ea typeface="ＭＳ ゴシック" pitchFamily="49" charset="-128"/>
              </a:rPr>
              <a:t>超</a:t>
            </a:r>
            <a:r>
              <a:rPr lang="en-US" altLang="ja-JP" dirty="0" smtClean="0">
                <a:latin typeface="ＭＳ ゴシック" pitchFamily="49" charset="-128"/>
                <a:ea typeface="ＭＳ ゴシック" pitchFamily="49" charset="-128"/>
              </a:rPr>
              <a:t>3.5t</a:t>
            </a:r>
            <a:r>
              <a:rPr lang="ja-JP" altLang="en-US" dirty="0" smtClean="0">
                <a:latin typeface="ＭＳ ゴシック" pitchFamily="49" charset="-128"/>
                <a:ea typeface="ＭＳ ゴシック" pitchFamily="49" charset="-128"/>
              </a:rPr>
              <a:t>以下の普通自動車　近接排気騒音値</a:t>
            </a:r>
            <a:r>
              <a:rPr kumimoji="1" lang="ja-JP" altLang="en-US" dirty="0" smtClean="0">
                <a:latin typeface="ＭＳ ゴシック" pitchFamily="49" charset="-128"/>
                <a:ea typeface="ＭＳ ゴシック" pitchFamily="49" charset="-128"/>
              </a:rPr>
              <a:t>　１０３ｄ</a:t>
            </a:r>
            <a:r>
              <a:rPr kumimoji="1" lang="en-US" altLang="ja-JP" dirty="0" smtClean="0">
                <a:latin typeface="ＭＳ ゴシック" pitchFamily="49" charset="-128"/>
                <a:ea typeface="ＭＳ ゴシック" pitchFamily="49" charset="-128"/>
              </a:rPr>
              <a:t>B</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ゴシック" pitchFamily="49" charset="-128"/>
                <a:ea typeface="ＭＳ ゴシック" pitchFamily="49" charset="-128"/>
              </a:rPr>
              <a:t>　</a:t>
            </a:r>
            <a:r>
              <a:rPr lang="ja-JP" altLang="en-US" dirty="0" smtClean="0">
                <a:latin typeface="ＭＳ ゴシック" pitchFamily="49" charset="-128"/>
                <a:ea typeface="ＭＳ ゴシック" pitchFamily="49" charset="-128"/>
              </a:rPr>
              <a:t>運転席の前方にエンジンがある軽自動車　近接排気騒音値　９７ｄ</a:t>
            </a:r>
            <a:r>
              <a:rPr lang="en-US" altLang="ja-JP" dirty="0" smtClean="0">
                <a:latin typeface="ＭＳ ゴシック" pitchFamily="49" charset="-128"/>
                <a:ea typeface="ＭＳ ゴシック" pitchFamily="49" charset="-128"/>
              </a:rPr>
              <a:t>B</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baseline="0" dirty="0" smtClean="0">
                <a:latin typeface="ＭＳ ゴシック" pitchFamily="49" charset="-128"/>
                <a:ea typeface="ＭＳ ゴシック" pitchFamily="49" charset="-128"/>
              </a:rPr>
              <a:t>　（新車の規制値は上記の値よりもさらに厳しい値である）</a:t>
            </a:r>
            <a:endParaRPr lang="en-US" altLang="ja-JP" baseline="0" dirty="0" smtClean="0">
              <a:latin typeface="ＭＳ ゴシック" pitchFamily="49" charset="-128"/>
              <a:ea typeface="ＭＳ ゴシック" pitchFamily="49"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latin typeface="ＭＳ ゴシック" pitchFamily="49" charset="-128"/>
              <a:ea typeface="ＭＳ ゴシック" pitchFamily="49"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ＭＳ ゴシック" pitchFamily="49" charset="-128"/>
                <a:ea typeface="ＭＳ ゴシック" pitchFamily="49" charset="-128"/>
              </a:rPr>
              <a:t>　リニアモーターカーの走行時に生じる騒音の国の基準　住宅地７０ｄ</a:t>
            </a:r>
            <a:r>
              <a:rPr lang="en-US" altLang="ja-JP" dirty="0" smtClean="0">
                <a:latin typeface="ＭＳ ゴシック" pitchFamily="49" charset="-128"/>
                <a:ea typeface="ＭＳ ゴシック" pitchFamily="49" charset="-128"/>
              </a:rPr>
              <a:t>B</a:t>
            </a:r>
            <a:endParaRPr lang="ja-JP" altLang="en-US" dirty="0" smtClean="0">
              <a:latin typeface="ＭＳ ゴシック" pitchFamily="49" charset="-128"/>
              <a:ea typeface="ＭＳ ゴシック" pitchFamily="49" charset="-128"/>
            </a:endParaRPr>
          </a:p>
        </p:txBody>
      </p:sp>
      <p:sp>
        <p:nvSpPr>
          <p:cNvPr id="4" name="スライド番号プレースホルダ 3"/>
          <p:cNvSpPr>
            <a:spLocks noGrp="1"/>
          </p:cNvSpPr>
          <p:nvPr>
            <p:ph type="sldNum" sz="quarter" idx="10"/>
          </p:nvPr>
        </p:nvSpPr>
        <p:spPr/>
        <p:txBody>
          <a:bodyPr/>
          <a:lstStyle/>
          <a:p>
            <a:fld id="{53451A48-B794-4ACA-8FFD-DEDD5EF528F8}" type="slidenum">
              <a:rPr kumimoji="1" lang="ja-JP" altLang="en-US" smtClean="0"/>
              <a:pPr/>
              <a:t>74</a:t>
            </a:fld>
            <a:endParaRPr kumimoji="1" lang="ja-JP" altLang="en-US"/>
          </a:p>
        </p:txBody>
      </p:sp>
    </p:spTree>
    <p:extLst>
      <p:ext uri="{BB962C8B-B14F-4D97-AF65-F5344CB8AC3E}">
        <p14:creationId xmlns:p14="http://schemas.microsoft.com/office/powerpoint/2010/main" val="82987261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3451A48-B794-4ACA-8FFD-DEDD5EF528F8}" type="slidenum">
              <a:rPr kumimoji="1" lang="ja-JP" altLang="en-US" smtClean="0"/>
              <a:pPr/>
              <a:t>75</a:t>
            </a:fld>
            <a:endParaRPr kumimoji="1" lang="ja-JP" altLang="en-US"/>
          </a:p>
        </p:txBody>
      </p:sp>
    </p:spTree>
    <p:extLst>
      <p:ext uri="{BB962C8B-B14F-4D97-AF65-F5344CB8AC3E}">
        <p14:creationId xmlns:p14="http://schemas.microsoft.com/office/powerpoint/2010/main" val="2412503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枯渇性エネルギーは，</a:t>
            </a:r>
            <a:endParaRPr kumimoji="1" lang="en-US" altLang="ja-JP" dirty="0" smtClean="0"/>
          </a:p>
          <a:p>
            <a:r>
              <a:rPr kumimoji="1" lang="ja-JP" altLang="en-US" dirty="0" smtClean="0"/>
              <a:t>　化石燃料と　核燃料の　２つに分けられる。</a:t>
            </a:r>
            <a:endParaRPr kumimoji="1" lang="en-US" altLang="ja-JP" dirty="0" smtClean="0"/>
          </a:p>
          <a:p>
            <a:endParaRPr kumimoji="1" lang="en-US" altLang="ja-JP" dirty="0" smtClean="0"/>
          </a:p>
          <a:p>
            <a:r>
              <a:rPr kumimoji="1" lang="ja-JP" altLang="en-US" dirty="0" smtClean="0"/>
              <a:t>この化石燃料には，</a:t>
            </a:r>
            <a:endParaRPr kumimoji="1" lang="en-US" altLang="ja-JP" dirty="0" smtClean="0"/>
          </a:p>
          <a:p>
            <a:r>
              <a:rPr kumimoji="1" lang="ja-JP" altLang="en-US" dirty="0" smtClean="0"/>
              <a:t>　石油・石炭・天然ガス　などがあり，</a:t>
            </a:r>
            <a:endParaRPr kumimoji="1" lang="en-US" altLang="ja-JP" dirty="0" smtClean="0"/>
          </a:p>
          <a:p>
            <a:endParaRPr kumimoji="1" lang="en-US" altLang="ja-JP" dirty="0" smtClean="0"/>
          </a:p>
          <a:p>
            <a:r>
              <a:rPr kumimoji="1" lang="ja-JP" altLang="en-US" dirty="0" smtClean="0"/>
              <a:t>核燃料には，</a:t>
            </a:r>
            <a:endParaRPr kumimoji="1" lang="en-US" altLang="ja-JP" dirty="0" smtClean="0"/>
          </a:p>
          <a:p>
            <a:r>
              <a:rPr kumimoji="1" lang="ja-JP" altLang="en-US" dirty="0" smtClean="0"/>
              <a:t>　ウラン　がある。</a:t>
            </a:r>
            <a:endParaRPr kumimoji="1" lang="en-US" altLang="ja-JP" dirty="0" smtClean="0"/>
          </a:p>
        </p:txBody>
      </p:sp>
      <p:sp>
        <p:nvSpPr>
          <p:cNvPr id="4" name="スライド番号プレースホルダ 3"/>
          <p:cNvSpPr>
            <a:spLocks noGrp="1"/>
          </p:cNvSpPr>
          <p:nvPr>
            <p:ph type="sldNum" sz="quarter" idx="10"/>
          </p:nvPr>
        </p:nvSpPr>
        <p:spPr/>
        <p:txBody>
          <a:bodyPr/>
          <a:lstStyle/>
          <a:p>
            <a:fld id="{53451A48-B794-4ACA-8FFD-DEDD5EF528F8}" type="slidenum">
              <a:rPr kumimoji="1" lang="ja-JP" altLang="en-US" smtClean="0"/>
              <a:pPr/>
              <a:t>8</a:t>
            </a:fld>
            <a:endParaRPr kumimoji="1" lang="ja-JP" altLang="en-US" dirty="0"/>
          </a:p>
        </p:txBody>
      </p:sp>
    </p:spTree>
    <p:extLst>
      <p:ext uri="{BB962C8B-B14F-4D97-AF65-F5344CB8AC3E}">
        <p14:creationId xmlns:p14="http://schemas.microsoft.com/office/powerpoint/2010/main" val="478438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再生可能なエネルギーは，</a:t>
            </a:r>
            <a:endParaRPr kumimoji="1" lang="en-US" altLang="ja-JP" dirty="0" smtClean="0"/>
          </a:p>
          <a:p>
            <a:r>
              <a:rPr kumimoji="1" lang="ja-JP" altLang="en-US" dirty="0" smtClean="0"/>
              <a:t>　太陽と　地熱と　潮力の　３つに分けられる。</a:t>
            </a:r>
            <a:endParaRPr kumimoji="1" lang="en-US" altLang="ja-JP" dirty="0" smtClean="0"/>
          </a:p>
          <a:p>
            <a:endParaRPr kumimoji="1" lang="en-US" altLang="ja-JP" dirty="0" smtClean="0"/>
          </a:p>
          <a:p>
            <a:r>
              <a:rPr kumimoji="1" lang="ja-JP" altLang="en-US" dirty="0" smtClean="0"/>
              <a:t>このうち，太陽エネルギーには，</a:t>
            </a:r>
            <a:endParaRPr kumimoji="1" lang="en-US" altLang="ja-JP" dirty="0" smtClean="0"/>
          </a:p>
          <a:p>
            <a:r>
              <a:rPr kumimoji="1" lang="ja-JP" altLang="en-US" dirty="0" smtClean="0"/>
              <a:t>　太陽光，　太陽熱，　風力，　水力（波力），　バイオマス　などがある。</a:t>
            </a:r>
            <a:endParaRPr kumimoji="1" lang="en-US" altLang="ja-JP" dirty="0" smtClean="0"/>
          </a:p>
        </p:txBody>
      </p:sp>
      <p:sp>
        <p:nvSpPr>
          <p:cNvPr id="4" name="スライド番号プレースホルダ 3"/>
          <p:cNvSpPr>
            <a:spLocks noGrp="1"/>
          </p:cNvSpPr>
          <p:nvPr>
            <p:ph type="sldNum" sz="quarter" idx="10"/>
          </p:nvPr>
        </p:nvSpPr>
        <p:spPr/>
        <p:txBody>
          <a:bodyPr/>
          <a:lstStyle/>
          <a:p>
            <a:fld id="{53451A48-B794-4ACA-8FFD-DEDD5EF528F8}" type="slidenum">
              <a:rPr kumimoji="1" lang="ja-JP" altLang="en-US" smtClean="0"/>
              <a:pPr/>
              <a:t>9</a:t>
            </a:fld>
            <a:endParaRPr kumimoji="1" lang="ja-JP" altLang="en-US" dirty="0"/>
          </a:p>
        </p:txBody>
      </p:sp>
    </p:spTree>
    <p:extLst>
      <p:ext uri="{BB962C8B-B14F-4D97-AF65-F5344CB8AC3E}">
        <p14:creationId xmlns:p14="http://schemas.microsoft.com/office/powerpoint/2010/main" val="13317707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2" name="Group 23"/>
          <p:cNvGrpSpPr>
            <a:grpSpLocks/>
          </p:cNvGrpSpPr>
          <p:nvPr/>
        </p:nvGrpSpPr>
        <p:grpSpPr bwMode="auto">
          <a:xfrm>
            <a:off x="-11113" y="-3175"/>
            <a:ext cx="9166226" cy="6897688"/>
            <a:chOff x="-7" y="-2"/>
            <a:chExt cx="5774" cy="4345"/>
          </a:xfrm>
        </p:grpSpPr>
        <p:grpSp>
          <p:nvGrpSpPr>
            <p:cNvPr id="3" name="Group 22"/>
            <p:cNvGrpSpPr>
              <a:grpSpLocks/>
            </p:cNvGrpSpPr>
            <p:nvPr userDrawn="1"/>
          </p:nvGrpSpPr>
          <p:grpSpPr bwMode="auto">
            <a:xfrm>
              <a:off x="-7" y="0"/>
              <a:ext cx="5774" cy="4343"/>
              <a:chOff x="-7" y="0"/>
              <a:chExt cx="5774" cy="4343"/>
            </a:xfrm>
          </p:grpSpPr>
          <p:sp>
            <p:nvSpPr>
              <p:cNvPr id="7" name="Freeform 3"/>
              <p:cNvSpPr>
                <a:spLocks/>
              </p:cNvSpPr>
              <p:nvPr/>
            </p:nvSpPr>
            <p:spPr bwMode="hidden">
              <a:xfrm>
                <a:off x="-7" y="1157"/>
                <a:ext cx="1429" cy="1707"/>
              </a:xfrm>
              <a:custGeom>
                <a:avLst/>
                <a:gdLst>
                  <a:gd name="T0" fmla="*/ 808 w 1429"/>
                  <a:gd name="T1" fmla="*/ 283 h 1707"/>
                  <a:gd name="T2" fmla="*/ 673 w 1429"/>
                  <a:gd name="T3" fmla="*/ 252 h 1707"/>
                  <a:gd name="T4" fmla="*/ 654 w 1429"/>
                  <a:gd name="T5" fmla="*/ 0 h 1707"/>
                  <a:gd name="T6" fmla="*/ 488 w 1429"/>
                  <a:gd name="T7" fmla="*/ 13 h 1707"/>
                  <a:gd name="T8" fmla="*/ 476 w 1429"/>
                  <a:gd name="T9" fmla="*/ 252 h 1707"/>
                  <a:gd name="T10" fmla="*/ 365 w 1429"/>
                  <a:gd name="T11" fmla="*/ 290 h 1707"/>
                  <a:gd name="T12" fmla="*/ 206 w 1429"/>
                  <a:gd name="T13" fmla="*/ 86 h 1707"/>
                  <a:gd name="T14" fmla="*/ 95 w 1429"/>
                  <a:gd name="T15" fmla="*/ 148 h 1707"/>
                  <a:gd name="T16" fmla="*/ 200 w 1429"/>
                  <a:gd name="T17" fmla="*/ 376 h 1707"/>
                  <a:gd name="T18" fmla="*/ 126 w 1429"/>
                  <a:gd name="T19" fmla="*/ 450 h 1707"/>
                  <a:gd name="T20" fmla="*/ 0 w 1429"/>
                  <a:gd name="T21" fmla="*/ 423 h 1707"/>
                  <a:gd name="T22" fmla="*/ 0 w 1429"/>
                  <a:gd name="T23" fmla="*/ 1273 h 1707"/>
                  <a:gd name="T24" fmla="*/ 101 w 1429"/>
                  <a:gd name="T25" fmla="*/ 1226 h 1707"/>
                  <a:gd name="T26" fmla="*/ 181 w 1429"/>
                  <a:gd name="T27" fmla="*/ 1306 h 1707"/>
                  <a:gd name="T28" fmla="*/ 70 w 1429"/>
                  <a:gd name="T29" fmla="*/ 1509 h 1707"/>
                  <a:gd name="T30" fmla="*/ 175 w 1429"/>
                  <a:gd name="T31" fmla="*/ 1596 h 1707"/>
                  <a:gd name="T32" fmla="*/ 365 w 1429"/>
                  <a:gd name="T33" fmla="*/ 1411 h 1707"/>
                  <a:gd name="T34" fmla="*/ 476 w 1429"/>
                  <a:gd name="T35" fmla="*/ 1448 h 1707"/>
                  <a:gd name="T36" fmla="*/ 501 w 1429"/>
                  <a:gd name="T37" fmla="*/ 1700 h 1707"/>
                  <a:gd name="T38" fmla="*/ 667 w 1429"/>
                  <a:gd name="T39" fmla="*/ 1707 h 1707"/>
                  <a:gd name="T40" fmla="*/ 685 w 1429"/>
                  <a:gd name="T41" fmla="*/ 1442 h 1707"/>
                  <a:gd name="T42" fmla="*/ 826 w 1429"/>
                  <a:gd name="T43" fmla="*/ 1405 h 1707"/>
                  <a:gd name="T44" fmla="*/ 993 w 1429"/>
                  <a:gd name="T45" fmla="*/ 1590 h 1707"/>
                  <a:gd name="T46" fmla="*/ 1103 w 1429"/>
                  <a:gd name="T47" fmla="*/ 1522 h 1707"/>
                  <a:gd name="T48" fmla="*/ 993 w 1429"/>
                  <a:gd name="T49" fmla="*/ 1300 h 1707"/>
                  <a:gd name="T50" fmla="*/ 1067 w 1429"/>
                  <a:gd name="T51" fmla="*/ 1207 h 1707"/>
                  <a:gd name="T52" fmla="*/ 1288 w 1429"/>
                  <a:gd name="T53" fmla="*/ 1312 h 1707"/>
                  <a:gd name="T54" fmla="*/ 1355 w 1429"/>
                  <a:gd name="T55" fmla="*/ 1196 h 1707"/>
                  <a:gd name="T56" fmla="*/ 1153 w 1429"/>
                  <a:gd name="T57" fmla="*/ 1047 h 1707"/>
                  <a:gd name="T58" fmla="*/ 1177 w 1429"/>
                  <a:gd name="T59" fmla="*/ 918 h 1707"/>
                  <a:gd name="T60" fmla="*/ 1429 w 1429"/>
                  <a:gd name="T61" fmla="*/ 894 h 1707"/>
                  <a:gd name="T62" fmla="*/ 1423 w 1429"/>
                  <a:gd name="T63" fmla="*/ 764 h 1707"/>
                  <a:gd name="T64" fmla="*/ 1171 w 1429"/>
                  <a:gd name="T65" fmla="*/ 727 h 1707"/>
                  <a:gd name="T66" fmla="*/ 1146 w 1429"/>
                  <a:gd name="T67" fmla="*/ 629 h 1707"/>
                  <a:gd name="T68" fmla="*/ 1349 w 1429"/>
                  <a:gd name="T69" fmla="*/ 487 h 1707"/>
                  <a:gd name="T70" fmla="*/ 1282 w 1429"/>
                  <a:gd name="T71" fmla="*/ 370 h 1707"/>
                  <a:gd name="T72" fmla="*/ 1054 w 1429"/>
                  <a:gd name="T73" fmla="*/ 462 h 1707"/>
                  <a:gd name="T74" fmla="*/ 980 w 1429"/>
                  <a:gd name="T75" fmla="*/ 388 h 1707"/>
                  <a:gd name="T76" fmla="*/ 1097 w 1429"/>
                  <a:gd name="T77" fmla="*/ 173 h 1707"/>
                  <a:gd name="T78" fmla="*/ 986 w 1429"/>
                  <a:gd name="T79" fmla="*/ 105 h 1707"/>
                  <a:gd name="T80" fmla="*/ 808 w 1429"/>
                  <a:gd name="T81" fmla="*/ 283 h 1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29" h="1707">
                    <a:moveTo>
                      <a:pt x="808" y="283"/>
                    </a:moveTo>
                    <a:lnTo>
                      <a:pt x="673" y="252"/>
                    </a:lnTo>
                    <a:lnTo>
                      <a:pt x="654" y="0"/>
                    </a:lnTo>
                    <a:lnTo>
                      <a:pt x="488" y="13"/>
                    </a:lnTo>
                    <a:lnTo>
                      <a:pt x="476" y="252"/>
                    </a:lnTo>
                    <a:lnTo>
                      <a:pt x="365" y="290"/>
                    </a:lnTo>
                    <a:lnTo>
                      <a:pt x="206" y="86"/>
                    </a:lnTo>
                    <a:lnTo>
                      <a:pt x="95" y="148"/>
                    </a:lnTo>
                    <a:lnTo>
                      <a:pt x="200" y="376"/>
                    </a:lnTo>
                    <a:lnTo>
                      <a:pt x="126" y="450"/>
                    </a:lnTo>
                    <a:lnTo>
                      <a:pt x="0" y="423"/>
                    </a:lnTo>
                    <a:lnTo>
                      <a:pt x="0" y="1273"/>
                    </a:lnTo>
                    <a:lnTo>
                      <a:pt x="101" y="1226"/>
                    </a:lnTo>
                    <a:lnTo>
                      <a:pt x="181" y="1306"/>
                    </a:lnTo>
                    <a:lnTo>
                      <a:pt x="70" y="1509"/>
                    </a:lnTo>
                    <a:lnTo>
                      <a:pt x="175" y="1596"/>
                    </a:lnTo>
                    <a:lnTo>
                      <a:pt x="365" y="1411"/>
                    </a:lnTo>
                    <a:lnTo>
                      <a:pt x="476" y="1448"/>
                    </a:lnTo>
                    <a:lnTo>
                      <a:pt x="501" y="1700"/>
                    </a:lnTo>
                    <a:lnTo>
                      <a:pt x="667" y="1707"/>
                    </a:lnTo>
                    <a:lnTo>
                      <a:pt x="685" y="1442"/>
                    </a:lnTo>
                    <a:lnTo>
                      <a:pt x="826" y="1405"/>
                    </a:lnTo>
                    <a:lnTo>
                      <a:pt x="993" y="1590"/>
                    </a:lnTo>
                    <a:lnTo>
                      <a:pt x="1103" y="1522"/>
                    </a:lnTo>
                    <a:lnTo>
                      <a:pt x="993" y="1300"/>
                    </a:lnTo>
                    <a:lnTo>
                      <a:pt x="1067" y="1207"/>
                    </a:lnTo>
                    <a:lnTo>
                      <a:pt x="1288" y="1312"/>
                    </a:lnTo>
                    <a:lnTo>
                      <a:pt x="1355" y="1196"/>
                    </a:lnTo>
                    <a:lnTo>
                      <a:pt x="1153" y="1047"/>
                    </a:lnTo>
                    <a:lnTo>
                      <a:pt x="1177" y="918"/>
                    </a:lnTo>
                    <a:lnTo>
                      <a:pt x="1429" y="894"/>
                    </a:lnTo>
                    <a:lnTo>
                      <a:pt x="1423" y="764"/>
                    </a:lnTo>
                    <a:lnTo>
                      <a:pt x="1171" y="727"/>
                    </a:lnTo>
                    <a:lnTo>
                      <a:pt x="1146" y="629"/>
                    </a:lnTo>
                    <a:lnTo>
                      <a:pt x="1349" y="487"/>
                    </a:lnTo>
                    <a:lnTo>
                      <a:pt x="1282" y="370"/>
                    </a:lnTo>
                    <a:lnTo>
                      <a:pt x="1054" y="462"/>
                    </a:lnTo>
                    <a:lnTo>
                      <a:pt x="980" y="388"/>
                    </a:lnTo>
                    <a:lnTo>
                      <a:pt x="1097" y="173"/>
                    </a:lnTo>
                    <a:lnTo>
                      <a:pt x="986" y="105"/>
                    </a:lnTo>
                    <a:lnTo>
                      <a:pt x="808" y="283"/>
                    </a:lnTo>
                    <a:close/>
                  </a:path>
                </a:pathLst>
              </a:custGeom>
              <a:gradFill rotWithShape="0">
                <a:gsLst>
                  <a:gs pos="0">
                    <a:schemeClr val="accent2"/>
                  </a:gs>
                  <a:gs pos="100000">
                    <a:schemeClr val="bg1"/>
                  </a:gs>
                </a:gsLst>
                <a:lin ang="0" scaled="1"/>
              </a:gradFill>
              <a:ln>
                <a:noFill/>
              </a:ln>
              <a:effectLst/>
              <a:extLst/>
            </p:spPr>
            <p:txBody>
              <a:bodyPr wrap="none" anchor="ctr"/>
              <a:lstStyle/>
              <a:p>
                <a:pPr>
                  <a:defRPr/>
                </a:pPr>
                <a:endParaRPr lang="en-US">
                  <a:ea typeface="ＭＳ Ｐゴシック" pitchFamily="50" charset="-128"/>
                </a:endParaRPr>
              </a:p>
            </p:txBody>
          </p:sp>
          <p:sp>
            <p:nvSpPr>
              <p:cNvPr id="8" name="Freeform 4"/>
              <p:cNvSpPr>
                <a:spLocks/>
              </p:cNvSpPr>
              <p:nvPr/>
            </p:nvSpPr>
            <p:spPr bwMode="hidden">
              <a:xfrm>
                <a:off x="68" y="10"/>
                <a:ext cx="528" cy="496"/>
              </a:xfrm>
              <a:custGeom>
                <a:avLst/>
                <a:gdLst>
                  <a:gd name="T0" fmla="*/ 335 w 528"/>
                  <a:gd name="T1" fmla="*/ 56 h 496"/>
                  <a:gd name="T2" fmla="*/ 293 w 528"/>
                  <a:gd name="T3" fmla="*/ 46 h 496"/>
                  <a:gd name="T4" fmla="*/ 288 w 528"/>
                  <a:gd name="T5" fmla="*/ 0 h 496"/>
                  <a:gd name="T6" fmla="*/ 238 w 528"/>
                  <a:gd name="T7" fmla="*/ 0 h 496"/>
                  <a:gd name="T8" fmla="*/ 232 w 528"/>
                  <a:gd name="T9" fmla="*/ 46 h 496"/>
                  <a:gd name="T10" fmla="*/ 198 w 528"/>
                  <a:gd name="T11" fmla="*/ 58 h 496"/>
                  <a:gd name="T12" fmla="*/ 146 w 528"/>
                  <a:gd name="T13" fmla="*/ 0 h 496"/>
                  <a:gd name="T14" fmla="*/ 114 w 528"/>
                  <a:gd name="T15" fmla="*/ 14 h 496"/>
                  <a:gd name="T16" fmla="*/ 147 w 528"/>
                  <a:gd name="T17" fmla="*/ 84 h 496"/>
                  <a:gd name="T18" fmla="*/ 124 w 528"/>
                  <a:gd name="T19" fmla="*/ 107 h 496"/>
                  <a:gd name="T20" fmla="*/ 50 w 528"/>
                  <a:gd name="T21" fmla="*/ 81 h 496"/>
                  <a:gd name="T22" fmla="*/ 32 w 528"/>
                  <a:gd name="T23" fmla="*/ 109 h 496"/>
                  <a:gd name="T24" fmla="*/ 90 w 528"/>
                  <a:gd name="T25" fmla="*/ 159 h 496"/>
                  <a:gd name="T26" fmla="*/ 80 w 528"/>
                  <a:gd name="T27" fmla="*/ 197 h 496"/>
                  <a:gd name="T28" fmla="*/ 2 w 528"/>
                  <a:gd name="T29" fmla="*/ 202 h 496"/>
                  <a:gd name="T30" fmla="*/ 0 w 528"/>
                  <a:gd name="T31" fmla="*/ 244 h 496"/>
                  <a:gd name="T32" fmla="*/ 80 w 528"/>
                  <a:gd name="T33" fmla="*/ 256 h 496"/>
                  <a:gd name="T34" fmla="*/ 88 w 528"/>
                  <a:gd name="T35" fmla="*/ 292 h 496"/>
                  <a:gd name="T36" fmla="*/ 29 w 528"/>
                  <a:gd name="T37" fmla="*/ 345 h 496"/>
                  <a:gd name="T38" fmla="*/ 50 w 528"/>
                  <a:gd name="T39" fmla="*/ 378 h 496"/>
                  <a:gd name="T40" fmla="*/ 116 w 528"/>
                  <a:gd name="T41" fmla="*/ 347 h 496"/>
                  <a:gd name="T42" fmla="*/ 141 w 528"/>
                  <a:gd name="T43" fmla="*/ 372 h 496"/>
                  <a:gd name="T44" fmla="*/ 107 w 528"/>
                  <a:gd name="T45" fmla="*/ 435 h 496"/>
                  <a:gd name="T46" fmla="*/ 139 w 528"/>
                  <a:gd name="T47" fmla="*/ 462 h 496"/>
                  <a:gd name="T48" fmla="*/ 198 w 528"/>
                  <a:gd name="T49" fmla="*/ 404 h 496"/>
                  <a:gd name="T50" fmla="*/ 232 w 528"/>
                  <a:gd name="T51" fmla="*/ 416 h 496"/>
                  <a:gd name="T52" fmla="*/ 240 w 528"/>
                  <a:gd name="T53" fmla="*/ 494 h 496"/>
                  <a:gd name="T54" fmla="*/ 292 w 528"/>
                  <a:gd name="T55" fmla="*/ 496 h 496"/>
                  <a:gd name="T56" fmla="*/ 297 w 528"/>
                  <a:gd name="T57" fmla="*/ 414 h 496"/>
                  <a:gd name="T58" fmla="*/ 341 w 528"/>
                  <a:gd name="T59" fmla="*/ 403 h 496"/>
                  <a:gd name="T60" fmla="*/ 393 w 528"/>
                  <a:gd name="T61" fmla="*/ 460 h 496"/>
                  <a:gd name="T62" fmla="*/ 427 w 528"/>
                  <a:gd name="T63" fmla="*/ 439 h 496"/>
                  <a:gd name="T64" fmla="*/ 393 w 528"/>
                  <a:gd name="T65" fmla="*/ 370 h 496"/>
                  <a:gd name="T66" fmla="*/ 416 w 528"/>
                  <a:gd name="T67" fmla="*/ 341 h 496"/>
                  <a:gd name="T68" fmla="*/ 484 w 528"/>
                  <a:gd name="T69" fmla="*/ 374 h 496"/>
                  <a:gd name="T70" fmla="*/ 505 w 528"/>
                  <a:gd name="T71" fmla="*/ 338 h 496"/>
                  <a:gd name="T72" fmla="*/ 442 w 528"/>
                  <a:gd name="T73" fmla="*/ 292 h 496"/>
                  <a:gd name="T74" fmla="*/ 450 w 528"/>
                  <a:gd name="T75" fmla="*/ 252 h 496"/>
                  <a:gd name="T76" fmla="*/ 528 w 528"/>
                  <a:gd name="T77" fmla="*/ 244 h 496"/>
                  <a:gd name="T78" fmla="*/ 526 w 528"/>
                  <a:gd name="T79" fmla="*/ 204 h 496"/>
                  <a:gd name="T80" fmla="*/ 448 w 528"/>
                  <a:gd name="T81" fmla="*/ 193 h 496"/>
                  <a:gd name="T82" fmla="*/ 440 w 528"/>
                  <a:gd name="T83" fmla="*/ 162 h 496"/>
                  <a:gd name="T84" fmla="*/ 503 w 528"/>
                  <a:gd name="T85" fmla="*/ 119 h 496"/>
                  <a:gd name="T86" fmla="*/ 482 w 528"/>
                  <a:gd name="T87" fmla="*/ 82 h 496"/>
                  <a:gd name="T88" fmla="*/ 412 w 528"/>
                  <a:gd name="T89" fmla="*/ 111 h 496"/>
                  <a:gd name="T90" fmla="*/ 389 w 528"/>
                  <a:gd name="T91" fmla="*/ 88 h 496"/>
                  <a:gd name="T92" fmla="*/ 425 w 528"/>
                  <a:gd name="T93" fmla="*/ 21 h 496"/>
                  <a:gd name="T94" fmla="*/ 391 w 528"/>
                  <a:gd name="T95" fmla="*/ 0 h 496"/>
                  <a:gd name="T96" fmla="*/ 335 w 528"/>
                  <a:gd name="T97" fmla="*/ 5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8" h="496">
                    <a:moveTo>
                      <a:pt x="335" y="56"/>
                    </a:moveTo>
                    <a:lnTo>
                      <a:pt x="293" y="46"/>
                    </a:lnTo>
                    <a:lnTo>
                      <a:pt x="288" y="0"/>
                    </a:lnTo>
                    <a:lnTo>
                      <a:pt x="238" y="0"/>
                    </a:lnTo>
                    <a:lnTo>
                      <a:pt x="232" y="46"/>
                    </a:lnTo>
                    <a:lnTo>
                      <a:pt x="198" y="58"/>
                    </a:lnTo>
                    <a:lnTo>
                      <a:pt x="146" y="0"/>
                    </a:lnTo>
                    <a:lnTo>
                      <a:pt x="114" y="14"/>
                    </a:lnTo>
                    <a:lnTo>
                      <a:pt x="147" y="84"/>
                    </a:lnTo>
                    <a:lnTo>
                      <a:pt x="124" y="107"/>
                    </a:lnTo>
                    <a:lnTo>
                      <a:pt x="50" y="81"/>
                    </a:lnTo>
                    <a:lnTo>
                      <a:pt x="32" y="109"/>
                    </a:lnTo>
                    <a:lnTo>
                      <a:pt x="90" y="159"/>
                    </a:lnTo>
                    <a:lnTo>
                      <a:pt x="80" y="197"/>
                    </a:lnTo>
                    <a:lnTo>
                      <a:pt x="2" y="202"/>
                    </a:lnTo>
                    <a:lnTo>
                      <a:pt x="0" y="244"/>
                    </a:lnTo>
                    <a:lnTo>
                      <a:pt x="80" y="256"/>
                    </a:lnTo>
                    <a:lnTo>
                      <a:pt x="88" y="292"/>
                    </a:lnTo>
                    <a:lnTo>
                      <a:pt x="29" y="345"/>
                    </a:lnTo>
                    <a:lnTo>
                      <a:pt x="50" y="378"/>
                    </a:lnTo>
                    <a:lnTo>
                      <a:pt x="116" y="347"/>
                    </a:lnTo>
                    <a:lnTo>
                      <a:pt x="141" y="372"/>
                    </a:lnTo>
                    <a:lnTo>
                      <a:pt x="107" y="435"/>
                    </a:lnTo>
                    <a:lnTo>
                      <a:pt x="139" y="462"/>
                    </a:lnTo>
                    <a:lnTo>
                      <a:pt x="198" y="404"/>
                    </a:lnTo>
                    <a:lnTo>
                      <a:pt x="232" y="416"/>
                    </a:lnTo>
                    <a:lnTo>
                      <a:pt x="240" y="494"/>
                    </a:lnTo>
                    <a:lnTo>
                      <a:pt x="292" y="496"/>
                    </a:lnTo>
                    <a:lnTo>
                      <a:pt x="297" y="414"/>
                    </a:lnTo>
                    <a:lnTo>
                      <a:pt x="341" y="403"/>
                    </a:lnTo>
                    <a:lnTo>
                      <a:pt x="393" y="460"/>
                    </a:lnTo>
                    <a:lnTo>
                      <a:pt x="427" y="439"/>
                    </a:lnTo>
                    <a:lnTo>
                      <a:pt x="393" y="370"/>
                    </a:lnTo>
                    <a:lnTo>
                      <a:pt x="416" y="341"/>
                    </a:lnTo>
                    <a:lnTo>
                      <a:pt x="484" y="374"/>
                    </a:lnTo>
                    <a:lnTo>
                      <a:pt x="505" y="338"/>
                    </a:lnTo>
                    <a:lnTo>
                      <a:pt x="442" y="292"/>
                    </a:lnTo>
                    <a:lnTo>
                      <a:pt x="450" y="252"/>
                    </a:lnTo>
                    <a:lnTo>
                      <a:pt x="528" y="244"/>
                    </a:lnTo>
                    <a:lnTo>
                      <a:pt x="526" y="204"/>
                    </a:lnTo>
                    <a:lnTo>
                      <a:pt x="448" y="193"/>
                    </a:lnTo>
                    <a:lnTo>
                      <a:pt x="440" y="162"/>
                    </a:lnTo>
                    <a:lnTo>
                      <a:pt x="503" y="119"/>
                    </a:lnTo>
                    <a:lnTo>
                      <a:pt x="482" y="82"/>
                    </a:lnTo>
                    <a:lnTo>
                      <a:pt x="412" y="111"/>
                    </a:lnTo>
                    <a:lnTo>
                      <a:pt x="389" y="88"/>
                    </a:lnTo>
                    <a:lnTo>
                      <a:pt x="425" y="21"/>
                    </a:lnTo>
                    <a:lnTo>
                      <a:pt x="391" y="0"/>
                    </a:lnTo>
                    <a:lnTo>
                      <a:pt x="335" y="56"/>
                    </a:lnTo>
                    <a:close/>
                  </a:path>
                </a:pathLst>
              </a:custGeom>
              <a:gradFill rotWithShape="0">
                <a:gsLst>
                  <a:gs pos="0">
                    <a:schemeClr val="accent1"/>
                  </a:gs>
                  <a:gs pos="100000">
                    <a:schemeClr val="bg1"/>
                  </a:gs>
                </a:gsLst>
                <a:lin ang="2700000" scaled="1"/>
              </a:gradFill>
              <a:ln>
                <a:noFill/>
              </a:ln>
              <a:effectLst/>
              <a:extLst/>
            </p:spPr>
            <p:txBody>
              <a:bodyPr wrap="none" anchor="ctr"/>
              <a:lstStyle/>
              <a:p>
                <a:pPr>
                  <a:defRPr/>
                </a:pPr>
                <a:endParaRPr lang="en-US">
                  <a:ea typeface="ＭＳ Ｐゴシック" pitchFamily="50" charset="-128"/>
                </a:endParaRPr>
              </a:p>
            </p:txBody>
          </p:sp>
          <p:sp>
            <p:nvSpPr>
              <p:cNvPr id="9" name="Freeform 5"/>
              <p:cNvSpPr>
                <a:spLocks/>
              </p:cNvSpPr>
              <p:nvPr/>
            </p:nvSpPr>
            <p:spPr bwMode="hidden">
              <a:xfrm>
                <a:off x="751" y="223"/>
                <a:ext cx="1428" cy="1430"/>
              </a:xfrm>
              <a:custGeom>
                <a:avLst/>
                <a:gdLst>
                  <a:gd name="T0" fmla="*/ 1469 w 2312"/>
                  <a:gd name="T1" fmla="*/ 384 h 2313"/>
                  <a:gd name="T2" fmla="*/ 1285 w 2312"/>
                  <a:gd name="T3" fmla="*/ 342 h 2313"/>
                  <a:gd name="T4" fmla="*/ 1260 w 2312"/>
                  <a:gd name="T5" fmla="*/ 0 h 2313"/>
                  <a:gd name="T6" fmla="*/ 1035 w 2312"/>
                  <a:gd name="T7" fmla="*/ 17 h 2313"/>
                  <a:gd name="T8" fmla="*/ 1018 w 2312"/>
                  <a:gd name="T9" fmla="*/ 342 h 2313"/>
                  <a:gd name="T10" fmla="*/ 868 w 2312"/>
                  <a:gd name="T11" fmla="*/ 393 h 2313"/>
                  <a:gd name="T12" fmla="*/ 651 w 2312"/>
                  <a:gd name="T13" fmla="*/ 117 h 2313"/>
                  <a:gd name="T14" fmla="*/ 501 w 2312"/>
                  <a:gd name="T15" fmla="*/ 201 h 2313"/>
                  <a:gd name="T16" fmla="*/ 643 w 2312"/>
                  <a:gd name="T17" fmla="*/ 509 h 2313"/>
                  <a:gd name="T18" fmla="*/ 543 w 2312"/>
                  <a:gd name="T19" fmla="*/ 610 h 2313"/>
                  <a:gd name="T20" fmla="*/ 217 w 2312"/>
                  <a:gd name="T21" fmla="*/ 493 h 2313"/>
                  <a:gd name="T22" fmla="*/ 142 w 2312"/>
                  <a:gd name="T23" fmla="*/ 618 h 2313"/>
                  <a:gd name="T24" fmla="*/ 392 w 2312"/>
                  <a:gd name="T25" fmla="*/ 835 h 2313"/>
                  <a:gd name="T26" fmla="*/ 351 w 2312"/>
                  <a:gd name="T27" fmla="*/ 1002 h 2313"/>
                  <a:gd name="T28" fmla="*/ 8 w 2312"/>
                  <a:gd name="T29" fmla="*/ 1027 h 2313"/>
                  <a:gd name="T30" fmla="*/ 0 w 2312"/>
                  <a:gd name="T31" fmla="*/ 1211 h 2313"/>
                  <a:gd name="T32" fmla="*/ 351 w 2312"/>
                  <a:gd name="T33" fmla="*/ 1261 h 2313"/>
                  <a:gd name="T34" fmla="*/ 384 w 2312"/>
                  <a:gd name="T35" fmla="*/ 1419 h 2313"/>
                  <a:gd name="T36" fmla="*/ 125 w 2312"/>
                  <a:gd name="T37" fmla="*/ 1653 h 2313"/>
                  <a:gd name="T38" fmla="*/ 217 w 2312"/>
                  <a:gd name="T39" fmla="*/ 1795 h 2313"/>
                  <a:gd name="T40" fmla="*/ 509 w 2312"/>
                  <a:gd name="T41" fmla="*/ 1661 h 2313"/>
                  <a:gd name="T42" fmla="*/ 618 w 2312"/>
                  <a:gd name="T43" fmla="*/ 1770 h 2313"/>
                  <a:gd name="T44" fmla="*/ 467 w 2312"/>
                  <a:gd name="T45" fmla="*/ 2045 h 2313"/>
                  <a:gd name="T46" fmla="*/ 609 w 2312"/>
                  <a:gd name="T47" fmla="*/ 2162 h 2313"/>
                  <a:gd name="T48" fmla="*/ 868 w 2312"/>
                  <a:gd name="T49" fmla="*/ 1912 h 2313"/>
                  <a:gd name="T50" fmla="*/ 1018 w 2312"/>
                  <a:gd name="T51" fmla="*/ 1962 h 2313"/>
                  <a:gd name="T52" fmla="*/ 1052 w 2312"/>
                  <a:gd name="T53" fmla="*/ 2304 h 2313"/>
                  <a:gd name="T54" fmla="*/ 1277 w 2312"/>
                  <a:gd name="T55" fmla="*/ 2313 h 2313"/>
                  <a:gd name="T56" fmla="*/ 1302 w 2312"/>
                  <a:gd name="T57" fmla="*/ 1954 h 2313"/>
                  <a:gd name="T58" fmla="*/ 1494 w 2312"/>
                  <a:gd name="T59" fmla="*/ 1904 h 2313"/>
                  <a:gd name="T60" fmla="*/ 1720 w 2312"/>
                  <a:gd name="T61" fmla="*/ 2154 h 2313"/>
                  <a:gd name="T62" fmla="*/ 1870 w 2312"/>
                  <a:gd name="T63" fmla="*/ 2062 h 2313"/>
                  <a:gd name="T64" fmla="*/ 1720 w 2312"/>
                  <a:gd name="T65" fmla="*/ 1762 h 2313"/>
                  <a:gd name="T66" fmla="*/ 1820 w 2312"/>
                  <a:gd name="T67" fmla="*/ 1636 h 2313"/>
                  <a:gd name="T68" fmla="*/ 2120 w 2312"/>
                  <a:gd name="T69" fmla="*/ 1778 h 2313"/>
                  <a:gd name="T70" fmla="*/ 2212 w 2312"/>
                  <a:gd name="T71" fmla="*/ 1620 h 2313"/>
                  <a:gd name="T72" fmla="*/ 1937 w 2312"/>
                  <a:gd name="T73" fmla="*/ 1419 h 2313"/>
                  <a:gd name="T74" fmla="*/ 1970 w 2312"/>
                  <a:gd name="T75" fmla="*/ 1244 h 2313"/>
                  <a:gd name="T76" fmla="*/ 2312 w 2312"/>
                  <a:gd name="T77" fmla="*/ 1211 h 2313"/>
                  <a:gd name="T78" fmla="*/ 2304 w 2312"/>
                  <a:gd name="T79" fmla="*/ 1035 h 2313"/>
                  <a:gd name="T80" fmla="*/ 1962 w 2312"/>
                  <a:gd name="T81" fmla="*/ 985 h 2313"/>
                  <a:gd name="T82" fmla="*/ 1928 w 2312"/>
                  <a:gd name="T83" fmla="*/ 852 h 2313"/>
                  <a:gd name="T84" fmla="*/ 2204 w 2312"/>
                  <a:gd name="T85" fmla="*/ 660 h 2313"/>
                  <a:gd name="T86" fmla="*/ 2112 w 2312"/>
                  <a:gd name="T87" fmla="*/ 501 h 2313"/>
                  <a:gd name="T88" fmla="*/ 1803 w 2312"/>
                  <a:gd name="T89" fmla="*/ 626 h 2313"/>
                  <a:gd name="T90" fmla="*/ 1703 w 2312"/>
                  <a:gd name="T91" fmla="*/ 526 h 2313"/>
                  <a:gd name="T92" fmla="*/ 1861 w 2312"/>
                  <a:gd name="T93" fmla="*/ 234 h 2313"/>
                  <a:gd name="T94" fmla="*/ 1711 w 2312"/>
                  <a:gd name="T95" fmla="*/ 142 h 2313"/>
                  <a:gd name="T96" fmla="*/ 1469 w 2312"/>
                  <a:gd name="T97" fmla="*/ 384 h 2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18900000" scaled="1"/>
              </a:gradFill>
              <a:ln>
                <a:noFill/>
              </a:ln>
              <a:effectLst/>
              <a:extLst/>
            </p:spPr>
            <p:txBody>
              <a:bodyPr wrap="none" anchor="ctr"/>
              <a:lstStyle/>
              <a:p>
                <a:pPr>
                  <a:defRPr/>
                </a:pPr>
                <a:endParaRPr lang="en-US">
                  <a:ea typeface="ＭＳ Ｐゴシック" pitchFamily="50" charset="-128"/>
                </a:endParaRPr>
              </a:p>
            </p:txBody>
          </p:sp>
          <p:sp>
            <p:nvSpPr>
              <p:cNvPr id="10" name="Freeform 6"/>
              <p:cNvSpPr>
                <a:spLocks/>
              </p:cNvSpPr>
              <p:nvPr/>
            </p:nvSpPr>
            <p:spPr bwMode="hidden">
              <a:xfrm>
                <a:off x="1595" y="800"/>
                <a:ext cx="2312" cy="2313"/>
              </a:xfrm>
              <a:custGeom>
                <a:avLst/>
                <a:gdLst>
                  <a:gd name="T0" fmla="*/ 1469 w 2312"/>
                  <a:gd name="T1" fmla="*/ 384 h 2313"/>
                  <a:gd name="T2" fmla="*/ 1285 w 2312"/>
                  <a:gd name="T3" fmla="*/ 342 h 2313"/>
                  <a:gd name="T4" fmla="*/ 1260 w 2312"/>
                  <a:gd name="T5" fmla="*/ 0 h 2313"/>
                  <a:gd name="T6" fmla="*/ 1035 w 2312"/>
                  <a:gd name="T7" fmla="*/ 17 h 2313"/>
                  <a:gd name="T8" fmla="*/ 1018 w 2312"/>
                  <a:gd name="T9" fmla="*/ 342 h 2313"/>
                  <a:gd name="T10" fmla="*/ 868 w 2312"/>
                  <a:gd name="T11" fmla="*/ 393 h 2313"/>
                  <a:gd name="T12" fmla="*/ 651 w 2312"/>
                  <a:gd name="T13" fmla="*/ 117 h 2313"/>
                  <a:gd name="T14" fmla="*/ 501 w 2312"/>
                  <a:gd name="T15" fmla="*/ 201 h 2313"/>
                  <a:gd name="T16" fmla="*/ 643 w 2312"/>
                  <a:gd name="T17" fmla="*/ 509 h 2313"/>
                  <a:gd name="T18" fmla="*/ 543 w 2312"/>
                  <a:gd name="T19" fmla="*/ 610 h 2313"/>
                  <a:gd name="T20" fmla="*/ 217 w 2312"/>
                  <a:gd name="T21" fmla="*/ 493 h 2313"/>
                  <a:gd name="T22" fmla="*/ 142 w 2312"/>
                  <a:gd name="T23" fmla="*/ 618 h 2313"/>
                  <a:gd name="T24" fmla="*/ 392 w 2312"/>
                  <a:gd name="T25" fmla="*/ 835 h 2313"/>
                  <a:gd name="T26" fmla="*/ 351 w 2312"/>
                  <a:gd name="T27" fmla="*/ 1002 h 2313"/>
                  <a:gd name="T28" fmla="*/ 8 w 2312"/>
                  <a:gd name="T29" fmla="*/ 1027 h 2313"/>
                  <a:gd name="T30" fmla="*/ 0 w 2312"/>
                  <a:gd name="T31" fmla="*/ 1211 h 2313"/>
                  <a:gd name="T32" fmla="*/ 351 w 2312"/>
                  <a:gd name="T33" fmla="*/ 1261 h 2313"/>
                  <a:gd name="T34" fmla="*/ 384 w 2312"/>
                  <a:gd name="T35" fmla="*/ 1419 h 2313"/>
                  <a:gd name="T36" fmla="*/ 125 w 2312"/>
                  <a:gd name="T37" fmla="*/ 1653 h 2313"/>
                  <a:gd name="T38" fmla="*/ 217 w 2312"/>
                  <a:gd name="T39" fmla="*/ 1795 h 2313"/>
                  <a:gd name="T40" fmla="*/ 509 w 2312"/>
                  <a:gd name="T41" fmla="*/ 1661 h 2313"/>
                  <a:gd name="T42" fmla="*/ 618 w 2312"/>
                  <a:gd name="T43" fmla="*/ 1770 h 2313"/>
                  <a:gd name="T44" fmla="*/ 467 w 2312"/>
                  <a:gd name="T45" fmla="*/ 2045 h 2313"/>
                  <a:gd name="T46" fmla="*/ 609 w 2312"/>
                  <a:gd name="T47" fmla="*/ 2162 h 2313"/>
                  <a:gd name="T48" fmla="*/ 868 w 2312"/>
                  <a:gd name="T49" fmla="*/ 1912 h 2313"/>
                  <a:gd name="T50" fmla="*/ 1018 w 2312"/>
                  <a:gd name="T51" fmla="*/ 1962 h 2313"/>
                  <a:gd name="T52" fmla="*/ 1052 w 2312"/>
                  <a:gd name="T53" fmla="*/ 2304 h 2313"/>
                  <a:gd name="T54" fmla="*/ 1277 w 2312"/>
                  <a:gd name="T55" fmla="*/ 2313 h 2313"/>
                  <a:gd name="T56" fmla="*/ 1302 w 2312"/>
                  <a:gd name="T57" fmla="*/ 1954 h 2313"/>
                  <a:gd name="T58" fmla="*/ 1494 w 2312"/>
                  <a:gd name="T59" fmla="*/ 1904 h 2313"/>
                  <a:gd name="T60" fmla="*/ 1720 w 2312"/>
                  <a:gd name="T61" fmla="*/ 2154 h 2313"/>
                  <a:gd name="T62" fmla="*/ 1870 w 2312"/>
                  <a:gd name="T63" fmla="*/ 2062 h 2313"/>
                  <a:gd name="T64" fmla="*/ 1720 w 2312"/>
                  <a:gd name="T65" fmla="*/ 1762 h 2313"/>
                  <a:gd name="T66" fmla="*/ 1820 w 2312"/>
                  <a:gd name="T67" fmla="*/ 1636 h 2313"/>
                  <a:gd name="T68" fmla="*/ 2120 w 2312"/>
                  <a:gd name="T69" fmla="*/ 1778 h 2313"/>
                  <a:gd name="T70" fmla="*/ 2212 w 2312"/>
                  <a:gd name="T71" fmla="*/ 1620 h 2313"/>
                  <a:gd name="T72" fmla="*/ 1937 w 2312"/>
                  <a:gd name="T73" fmla="*/ 1419 h 2313"/>
                  <a:gd name="T74" fmla="*/ 1970 w 2312"/>
                  <a:gd name="T75" fmla="*/ 1244 h 2313"/>
                  <a:gd name="T76" fmla="*/ 2312 w 2312"/>
                  <a:gd name="T77" fmla="*/ 1211 h 2313"/>
                  <a:gd name="T78" fmla="*/ 2304 w 2312"/>
                  <a:gd name="T79" fmla="*/ 1035 h 2313"/>
                  <a:gd name="T80" fmla="*/ 1962 w 2312"/>
                  <a:gd name="T81" fmla="*/ 985 h 2313"/>
                  <a:gd name="T82" fmla="*/ 1928 w 2312"/>
                  <a:gd name="T83" fmla="*/ 852 h 2313"/>
                  <a:gd name="T84" fmla="*/ 2204 w 2312"/>
                  <a:gd name="T85" fmla="*/ 660 h 2313"/>
                  <a:gd name="T86" fmla="*/ 2112 w 2312"/>
                  <a:gd name="T87" fmla="*/ 501 h 2313"/>
                  <a:gd name="T88" fmla="*/ 1803 w 2312"/>
                  <a:gd name="T89" fmla="*/ 626 h 2313"/>
                  <a:gd name="T90" fmla="*/ 1703 w 2312"/>
                  <a:gd name="T91" fmla="*/ 526 h 2313"/>
                  <a:gd name="T92" fmla="*/ 1861 w 2312"/>
                  <a:gd name="T93" fmla="*/ 234 h 2313"/>
                  <a:gd name="T94" fmla="*/ 1711 w 2312"/>
                  <a:gd name="T95" fmla="*/ 142 h 2313"/>
                  <a:gd name="T96" fmla="*/ 1469 w 2312"/>
                  <a:gd name="T97" fmla="*/ 384 h 2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a:noFill/>
              </a:ln>
              <a:effectLst/>
              <a:extLst/>
            </p:spPr>
            <p:txBody>
              <a:bodyPr wrap="none" anchor="ctr"/>
              <a:lstStyle/>
              <a:p>
                <a:pPr>
                  <a:defRPr/>
                </a:pPr>
                <a:endParaRPr lang="en-US">
                  <a:ea typeface="ＭＳ Ｐゴシック" pitchFamily="50" charset="-128"/>
                </a:endParaRPr>
              </a:p>
            </p:txBody>
          </p:sp>
          <p:sp>
            <p:nvSpPr>
              <p:cNvPr id="11" name="Freeform 8"/>
              <p:cNvSpPr>
                <a:spLocks/>
              </p:cNvSpPr>
              <p:nvPr/>
            </p:nvSpPr>
            <p:spPr bwMode="hidden">
              <a:xfrm>
                <a:off x="2" y="3022"/>
                <a:ext cx="2153" cy="1321"/>
              </a:xfrm>
              <a:custGeom>
                <a:avLst/>
                <a:gdLst>
                  <a:gd name="T0" fmla="*/ 1368 w 2153"/>
                  <a:gd name="T1" fmla="*/ 358 h 1321"/>
                  <a:gd name="T2" fmla="*/ 1197 w 2153"/>
                  <a:gd name="T3" fmla="*/ 318 h 1321"/>
                  <a:gd name="T4" fmla="*/ 1173 w 2153"/>
                  <a:gd name="T5" fmla="*/ 0 h 1321"/>
                  <a:gd name="T6" fmla="*/ 964 w 2153"/>
                  <a:gd name="T7" fmla="*/ 16 h 1321"/>
                  <a:gd name="T8" fmla="*/ 948 w 2153"/>
                  <a:gd name="T9" fmla="*/ 318 h 1321"/>
                  <a:gd name="T10" fmla="*/ 808 w 2153"/>
                  <a:gd name="T11" fmla="*/ 366 h 1321"/>
                  <a:gd name="T12" fmla="*/ 606 w 2153"/>
                  <a:gd name="T13" fmla="*/ 109 h 1321"/>
                  <a:gd name="T14" fmla="*/ 467 w 2153"/>
                  <a:gd name="T15" fmla="*/ 187 h 1321"/>
                  <a:gd name="T16" fmla="*/ 599 w 2153"/>
                  <a:gd name="T17" fmla="*/ 474 h 1321"/>
                  <a:gd name="T18" fmla="*/ 506 w 2153"/>
                  <a:gd name="T19" fmla="*/ 568 h 1321"/>
                  <a:gd name="T20" fmla="*/ 202 w 2153"/>
                  <a:gd name="T21" fmla="*/ 459 h 1321"/>
                  <a:gd name="T22" fmla="*/ 132 w 2153"/>
                  <a:gd name="T23" fmla="*/ 576 h 1321"/>
                  <a:gd name="T24" fmla="*/ 365 w 2153"/>
                  <a:gd name="T25" fmla="*/ 778 h 1321"/>
                  <a:gd name="T26" fmla="*/ 327 w 2153"/>
                  <a:gd name="T27" fmla="*/ 933 h 1321"/>
                  <a:gd name="T28" fmla="*/ 7 w 2153"/>
                  <a:gd name="T29" fmla="*/ 956 h 1321"/>
                  <a:gd name="T30" fmla="*/ 0 w 2153"/>
                  <a:gd name="T31" fmla="*/ 1128 h 1321"/>
                  <a:gd name="T32" fmla="*/ 327 w 2153"/>
                  <a:gd name="T33" fmla="*/ 1174 h 1321"/>
                  <a:gd name="T34" fmla="*/ 358 w 2153"/>
                  <a:gd name="T35" fmla="*/ 1321 h 1321"/>
                  <a:gd name="T36" fmla="*/ 1804 w 2153"/>
                  <a:gd name="T37" fmla="*/ 1321 h 1321"/>
                  <a:gd name="T38" fmla="*/ 1835 w 2153"/>
                  <a:gd name="T39" fmla="*/ 1158 h 1321"/>
                  <a:gd name="T40" fmla="*/ 2153 w 2153"/>
                  <a:gd name="T41" fmla="*/ 1128 h 1321"/>
                  <a:gd name="T42" fmla="*/ 2146 w 2153"/>
                  <a:gd name="T43" fmla="*/ 964 h 1321"/>
                  <a:gd name="T44" fmla="*/ 1827 w 2153"/>
                  <a:gd name="T45" fmla="*/ 917 h 1321"/>
                  <a:gd name="T46" fmla="*/ 1795 w 2153"/>
                  <a:gd name="T47" fmla="*/ 793 h 1321"/>
                  <a:gd name="T48" fmla="*/ 2052 w 2153"/>
                  <a:gd name="T49" fmla="*/ 615 h 1321"/>
                  <a:gd name="T50" fmla="*/ 1967 w 2153"/>
                  <a:gd name="T51" fmla="*/ 467 h 1321"/>
                  <a:gd name="T52" fmla="*/ 1679 w 2153"/>
                  <a:gd name="T53" fmla="*/ 583 h 1321"/>
                  <a:gd name="T54" fmla="*/ 1586 w 2153"/>
                  <a:gd name="T55" fmla="*/ 490 h 1321"/>
                  <a:gd name="T56" fmla="*/ 1733 w 2153"/>
                  <a:gd name="T57" fmla="*/ 218 h 1321"/>
                  <a:gd name="T58" fmla="*/ 1593 w 2153"/>
                  <a:gd name="T59" fmla="*/ 132 h 1321"/>
                  <a:gd name="T60" fmla="*/ 1368 w 2153"/>
                  <a:gd name="T61" fmla="*/ 358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53" h="1321">
                    <a:moveTo>
                      <a:pt x="1368" y="358"/>
                    </a:moveTo>
                    <a:lnTo>
                      <a:pt x="1197" y="318"/>
                    </a:lnTo>
                    <a:lnTo>
                      <a:pt x="1173" y="0"/>
                    </a:lnTo>
                    <a:lnTo>
                      <a:pt x="964" y="16"/>
                    </a:lnTo>
                    <a:lnTo>
                      <a:pt x="948" y="318"/>
                    </a:lnTo>
                    <a:lnTo>
                      <a:pt x="808" y="366"/>
                    </a:lnTo>
                    <a:lnTo>
                      <a:pt x="606" y="109"/>
                    </a:lnTo>
                    <a:lnTo>
                      <a:pt x="467" y="187"/>
                    </a:lnTo>
                    <a:lnTo>
                      <a:pt x="599" y="474"/>
                    </a:lnTo>
                    <a:lnTo>
                      <a:pt x="506" y="568"/>
                    </a:lnTo>
                    <a:lnTo>
                      <a:pt x="202" y="459"/>
                    </a:lnTo>
                    <a:lnTo>
                      <a:pt x="132" y="576"/>
                    </a:lnTo>
                    <a:lnTo>
                      <a:pt x="365" y="778"/>
                    </a:lnTo>
                    <a:lnTo>
                      <a:pt x="327" y="933"/>
                    </a:lnTo>
                    <a:lnTo>
                      <a:pt x="7" y="956"/>
                    </a:lnTo>
                    <a:lnTo>
                      <a:pt x="0" y="1128"/>
                    </a:lnTo>
                    <a:lnTo>
                      <a:pt x="327" y="1174"/>
                    </a:lnTo>
                    <a:lnTo>
                      <a:pt x="358" y="1321"/>
                    </a:lnTo>
                    <a:lnTo>
                      <a:pt x="1804" y="1321"/>
                    </a:lnTo>
                    <a:lnTo>
                      <a:pt x="1835" y="1158"/>
                    </a:lnTo>
                    <a:lnTo>
                      <a:pt x="2153" y="1128"/>
                    </a:lnTo>
                    <a:lnTo>
                      <a:pt x="2146" y="964"/>
                    </a:lnTo>
                    <a:lnTo>
                      <a:pt x="1827" y="917"/>
                    </a:lnTo>
                    <a:lnTo>
                      <a:pt x="1795" y="793"/>
                    </a:lnTo>
                    <a:lnTo>
                      <a:pt x="2052" y="615"/>
                    </a:lnTo>
                    <a:lnTo>
                      <a:pt x="1967" y="467"/>
                    </a:lnTo>
                    <a:lnTo>
                      <a:pt x="1679" y="583"/>
                    </a:lnTo>
                    <a:lnTo>
                      <a:pt x="1586" y="490"/>
                    </a:lnTo>
                    <a:lnTo>
                      <a:pt x="1733" y="218"/>
                    </a:lnTo>
                    <a:lnTo>
                      <a:pt x="1593" y="132"/>
                    </a:lnTo>
                    <a:lnTo>
                      <a:pt x="1368" y="358"/>
                    </a:lnTo>
                    <a:close/>
                  </a:path>
                </a:pathLst>
              </a:custGeom>
              <a:solidFill>
                <a:schemeClr val="bg1">
                  <a:alpha val="50000"/>
                </a:schemeClr>
              </a:solidFill>
              <a:ln>
                <a:noFill/>
              </a:ln>
              <a:effectLst/>
              <a:extLst/>
            </p:spPr>
            <p:txBody>
              <a:bodyPr wrap="none" anchor="ctr"/>
              <a:lstStyle/>
              <a:p>
                <a:pPr>
                  <a:defRPr/>
                </a:pPr>
                <a:endParaRPr lang="en-US">
                  <a:ea typeface="ＭＳ Ｐゴシック" pitchFamily="50" charset="-128"/>
                </a:endParaRPr>
              </a:p>
            </p:txBody>
          </p:sp>
          <p:sp>
            <p:nvSpPr>
              <p:cNvPr id="12" name="Freeform 9"/>
              <p:cNvSpPr>
                <a:spLocks/>
              </p:cNvSpPr>
              <p:nvPr/>
            </p:nvSpPr>
            <p:spPr bwMode="hidden">
              <a:xfrm>
                <a:off x="2831" y="2788"/>
                <a:ext cx="1426" cy="1426"/>
              </a:xfrm>
              <a:custGeom>
                <a:avLst/>
                <a:gdLst>
                  <a:gd name="T0" fmla="*/ 1469 w 2312"/>
                  <a:gd name="T1" fmla="*/ 384 h 2313"/>
                  <a:gd name="T2" fmla="*/ 1285 w 2312"/>
                  <a:gd name="T3" fmla="*/ 342 h 2313"/>
                  <a:gd name="T4" fmla="*/ 1260 w 2312"/>
                  <a:gd name="T5" fmla="*/ 0 h 2313"/>
                  <a:gd name="T6" fmla="*/ 1035 w 2312"/>
                  <a:gd name="T7" fmla="*/ 17 h 2313"/>
                  <a:gd name="T8" fmla="*/ 1018 w 2312"/>
                  <a:gd name="T9" fmla="*/ 342 h 2313"/>
                  <a:gd name="T10" fmla="*/ 868 w 2312"/>
                  <a:gd name="T11" fmla="*/ 393 h 2313"/>
                  <a:gd name="T12" fmla="*/ 651 w 2312"/>
                  <a:gd name="T13" fmla="*/ 117 h 2313"/>
                  <a:gd name="T14" fmla="*/ 501 w 2312"/>
                  <a:gd name="T15" fmla="*/ 201 h 2313"/>
                  <a:gd name="T16" fmla="*/ 643 w 2312"/>
                  <a:gd name="T17" fmla="*/ 509 h 2313"/>
                  <a:gd name="T18" fmla="*/ 543 w 2312"/>
                  <a:gd name="T19" fmla="*/ 610 h 2313"/>
                  <a:gd name="T20" fmla="*/ 217 w 2312"/>
                  <a:gd name="T21" fmla="*/ 493 h 2313"/>
                  <a:gd name="T22" fmla="*/ 142 w 2312"/>
                  <a:gd name="T23" fmla="*/ 618 h 2313"/>
                  <a:gd name="T24" fmla="*/ 392 w 2312"/>
                  <a:gd name="T25" fmla="*/ 835 h 2313"/>
                  <a:gd name="T26" fmla="*/ 351 w 2312"/>
                  <a:gd name="T27" fmla="*/ 1002 h 2313"/>
                  <a:gd name="T28" fmla="*/ 8 w 2312"/>
                  <a:gd name="T29" fmla="*/ 1027 h 2313"/>
                  <a:gd name="T30" fmla="*/ 0 w 2312"/>
                  <a:gd name="T31" fmla="*/ 1211 h 2313"/>
                  <a:gd name="T32" fmla="*/ 351 w 2312"/>
                  <a:gd name="T33" fmla="*/ 1261 h 2313"/>
                  <a:gd name="T34" fmla="*/ 384 w 2312"/>
                  <a:gd name="T35" fmla="*/ 1419 h 2313"/>
                  <a:gd name="T36" fmla="*/ 125 w 2312"/>
                  <a:gd name="T37" fmla="*/ 1653 h 2313"/>
                  <a:gd name="T38" fmla="*/ 217 w 2312"/>
                  <a:gd name="T39" fmla="*/ 1795 h 2313"/>
                  <a:gd name="T40" fmla="*/ 509 w 2312"/>
                  <a:gd name="T41" fmla="*/ 1661 h 2313"/>
                  <a:gd name="T42" fmla="*/ 618 w 2312"/>
                  <a:gd name="T43" fmla="*/ 1770 h 2313"/>
                  <a:gd name="T44" fmla="*/ 467 w 2312"/>
                  <a:gd name="T45" fmla="*/ 2045 h 2313"/>
                  <a:gd name="T46" fmla="*/ 609 w 2312"/>
                  <a:gd name="T47" fmla="*/ 2162 h 2313"/>
                  <a:gd name="T48" fmla="*/ 868 w 2312"/>
                  <a:gd name="T49" fmla="*/ 1912 h 2313"/>
                  <a:gd name="T50" fmla="*/ 1018 w 2312"/>
                  <a:gd name="T51" fmla="*/ 1962 h 2313"/>
                  <a:gd name="T52" fmla="*/ 1052 w 2312"/>
                  <a:gd name="T53" fmla="*/ 2304 h 2313"/>
                  <a:gd name="T54" fmla="*/ 1277 w 2312"/>
                  <a:gd name="T55" fmla="*/ 2313 h 2313"/>
                  <a:gd name="T56" fmla="*/ 1302 w 2312"/>
                  <a:gd name="T57" fmla="*/ 1954 h 2313"/>
                  <a:gd name="T58" fmla="*/ 1494 w 2312"/>
                  <a:gd name="T59" fmla="*/ 1904 h 2313"/>
                  <a:gd name="T60" fmla="*/ 1720 w 2312"/>
                  <a:gd name="T61" fmla="*/ 2154 h 2313"/>
                  <a:gd name="T62" fmla="*/ 1870 w 2312"/>
                  <a:gd name="T63" fmla="*/ 2062 h 2313"/>
                  <a:gd name="T64" fmla="*/ 1720 w 2312"/>
                  <a:gd name="T65" fmla="*/ 1762 h 2313"/>
                  <a:gd name="T66" fmla="*/ 1820 w 2312"/>
                  <a:gd name="T67" fmla="*/ 1636 h 2313"/>
                  <a:gd name="T68" fmla="*/ 2120 w 2312"/>
                  <a:gd name="T69" fmla="*/ 1778 h 2313"/>
                  <a:gd name="T70" fmla="*/ 2212 w 2312"/>
                  <a:gd name="T71" fmla="*/ 1620 h 2313"/>
                  <a:gd name="T72" fmla="*/ 1937 w 2312"/>
                  <a:gd name="T73" fmla="*/ 1419 h 2313"/>
                  <a:gd name="T74" fmla="*/ 1970 w 2312"/>
                  <a:gd name="T75" fmla="*/ 1244 h 2313"/>
                  <a:gd name="T76" fmla="*/ 2312 w 2312"/>
                  <a:gd name="T77" fmla="*/ 1211 h 2313"/>
                  <a:gd name="T78" fmla="*/ 2304 w 2312"/>
                  <a:gd name="T79" fmla="*/ 1035 h 2313"/>
                  <a:gd name="T80" fmla="*/ 1962 w 2312"/>
                  <a:gd name="T81" fmla="*/ 985 h 2313"/>
                  <a:gd name="T82" fmla="*/ 1928 w 2312"/>
                  <a:gd name="T83" fmla="*/ 852 h 2313"/>
                  <a:gd name="T84" fmla="*/ 2204 w 2312"/>
                  <a:gd name="T85" fmla="*/ 660 h 2313"/>
                  <a:gd name="T86" fmla="*/ 2112 w 2312"/>
                  <a:gd name="T87" fmla="*/ 501 h 2313"/>
                  <a:gd name="T88" fmla="*/ 1803 w 2312"/>
                  <a:gd name="T89" fmla="*/ 626 h 2313"/>
                  <a:gd name="T90" fmla="*/ 1703 w 2312"/>
                  <a:gd name="T91" fmla="*/ 526 h 2313"/>
                  <a:gd name="T92" fmla="*/ 1861 w 2312"/>
                  <a:gd name="T93" fmla="*/ 234 h 2313"/>
                  <a:gd name="T94" fmla="*/ 1711 w 2312"/>
                  <a:gd name="T95" fmla="*/ 142 h 2313"/>
                  <a:gd name="T96" fmla="*/ 1469 w 2312"/>
                  <a:gd name="T97" fmla="*/ 384 h 2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2700000" scaled="1"/>
              </a:gradFill>
              <a:ln>
                <a:noFill/>
              </a:ln>
              <a:effectLst/>
              <a:extLst/>
            </p:spPr>
            <p:txBody>
              <a:bodyPr wrap="none" anchor="ctr"/>
              <a:lstStyle/>
              <a:p>
                <a:pPr>
                  <a:defRPr/>
                </a:pPr>
                <a:endParaRPr lang="en-US">
                  <a:ea typeface="ＭＳ Ｐゴシック" pitchFamily="50" charset="-128"/>
                </a:endParaRPr>
              </a:p>
            </p:txBody>
          </p:sp>
          <p:sp>
            <p:nvSpPr>
              <p:cNvPr id="13" name="Freeform 10"/>
              <p:cNvSpPr>
                <a:spLocks/>
              </p:cNvSpPr>
              <p:nvPr/>
            </p:nvSpPr>
            <p:spPr bwMode="hidden">
              <a:xfrm>
                <a:off x="3557" y="307"/>
                <a:ext cx="1845" cy="1846"/>
              </a:xfrm>
              <a:custGeom>
                <a:avLst/>
                <a:gdLst>
                  <a:gd name="T0" fmla="*/ 1469 w 2312"/>
                  <a:gd name="T1" fmla="*/ 384 h 2313"/>
                  <a:gd name="T2" fmla="*/ 1285 w 2312"/>
                  <a:gd name="T3" fmla="*/ 342 h 2313"/>
                  <a:gd name="T4" fmla="*/ 1260 w 2312"/>
                  <a:gd name="T5" fmla="*/ 0 h 2313"/>
                  <a:gd name="T6" fmla="*/ 1035 w 2312"/>
                  <a:gd name="T7" fmla="*/ 17 h 2313"/>
                  <a:gd name="T8" fmla="*/ 1018 w 2312"/>
                  <a:gd name="T9" fmla="*/ 342 h 2313"/>
                  <a:gd name="T10" fmla="*/ 868 w 2312"/>
                  <a:gd name="T11" fmla="*/ 393 h 2313"/>
                  <a:gd name="T12" fmla="*/ 651 w 2312"/>
                  <a:gd name="T13" fmla="*/ 117 h 2313"/>
                  <a:gd name="T14" fmla="*/ 501 w 2312"/>
                  <a:gd name="T15" fmla="*/ 201 h 2313"/>
                  <a:gd name="T16" fmla="*/ 643 w 2312"/>
                  <a:gd name="T17" fmla="*/ 509 h 2313"/>
                  <a:gd name="T18" fmla="*/ 543 w 2312"/>
                  <a:gd name="T19" fmla="*/ 610 h 2313"/>
                  <a:gd name="T20" fmla="*/ 217 w 2312"/>
                  <a:gd name="T21" fmla="*/ 493 h 2313"/>
                  <a:gd name="T22" fmla="*/ 142 w 2312"/>
                  <a:gd name="T23" fmla="*/ 618 h 2313"/>
                  <a:gd name="T24" fmla="*/ 392 w 2312"/>
                  <a:gd name="T25" fmla="*/ 835 h 2313"/>
                  <a:gd name="T26" fmla="*/ 351 w 2312"/>
                  <a:gd name="T27" fmla="*/ 1002 h 2313"/>
                  <a:gd name="T28" fmla="*/ 8 w 2312"/>
                  <a:gd name="T29" fmla="*/ 1027 h 2313"/>
                  <a:gd name="T30" fmla="*/ 0 w 2312"/>
                  <a:gd name="T31" fmla="*/ 1211 h 2313"/>
                  <a:gd name="T32" fmla="*/ 351 w 2312"/>
                  <a:gd name="T33" fmla="*/ 1261 h 2313"/>
                  <a:gd name="T34" fmla="*/ 384 w 2312"/>
                  <a:gd name="T35" fmla="*/ 1419 h 2313"/>
                  <a:gd name="T36" fmla="*/ 125 w 2312"/>
                  <a:gd name="T37" fmla="*/ 1653 h 2313"/>
                  <a:gd name="T38" fmla="*/ 217 w 2312"/>
                  <a:gd name="T39" fmla="*/ 1795 h 2313"/>
                  <a:gd name="T40" fmla="*/ 509 w 2312"/>
                  <a:gd name="T41" fmla="*/ 1661 h 2313"/>
                  <a:gd name="T42" fmla="*/ 618 w 2312"/>
                  <a:gd name="T43" fmla="*/ 1770 h 2313"/>
                  <a:gd name="T44" fmla="*/ 467 w 2312"/>
                  <a:gd name="T45" fmla="*/ 2045 h 2313"/>
                  <a:gd name="T46" fmla="*/ 609 w 2312"/>
                  <a:gd name="T47" fmla="*/ 2162 h 2313"/>
                  <a:gd name="T48" fmla="*/ 868 w 2312"/>
                  <a:gd name="T49" fmla="*/ 1912 h 2313"/>
                  <a:gd name="T50" fmla="*/ 1018 w 2312"/>
                  <a:gd name="T51" fmla="*/ 1962 h 2313"/>
                  <a:gd name="T52" fmla="*/ 1052 w 2312"/>
                  <a:gd name="T53" fmla="*/ 2304 h 2313"/>
                  <a:gd name="T54" fmla="*/ 1277 w 2312"/>
                  <a:gd name="T55" fmla="*/ 2313 h 2313"/>
                  <a:gd name="T56" fmla="*/ 1302 w 2312"/>
                  <a:gd name="T57" fmla="*/ 1954 h 2313"/>
                  <a:gd name="T58" fmla="*/ 1494 w 2312"/>
                  <a:gd name="T59" fmla="*/ 1904 h 2313"/>
                  <a:gd name="T60" fmla="*/ 1720 w 2312"/>
                  <a:gd name="T61" fmla="*/ 2154 h 2313"/>
                  <a:gd name="T62" fmla="*/ 1870 w 2312"/>
                  <a:gd name="T63" fmla="*/ 2062 h 2313"/>
                  <a:gd name="T64" fmla="*/ 1720 w 2312"/>
                  <a:gd name="T65" fmla="*/ 1762 h 2313"/>
                  <a:gd name="T66" fmla="*/ 1820 w 2312"/>
                  <a:gd name="T67" fmla="*/ 1636 h 2313"/>
                  <a:gd name="T68" fmla="*/ 2120 w 2312"/>
                  <a:gd name="T69" fmla="*/ 1778 h 2313"/>
                  <a:gd name="T70" fmla="*/ 2212 w 2312"/>
                  <a:gd name="T71" fmla="*/ 1620 h 2313"/>
                  <a:gd name="T72" fmla="*/ 1937 w 2312"/>
                  <a:gd name="T73" fmla="*/ 1419 h 2313"/>
                  <a:gd name="T74" fmla="*/ 1970 w 2312"/>
                  <a:gd name="T75" fmla="*/ 1244 h 2313"/>
                  <a:gd name="T76" fmla="*/ 2312 w 2312"/>
                  <a:gd name="T77" fmla="*/ 1211 h 2313"/>
                  <a:gd name="T78" fmla="*/ 2304 w 2312"/>
                  <a:gd name="T79" fmla="*/ 1035 h 2313"/>
                  <a:gd name="T80" fmla="*/ 1962 w 2312"/>
                  <a:gd name="T81" fmla="*/ 985 h 2313"/>
                  <a:gd name="T82" fmla="*/ 1928 w 2312"/>
                  <a:gd name="T83" fmla="*/ 852 h 2313"/>
                  <a:gd name="T84" fmla="*/ 2204 w 2312"/>
                  <a:gd name="T85" fmla="*/ 660 h 2313"/>
                  <a:gd name="T86" fmla="*/ 2112 w 2312"/>
                  <a:gd name="T87" fmla="*/ 501 h 2313"/>
                  <a:gd name="T88" fmla="*/ 1803 w 2312"/>
                  <a:gd name="T89" fmla="*/ 626 h 2313"/>
                  <a:gd name="T90" fmla="*/ 1703 w 2312"/>
                  <a:gd name="T91" fmla="*/ 526 h 2313"/>
                  <a:gd name="T92" fmla="*/ 1861 w 2312"/>
                  <a:gd name="T93" fmla="*/ 234 h 2313"/>
                  <a:gd name="T94" fmla="*/ 1711 w 2312"/>
                  <a:gd name="T95" fmla="*/ 142 h 2313"/>
                  <a:gd name="T96" fmla="*/ 1469 w 2312"/>
                  <a:gd name="T97" fmla="*/ 384 h 2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a:noFill/>
              </a:ln>
              <a:effectLst/>
              <a:extLst/>
            </p:spPr>
            <p:txBody>
              <a:bodyPr wrap="none" anchor="ctr"/>
              <a:lstStyle/>
              <a:p>
                <a:pPr>
                  <a:defRPr/>
                </a:pPr>
                <a:endParaRPr lang="en-US">
                  <a:ea typeface="ＭＳ Ｐゴシック" pitchFamily="50" charset="-128"/>
                </a:endParaRPr>
              </a:p>
            </p:txBody>
          </p:sp>
          <p:sp>
            <p:nvSpPr>
              <p:cNvPr id="14" name="Freeform 11"/>
              <p:cNvSpPr>
                <a:spLocks/>
              </p:cNvSpPr>
              <p:nvPr/>
            </p:nvSpPr>
            <p:spPr bwMode="hidden">
              <a:xfrm>
                <a:off x="4502" y="1610"/>
                <a:ext cx="1265" cy="2518"/>
              </a:xfrm>
              <a:custGeom>
                <a:avLst/>
                <a:gdLst>
                  <a:gd name="T0" fmla="*/ 1265 w 1265"/>
                  <a:gd name="T1" fmla="*/ 0 h 2518"/>
                  <a:gd name="T2" fmla="*/ 1128 w 1265"/>
                  <a:gd name="T3" fmla="*/ 18 h 2518"/>
                  <a:gd name="T4" fmla="*/ 1110 w 1265"/>
                  <a:gd name="T5" fmla="*/ 372 h 2518"/>
                  <a:gd name="T6" fmla="*/ 946 w 1265"/>
                  <a:gd name="T7" fmla="*/ 428 h 2518"/>
                  <a:gd name="T8" fmla="*/ 710 w 1265"/>
                  <a:gd name="T9" fmla="*/ 127 h 2518"/>
                  <a:gd name="T10" fmla="*/ 546 w 1265"/>
                  <a:gd name="T11" fmla="*/ 219 h 2518"/>
                  <a:gd name="T12" fmla="*/ 701 w 1265"/>
                  <a:gd name="T13" fmla="*/ 555 h 2518"/>
                  <a:gd name="T14" fmla="*/ 592 w 1265"/>
                  <a:gd name="T15" fmla="*/ 665 h 2518"/>
                  <a:gd name="T16" fmla="*/ 237 w 1265"/>
                  <a:gd name="T17" fmla="*/ 537 h 2518"/>
                  <a:gd name="T18" fmla="*/ 155 w 1265"/>
                  <a:gd name="T19" fmla="*/ 674 h 2518"/>
                  <a:gd name="T20" fmla="*/ 427 w 1265"/>
                  <a:gd name="T21" fmla="*/ 911 h 2518"/>
                  <a:gd name="T22" fmla="*/ 383 w 1265"/>
                  <a:gd name="T23" fmla="*/ 1093 h 2518"/>
                  <a:gd name="T24" fmla="*/ 9 w 1265"/>
                  <a:gd name="T25" fmla="*/ 1121 h 2518"/>
                  <a:gd name="T26" fmla="*/ 0 w 1265"/>
                  <a:gd name="T27" fmla="*/ 1322 h 2518"/>
                  <a:gd name="T28" fmla="*/ 383 w 1265"/>
                  <a:gd name="T29" fmla="*/ 1376 h 2518"/>
                  <a:gd name="T30" fmla="*/ 419 w 1265"/>
                  <a:gd name="T31" fmla="*/ 1549 h 2518"/>
                  <a:gd name="T32" fmla="*/ 136 w 1265"/>
                  <a:gd name="T33" fmla="*/ 1804 h 2518"/>
                  <a:gd name="T34" fmla="*/ 237 w 1265"/>
                  <a:gd name="T35" fmla="*/ 1959 h 2518"/>
                  <a:gd name="T36" fmla="*/ 555 w 1265"/>
                  <a:gd name="T37" fmla="*/ 1813 h 2518"/>
                  <a:gd name="T38" fmla="*/ 674 w 1265"/>
                  <a:gd name="T39" fmla="*/ 1932 h 2518"/>
                  <a:gd name="T40" fmla="*/ 509 w 1265"/>
                  <a:gd name="T41" fmla="*/ 2232 h 2518"/>
                  <a:gd name="T42" fmla="*/ 664 w 1265"/>
                  <a:gd name="T43" fmla="*/ 2360 h 2518"/>
                  <a:gd name="T44" fmla="*/ 946 w 1265"/>
                  <a:gd name="T45" fmla="*/ 2087 h 2518"/>
                  <a:gd name="T46" fmla="*/ 1110 w 1265"/>
                  <a:gd name="T47" fmla="*/ 2142 h 2518"/>
                  <a:gd name="T48" fmla="*/ 1147 w 1265"/>
                  <a:gd name="T49" fmla="*/ 2515 h 2518"/>
                  <a:gd name="T50" fmla="*/ 1265 w 1265"/>
                  <a:gd name="T51" fmla="*/ 2518 h 2518"/>
                  <a:gd name="T52" fmla="*/ 1265 w 1265"/>
                  <a:gd name="T53" fmla="*/ 0 h 2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5" h="2518">
                    <a:moveTo>
                      <a:pt x="1265" y="0"/>
                    </a:moveTo>
                    <a:lnTo>
                      <a:pt x="1128" y="18"/>
                    </a:lnTo>
                    <a:lnTo>
                      <a:pt x="1110" y="372"/>
                    </a:lnTo>
                    <a:lnTo>
                      <a:pt x="946" y="428"/>
                    </a:lnTo>
                    <a:lnTo>
                      <a:pt x="710" y="127"/>
                    </a:lnTo>
                    <a:lnTo>
                      <a:pt x="546" y="219"/>
                    </a:lnTo>
                    <a:lnTo>
                      <a:pt x="701" y="555"/>
                    </a:lnTo>
                    <a:lnTo>
                      <a:pt x="592" y="665"/>
                    </a:lnTo>
                    <a:lnTo>
                      <a:pt x="237" y="537"/>
                    </a:lnTo>
                    <a:lnTo>
                      <a:pt x="155" y="674"/>
                    </a:lnTo>
                    <a:lnTo>
                      <a:pt x="427" y="911"/>
                    </a:lnTo>
                    <a:lnTo>
                      <a:pt x="383" y="1093"/>
                    </a:lnTo>
                    <a:lnTo>
                      <a:pt x="9" y="1121"/>
                    </a:lnTo>
                    <a:lnTo>
                      <a:pt x="0" y="1322"/>
                    </a:lnTo>
                    <a:lnTo>
                      <a:pt x="383" y="1376"/>
                    </a:lnTo>
                    <a:lnTo>
                      <a:pt x="419" y="1549"/>
                    </a:lnTo>
                    <a:lnTo>
                      <a:pt x="136" y="1804"/>
                    </a:lnTo>
                    <a:lnTo>
                      <a:pt x="237" y="1959"/>
                    </a:lnTo>
                    <a:lnTo>
                      <a:pt x="555" y="1813"/>
                    </a:lnTo>
                    <a:lnTo>
                      <a:pt x="674" y="1932"/>
                    </a:lnTo>
                    <a:lnTo>
                      <a:pt x="509" y="2232"/>
                    </a:lnTo>
                    <a:lnTo>
                      <a:pt x="664" y="2360"/>
                    </a:lnTo>
                    <a:lnTo>
                      <a:pt x="946" y="2087"/>
                    </a:lnTo>
                    <a:lnTo>
                      <a:pt x="1110" y="2142"/>
                    </a:lnTo>
                    <a:lnTo>
                      <a:pt x="1147" y="2515"/>
                    </a:lnTo>
                    <a:lnTo>
                      <a:pt x="1265" y="2518"/>
                    </a:lnTo>
                    <a:lnTo>
                      <a:pt x="1265" y="0"/>
                    </a:lnTo>
                    <a:close/>
                  </a:path>
                </a:pathLst>
              </a:custGeom>
              <a:gradFill>
                <a:gsLst>
                  <a:gs pos="0">
                    <a:schemeClr val="bg1"/>
                  </a:gs>
                  <a:gs pos="50000">
                    <a:schemeClr val="accent1">
                      <a:lumMod val="40000"/>
                      <a:lumOff val="60000"/>
                      <a:shade val="67500"/>
                      <a:satMod val="115000"/>
                    </a:schemeClr>
                  </a:gs>
                  <a:gs pos="100000">
                    <a:schemeClr val="accent1">
                      <a:lumMod val="40000"/>
                      <a:lumOff val="60000"/>
                      <a:shade val="100000"/>
                      <a:satMod val="115000"/>
                    </a:schemeClr>
                  </a:gs>
                </a:gsLst>
                <a:lin ang="0" scaled="0"/>
              </a:gradFill>
              <a:ln>
                <a:noFill/>
              </a:ln>
              <a:effectLst/>
              <a:extLst/>
            </p:spPr>
            <p:txBody>
              <a:bodyPr wrap="none" anchor="ctr"/>
              <a:lstStyle/>
              <a:p>
                <a:pPr>
                  <a:defRPr/>
                </a:pPr>
                <a:endParaRPr lang="en-US">
                  <a:ea typeface="ＭＳ Ｐゴシック" pitchFamily="50" charset="-128"/>
                </a:endParaRPr>
              </a:p>
            </p:txBody>
          </p:sp>
          <p:sp>
            <p:nvSpPr>
              <p:cNvPr id="15" name="Freeform 19"/>
              <p:cNvSpPr>
                <a:spLocks/>
              </p:cNvSpPr>
              <p:nvPr/>
            </p:nvSpPr>
            <p:spPr bwMode="hidden">
              <a:xfrm rot="-5400000">
                <a:off x="2505" y="-537"/>
                <a:ext cx="1085" cy="2160"/>
              </a:xfrm>
              <a:custGeom>
                <a:avLst/>
                <a:gdLst>
                  <a:gd name="T0" fmla="*/ 1265 w 1265"/>
                  <a:gd name="T1" fmla="*/ 0 h 2518"/>
                  <a:gd name="T2" fmla="*/ 1128 w 1265"/>
                  <a:gd name="T3" fmla="*/ 18 h 2518"/>
                  <a:gd name="T4" fmla="*/ 1110 w 1265"/>
                  <a:gd name="T5" fmla="*/ 372 h 2518"/>
                  <a:gd name="T6" fmla="*/ 946 w 1265"/>
                  <a:gd name="T7" fmla="*/ 428 h 2518"/>
                  <a:gd name="T8" fmla="*/ 710 w 1265"/>
                  <a:gd name="T9" fmla="*/ 127 h 2518"/>
                  <a:gd name="T10" fmla="*/ 546 w 1265"/>
                  <a:gd name="T11" fmla="*/ 219 h 2518"/>
                  <a:gd name="T12" fmla="*/ 701 w 1265"/>
                  <a:gd name="T13" fmla="*/ 555 h 2518"/>
                  <a:gd name="T14" fmla="*/ 592 w 1265"/>
                  <a:gd name="T15" fmla="*/ 665 h 2518"/>
                  <a:gd name="T16" fmla="*/ 237 w 1265"/>
                  <a:gd name="T17" fmla="*/ 537 h 2518"/>
                  <a:gd name="T18" fmla="*/ 155 w 1265"/>
                  <a:gd name="T19" fmla="*/ 674 h 2518"/>
                  <a:gd name="T20" fmla="*/ 427 w 1265"/>
                  <a:gd name="T21" fmla="*/ 911 h 2518"/>
                  <a:gd name="T22" fmla="*/ 383 w 1265"/>
                  <a:gd name="T23" fmla="*/ 1093 h 2518"/>
                  <a:gd name="T24" fmla="*/ 9 w 1265"/>
                  <a:gd name="T25" fmla="*/ 1121 h 2518"/>
                  <a:gd name="T26" fmla="*/ 0 w 1265"/>
                  <a:gd name="T27" fmla="*/ 1322 h 2518"/>
                  <a:gd name="T28" fmla="*/ 383 w 1265"/>
                  <a:gd name="T29" fmla="*/ 1376 h 2518"/>
                  <a:gd name="T30" fmla="*/ 419 w 1265"/>
                  <a:gd name="T31" fmla="*/ 1549 h 2518"/>
                  <a:gd name="T32" fmla="*/ 136 w 1265"/>
                  <a:gd name="T33" fmla="*/ 1804 h 2518"/>
                  <a:gd name="T34" fmla="*/ 237 w 1265"/>
                  <a:gd name="T35" fmla="*/ 1959 h 2518"/>
                  <a:gd name="T36" fmla="*/ 555 w 1265"/>
                  <a:gd name="T37" fmla="*/ 1813 h 2518"/>
                  <a:gd name="T38" fmla="*/ 674 w 1265"/>
                  <a:gd name="T39" fmla="*/ 1932 h 2518"/>
                  <a:gd name="T40" fmla="*/ 509 w 1265"/>
                  <a:gd name="T41" fmla="*/ 2232 h 2518"/>
                  <a:gd name="T42" fmla="*/ 664 w 1265"/>
                  <a:gd name="T43" fmla="*/ 2360 h 2518"/>
                  <a:gd name="T44" fmla="*/ 946 w 1265"/>
                  <a:gd name="T45" fmla="*/ 2087 h 2518"/>
                  <a:gd name="T46" fmla="*/ 1110 w 1265"/>
                  <a:gd name="T47" fmla="*/ 2142 h 2518"/>
                  <a:gd name="T48" fmla="*/ 1147 w 1265"/>
                  <a:gd name="T49" fmla="*/ 2515 h 2518"/>
                  <a:gd name="T50" fmla="*/ 1265 w 1265"/>
                  <a:gd name="T51" fmla="*/ 2518 h 2518"/>
                  <a:gd name="T52" fmla="*/ 1265 w 1265"/>
                  <a:gd name="T53" fmla="*/ 0 h 2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5" h="2518">
                    <a:moveTo>
                      <a:pt x="1265" y="0"/>
                    </a:moveTo>
                    <a:lnTo>
                      <a:pt x="1128" y="18"/>
                    </a:lnTo>
                    <a:lnTo>
                      <a:pt x="1110" y="372"/>
                    </a:lnTo>
                    <a:lnTo>
                      <a:pt x="946" y="428"/>
                    </a:lnTo>
                    <a:lnTo>
                      <a:pt x="710" y="127"/>
                    </a:lnTo>
                    <a:lnTo>
                      <a:pt x="546" y="219"/>
                    </a:lnTo>
                    <a:lnTo>
                      <a:pt x="701" y="555"/>
                    </a:lnTo>
                    <a:lnTo>
                      <a:pt x="592" y="665"/>
                    </a:lnTo>
                    <a:lnTo>
                      <a:pt x="237" y="537"/>
                    </a:lnTo>
                    <a:lnTo>
                      <a:pt x="155" y="674"/>
                    </a:lnTo>
                    <a:lnTo>
                      <a:pt x="427" y="911"/>
                    </a:lnTo>
                    <a:lnTo>
                      <a:pt x="383" y="1093"/>
                    </a:lnTo>
                    <a:lnTo>
                      <a:pt x="9" y="1121"/>
                    </a:lnTo>
                    <a:lnTo>
                      <a:pt x="0" y="1322"/>
                    </a:lnTo>
                    <a:lnTo>
                      <a:pt x="383" y="1376"/>
                    </a:lnTo>
                    <a:lnTo>
                      <a:pt x="419" y="1549"/>
                    </a:lnTo>
                    <a:lnTo>
                      <a:pt x="136" y="1804"/>
                    </a:lnTo>
                    <a:lnTo>
                      <a:pt x="237" y="1959"/>
                    </a:lnTo>
                    <a:lnTo>
                      <a:pt x="555" y="1813"/>
                    </a:lnTo>
                    <a:lnTo>
                      <a:pt x="674" y="1932"/>
                    </a:lnTo>
                    <a:lnTo>
                      <a:pt x="509" y="2232"/>
                    </a:lnTo>
                    <a:lnTo>
                      <a:pt x="664" y="2360"/>
                    </a:lnTo>
                    <a:lnTo>
                      <a:pt x="946" y="2087"/>
                    </a:lnTo>
                    <a:lnTo>
                      <a:pt x="1110" y="2142"/>
                    </a:lnTo>
                    <a:lnTo>
                      <a:pt x="1147" y="2515"/>
                    </a:lnTo>
                    <a:lnTo>
                      <a:pt x="1265" y="2518"/>
                    </a:lnTo>
                    <a:lnTo>
                      <a:pt x="1265" y="0"/>
                    </a:lnTo>
                    <a:close/>
                  </a:path>
                </a:pathLst>
              </a:custGeom>
              <a:gradFill>
                <a:gsLst>
                  <a:gs pos="0">
                    <a:schemeClr val="bg1"/>
                  </a:gs>
                  <a:gs pos="50000">
                    <a:schemeClr val="accent1">
                      <a:lumMod val="40000"/>
                      <a:lumOff val="60000"/>
                      <a:shade val="67500"/>
                      <a:satMod val="115000"/>
                    </a:schemeClr>
                  </a:gs>
                  <a:gs pos="100000">
                    <a:schemeClr val="accent1">
                      <a:lumMod val="40000"/>
                      <a:lumOff val="60000"/>
                      <a:shade val="100000"/>
                      <a:satMod val="115000"/>
                    </a:schemeClr>
                  </a:gs>
                </a:gsLst>
                <a:lin ang="0" scaled="0"/>
              </a:gradFill>
              <a:ln>
                <a:noFill/>
              </a:ln>
              <a:effectLst/>
              <a:extLst/>
            </p:spPr>
            <p:txBody>
              <a:bodyPr wrap="none" anchor="ctr"/>
              <a:lstStyle/>
              <a:p>
                <a:pPr>
                  <a:defRPr/>
                </a:pPr>
                <a:endParaRPr lang="en-US">
                  <a:ea typeface="ＭＳ Ｐゴシック" pitchFamily="50" charset="-128"/>
                </a:endParaRPr>
              </a:p>
            </p:txBody>
          </p:sp>
        </p:grpSp>
        <p:pic>
          <p:nvPicPr>
            <p:cNvPr id="6" name="Picture 7" descr="Facbanna"/>
            <p:cNvPicPr>
              <a:picLocks noChangeAspect="1" noChangeArrowheads="1"/>
            </p:cNvPicPr>
            <p:nvPr/>
          </p:nvPicPr>
          <p:blipFill>
            <a:blip r:embed="rId2" cstate="print">
              <a:duotone>
                <a:schemeClr val="accent1">
                  <a:shade val="45000"/>
                  <a:satMod val="135000"/>
                </a:schemeClr>
                <a:prstClr val="white"/>
              </a:duotone>
              <a:extLst/>
            </a:blip>
            <a:srcRect/>
            <a:stretch>
              <a:fillRect/>
            </a:stretch>
          </p:blipFill>
          <p:spPr bwMode="invGray">
            <a:xfrm>
              <a:off x="2" y="-2"/>
              <a:ext cx="506" cy="4320"/>
            </a:xfrm>
            <a:prstGeom prst="rect">
              <a:avLst/>
            </a:prstGeom>
            <a:noFill/>
            <a:extLst/>
          </p:spPr>
        </p:pic>
      </p:grpSp>
      <p:sp>
        <p:nvSpPr>
          <p:cNvPr id="8204" name="Rectangle 12"/>
          <p:cNvSpPr>
            <a:spLocks noGrp="1" noChangeArrowheads="1"/>
          </p:cNvSpPr>
          <p:nvPr>
            <p:ph type="ctrTitle"/>
          </p:nvPr>
        </p:nvSpPr>
        <p:spPr>
          <a:xfrm>
            <a:off x="1143000" y="2286000"/>
            <a:ext cx="7772400" cy="1143000"/>
          </a:xfrm>
        </p:spPr>
        <p:txBody>
          <a:bodyPr anchor="b"/>
          <a:lstStyle>
            <a:lvl1pPr>
              <a:defRPr/>
            </a:lvl1pPr>
          </a:lstStyle>
          <a:p>
            <a:pPr lvl="0"/>
            <a:r>
              <a:rPr lang="ja-JP" altLang="en-US" noProof="0" smtClean="0"/>
              <a:t>マスタ タイトルの書式設定</a:t>
            </a:r>
          </a:p>
        </p:txBody>
      </p:sp>
      <p:sp>
        <p:nvSpPr>
          <p:cNvPr id="8205" name="Rectangle 13"/>
          <p:cNvSpPr>
            <a:spLocks noGrp="1" noChangeArrowheads="1"/>
          </p:cNvSpPr>
          <p:nvPr>
            <p:ph type="subTitle" idx="1"/>
          </p:nvPr>
        </p:nvSpPr>
        <p:spPr>
          <a:xfrm>
            <a:off x="2133600" y="4114800"/>
            <a:ext cx="6400800" cy="1752600"/>
          </a:xfrm>
        </p:spPr>
        <p:txBody>
          <a:bodyPr/>
          <a:lstStyle>
            <a:lvl1pPr marL="0" indent="0">
              <a:buFontTx/>
              <a:buNone/>
              <a:defRPr/>
            </a:lvl1pPr>
          </a:lstStyle>
          <a:p>
            <a:pPr lvl="0"/>
            <a:r>
              <a:rPr lang="ja-JP" altLang="en-US" noProof="0" smtClean="0"/>
              <a:t>マスタ サブタイトルの書式設定</a:t>
            </a:r>
          </a:p>
        </p:txBody>
      </p:sp>
      <p:sp>
        <p:nvSpPr>
          <p:cNvPr id="16" name="Rectangle 14"/>
          <p:cNvSpPr>
            <a:spLocks noGrp="1" noChangeArrowheads="1"/>
          </p:cNvSpPr>
          <p:nvPr>
            <p:ph type="dt" sz="half" idx="10"/>
          </p:nvPr>
        </p:nvSpPr>
        <p:spPr>
          <a:xfrm>
            <a:off x="1143000" y="6248400"/>
            <a:ext cx="1905000" cy="457200"/>
          </a:xfrm>
        </p:spPr>
        <p:txBody>
          <a:bodyPr/>
          <a:lstStyle>
            <a:lvl1pPr>
              <a:defRPr/>
            </a:lvl1pPr>
          </a:lstStyle>
          <a:p>
            <a:fld id="{C5DDF5B4-13E6-41D3-998A-3CB18B7C1D5A}" type="datetimeFigureOut">
              <a:rPr kumimoji="1" lang="ja-JP" altLang="en-US" smtClean="0"/>
              <a:pPr/>
              <a:t>2014/3/26</a:t>
            </a:fld>
            <a:endParaRPr kumimoji="1" lang="ja-JP" altLang="en-US"/>
          </a:p>
        </p:txBody>
      </p:sp>
      <p:sp>
        <p:nvSpPr>
          <p:cNvPr id="17" name="Rectangle 15"/>
          <p:cNvSpPr>
            <a:spLocks noGrp="1" noChangeArrowheads="1"/>
          </p:cNvSpPr>
          <p:nvPr>
            <p:ph type="ftr" sz="quarter" idx="11"/>
          </p:nvPr>
        </p:nvSpPr>
        <p:spPr>
          <a:xfrm>
            <a:off x="3581400" y="6248400"/>
            <a:ext cx="2895600" cy="457200"/>
          </a:xfrm>
        </p:spPr>
        <p:txBody>
          <a:bodyPr/>
          <a:lstStyle>
            <a:lvl1pPr>
              <a:defRPr/>
            </a:lvl1pPr>
          </a:lstStyle>
          <a:p>
            <a:endParaRPr kumimoji="1" lang="ja-JP" altLang="en-US"/>
          </a:p>
        </p:txBody>
      </p:sp>
      <p:sp>
        <p:nvSpPr>
          <p:cNvPr id="18" name="Rectangle 16"/>
          <p:cNvSpPr>
            <a:spLocks noGrp="1" noChangeArrowheads="1"/>
          </p:cNvSpPr>
          <p:nvPr>
            <p:ph type="sldNum" sz="quarter" idx="12"/>
          </p:nvPr>
        </p:nvSpPr>
        <p:spPr>
          <a:xfrm>
            <a:off x="7010400" y="6248400"/>
            <a:ext cx="1905000" cy="457200"/>
          </a:xfrm>
        </p:spPr>
        <p:txBody>
          <a:bodyPr/>
          <a:lstStyle>
            <a:lvl1pPr>
              <a:defRPr/>
            </a:lvl1pPr>
          </a:lstStyle>
          <a:p>
            <a:fld id="{A14509FC-017E-4EA4-9B31-B1BCC96BF83C}"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Rectangle 4"/>
          <p:cNvSpPr>
            <a:spLocks noGrp="1" noChangeArrowheads="1"/>
          </p:cNvSpPr>
          <p:nvPr>
            <p:ph type="dt" sz="half" idx="10"/>
          </p:nvPr>
        </p:nvSpPr>
        <p:spPr>
          <a:ln/>
        </p:spPr>
        <p:txBody>
          <a:bodyPr/>
          <a:lstStyle>
            <a:lvl1pPr>
              <a:defRPr/>
            </a:lvl1pPr>
          </a:lstStyle>
          <a:p>
            <a:fld id="{C5DDF5B4-13E6-41D3-998A-3CB18B7C1D5A}" type="datetimeFigureOut">
              <a:rPr kumimoji="1" lang="ja-JP" altLang="en-US" smtClean="0"/>
              <a:pPr/>
              <a:t>2014/3/26</a:t>
            </a:fld>
            <a:endParaRPr kumimoji="1" lang="ja-JP" altLang="en-US"/>
          </a:p>
        </p:txBody>
      </p:sp>
      <p:sp>
        <p:nvSpPr>
          <p:cNvPr id="5" name="Rectangle 5"/>
          <p:cNvSpPr>
            <a:spLocks noGrp="1" noChangeArrowheads="1"/>
          </p:cNvSpPr>
          <p:nvPr>
            <p:ph type="ftr" sz="quarter" idx="11"/>
          </p:nvPr>
        </p:nvSpPr>
        <p:spPr>
          <a:ln/>
        </p:spPr>
        <p:txBody>
          <a:bodyPr/>
          <a:lstStyle>
            <a:lvl1pPr>
              <a:defRPr/>
            </a:lvl1pPr>
          </a:lstStyle>
          <a:p>
            <a:endParaRPr kumimoji="1" lang="ja-JP" altLang="en-US"/>
          </a:p>
        </p:txBody>
      </p:sp>
      <p:sp>
        <p:nvSpPr>
          <p:cNvPr id="6" name="Rectangle 6"/>
          <p:cNvSpPr>
            <a:spLocks noGrp="1" noChangeArrowheads="1"/>
          </p:cNvSpPr>
          <p:nvPr>
            <p:ph type="sldNum" sz="quarter" idx="12"/>
          </p:nvPr>
        </p:nvSpPr>
        <p:spPr>
          <a:ln/>
        </p:spPr>
        <p:txBody>
          <a:bodyPr/>
          <a:lstStyle>
            <a:lvl1pPr>
              <a:defRPr/>
            </a:lvl1pPr>
          </a:lstStyle>
          <a:p>
            <a:fld id="{A14509FC-017E-4EA4-9B31-B1BCC96BF83C}"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304800"/>
            <a:ext cx="1943100" cy="5486400"/>
          </a:xfrm>
        </p:spPr>
        <p:txBody>
          <a:bodyPr vert="eaVert"/>
          <a:lstStyle/>
          <a:p>
            <a:r>
              <a:rPr lang="ja-JP" altLang="en-US" smtClean="0"/>
              <a:t>マスタ タイトルの書式設定</a:t>
            </a:r>
            <a:endParaRPr lang="en-US"/>
          </a:p>
        </p:txBody>
      </p:sp>
      <p:sp>
        <p:nvSpPr>
          <p:cNvPr id="3" name="Vertical Text Placeholder 2"/>
          <p:cNvSpPr>
            <a:spLocks noGrp="1"/>
          </p:cNvSpPr>
          <p:nvPr>
            <p:ph type="body" orient="vert" idx="1"/>
          </p:nvPr>
        </p:nvSpPr>
        <p:spPr>
          <a:xfrm>
            <a:off x="1066800" y="304800"/>
            <a:ext cx="5676900" cy="54864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Rectangle 4"/>
          <p:cNvSpPr>
            <a:spLocks noGrp="1" noChangeArrowheads="1"/>
          </p:cNvSpPr>
          <p:nvPr>
            <p:ph type="dt" sz="half" idx="10"/>
          </p:nvPr>
        </p:nvSpPr>
        <p:spPr>
          <a:ln/>
        </p:spPr>
        <p:txBody>
          <a:bodyPr/>
          <a:lstStyle>
            <a:lvl1pPr>
              <a:defRPr/>
            </a:lvl1pPr>
          </a:lstStyle>
          <a:p>
            <a:fld id="{C5DDF5B4-13E6-41D3-998A-3CB18B7C1D5A}" type="datetimeFigureOut">
              <a:rPr kumimoji="1" lang="ja-JP" altLang="en-US" smtClean="0"/>
              <a:pPr/>
              <a:t>2014/3/26</a:t>
            </a:fld>
            <a:endParaRPr kumimoji="1" lang="ja-JP" altLang="en-US"/>
          </a:p>
        </p:txBody>
      </p:sp>
      <p:sp>
        <p:nvSpPr>
          <p:cNvPr id="5" name="Rectangle 5"/>
          <p:cNvSpPr>
            <a:spLocks noGrp="1" noChangeArrowheads="1"/>
          </p:cNvSpPr>
          <p:nvPr>
            <p:ph type="ftr" sz="quarter" idx="11"/>
          </p:nvPr>
        </p:nvSpPr>
        <p:spPr>
          <a:ln/>
        </p:spPr>
        <p:txBody>
          <a:bodyPr/>
          <a:lstStyle>
            <a:lvl1pPr>
              <a:defRPr/>
            </a:lvl1pPr>
          </a:lstStyle>
          <a:p>
            <a:endParaRPr kumimoji="1" lang="ja-JP" altLang="en-US"/>
          </a:p>
        </p:txBody>
      </p:sp>
      <p:sp>
        <p:nvSpPr>
          <p:cNvPr id="6" name="Rectangle 6"/>
          <p:cNvSpPr>
            <a:spLocks noGrp="1" noChangeArrowheads="1"/>
          </p:cNvSpPr>
          <p:nvPr>
            <p:ph type="sldNum" sz="quarter" idx="12"/>
          </p:nvPr>
        </p:nvSpPr>
        <p:spPr>
          <a:ln/>
        </p:spPr>
        <p:txBody>
          <a:bodyPr/>
          <a:lstStyle>
            <a:lvl1pPr>
              <a:defRPr/>
            </a:lvl1pPr>
          </a:lstStyle>
          <a:p>
            <a:fld id="{A14509FC-017E-4EA4-9B31-B1BCC96BF83C}"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lang="en-US"/>
          </a:p>
        </p:txBody>
      </p:sp>
      <p:sp>
        <p:nvSpPr>
          <p:cNvPr id="3" name="Content Placeholder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Rectangle 4"/>
          <p:cNvSpPr>
            <a:spLocks noGrp="1" noChangeArrowheads="1"/>
          </p:cNvSpPr>
          <p:nvPr>
            <p:ph type="dt" sz="half" idx="10"/>
          </p:nvPr>
        </p:nvSpPr>
        <p:spPr>
          <a:ln/>
        </p:spPr>
        <p:txBody>
          <a:bodyPr/>
          <a:lstStyle>
            <a:lvl1pPr>
              <a:defRPr/>
            </a:lvl1pPr>
          </a:lstStyle>
          <a:p>
            <a:fld id="{C5DDF5B4-13E6-41D3-998A-3CB18B7C1D5A}" type="datetimeFigureOut">
              <a:rPr kumimoji="1" lang="ja-JP" altLang="en-US" smtClean="0"/>
              <a:pPr/>
              <a:t>2014/3/26</a:t>
            </a:fld>
            <a:endParaRPr kumimoji="1" lang="ja-JP" altLang="en-US"/>
          </a:p>
        </p:txBody>
      </p:sp>
      <p:sp>
        <p:nvSpPr>
          <p:cNvPr id="5" name="Rectangle 5"/>
          <p:cNvSpPr>
            <a:spLocks noGrp="1" noChangeArrowheads="1"/>
          </p:cNvSpPr>
          <p:nvPr>
            <p:ph type="ftr" sz="quarter" idx="11"/>
          </p:nvPr>
        </p:nvSpPr>
        <p:spPr>
          <a:ln/>
        </p:spPr>
        <p:txBody>
          <a:bodyPr/>
          <a:lstStyle>
            <a:lvl1pPr>
              <a:defRPr/>
            </a:lvl1pPr>
          </a:lstStyle>
          <a:p>
            <a:endParaRPr kumimoji="1" lang="ja-JP" altLang="en-US"/>
          </a:p>
        </p:txBody>
      </p:sp>
      <p:sp>
        <p:nvSpPr>
          <p:cNvPr id="6" name="Rectangle 6"/>
          <p:cNvSpPr>
            <a:spLocks noGrp="1" noChangeArrowheads="1"/>
          </p:cNvSpPr>
          <p:nvPr>
            <p:ph type="sldNum" sz="quarter" idx="12"/>
          </p:nvPr>
        </p:nvSpPr>
        <p:spPr>
          <a:ln/>
        </p:spPr>
        <p:txBody>
          <a:bodyPr/>
          <a:lstStyle>
            <a:lvl1pPr>
              <a:defRPr/>
            </a:lvl1pPr>
          </a:lstStyle>
          <a:p>
            <a:fld id="{A14509FC-017E-4EA4-9B31-B1BCC96BF83C}"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fld id="{C5DDF5B4-13E6-41D3-998A-3CB18B7C1D5A}" type="datetimeFigureOut">
              <a:rPr kumimoji="1" lang="ja-JP" altLang="en-US" smtClean="0"/>
              <a:pPr/>
              <a:t>2014/3/26</a:t>
            </a:fld>
            <a:endParaRPr kumimoji="1" lang="ja-JP" altLang="en-US"/>
          </a:p>
        </p:txBody>
      </p:sp>
      <p:sp>
        <p:nvSpPr>
          <p:cNvPr id="5" name="Rectangle 5"/>
          <p:cNvSpPr>
            <a:spLocks noGrp="1" noChangeArrowheads="1"/>
          </p:cNvSpPr>
          <p:nvPr>
            <p:ph type="ftr" sz="quarter" idx="11"/>
          </p:nvPr>
        </p:nvSpPr>
        <p:spPr>
          <a:ln/>
        </p:spPr>
        <p:txBody>
          <a:bodyPr/>
          <a:lstStyle>
            <a:lvl1pPr>
              <a:defRPr/>
            </a:lvl1pPr>
          </a:lstStyle>
          <a:p>
            <a:endParaRPr kumimoji="1" lang="ja-JP" altLang="en-US"/>
          </a:p>
        </p:txBody>
      </p:sp>
      <p:sp>
        <p:nvSpPr>
          <p:cNvPr id="6" name="Rectangle 6"/>
          <p:cNvSpPr>
            <a:spLocks noGrp="1" noChangeArrowheads="1"/>
          </p:cNvSpPr>
          <p:nvPr>
            <p:ph type="sldNum" sz="quarter" idx="12"/>
          </p:nvPr>
        </p:nvSpPr>
        <p:spPr>
          <a:ln/>
        </p:spPr>
        <p:txBody>
          <a:bodyPr/>
          <a:lstStyle>
            <a:lvl1pPr>
              <a:defRPr/>
            </a:lvl1pPr>
          </a:lstStyle>
          <a:p>
            <a:fld id="{A14509FC-017E-4EA4-9B31-B1BCC96BF83C}"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lang="en-US"/>
          </a:p>
        </p:txBody>
      </p:sp>
      <p:sp>
        <p:nvSpPr>
          <p:cNvPr id="3" name="Content Placeholder 2"/>
          <p:cNvSpPr>
            <a:spLocks noGrp="1"/>
          </p:cNvSpPr>
          <p:nvPr>
            <p:ph sz="half" idx="1"/>
          </p:nvPr>
        </p:nvSpPr>
        <p:spPr>
          <a:xfrm>
            <a:off x="10668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Content Placeholder 3"/>
          <p:cNvSpPr>
            <a:spLocks noGrp="1"/>
          </p:cNvSpPr>
          <p:nvPr>
            <p:ph sz="half" idx="2"/>
          </p:nvPr>
        </p:nvSpPr>
        <p:spPr>
          <a:xfrm>
            <a:off x="50292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Rectangle 4"/>
          <p:cNvSpPr>
            <a:spLocks noGrp="1" noChangeArrowheads="1"/>
          </p:cNvSpPr>
          <p:nvPr>
            <p:ph type="dt" sz="half" idx="10"/>
          </p:nvPr>
        </p:nvSpPr>
        <p:spPr>
          <a:ln/>
        </p:spPr>
        <p:txBody>
          <a:bodyPr/>
          <a:lstStyle>
            <a:lvl1pPr>
              <a:defRPr/>
            </a:lvl1pPr>
          </a:lstStyle>
          <a:p>
            <a:fld id="{C5DDF5B4-13E6-41D3-998A-3CB18B7C1D5A}" type="datetimeFigureOut">
              <a:rPr kumimoji="1" lang="ja-JP" altLang="en-US" smtClean="0"/>
              <a:pPr/>
              <a:t>2014/3/26</a:t>
            </a:fld>
            <a:endParaRPr kumimoji="1" lang="ja-JP" altLang="en-US"/>
          </a:p>
        </p:txBody>
      </p:sp>
      <p:sp>
        <p:nvSpPr>
          <p:cNvPr id="6" name="Rectangle 5"/>
          <p:cNvSpPr>
            <a:spLocks noGrp="1" noChangeArrowheads="1"/>
          </p:cNvSpPr>
          <p:nvPr>
            <p:ph type="ftr" sz="quarter" idx="11"/>
          </p:nvPr>
        </p:nvSpPr>
        <p:spPr>
          <a:ln/>
        </p:spPr>
        <p:txBody>
          <a:bodyPr/>
          <a:lstStyle>
            <a:lvl1pPr>
              <a:defRPr/>
            </a:lvl1pPr>
          </a:lstStyle>
          <a:p>
            <a:endParaRPr kumimoji="1" lang="ja-JP" altLang="en-US"/>
          </a:p>
        </p:txBody>
      </p:sp>
      <p:sp>
        <p:nvSpPr>
          <p:cNvPr id="7" name="Rectangle 6"/>
          <p:cNvSpPr>
            <a:spLocks noGrp="1" noChangeArrowheads="1"/>
          </p:cNvSpPr>
          <p:nvPr>
            <p:ph type="sldNum" sz="quarter" idx="12"/>
          </p:nvPr>
        </p:nvSpPr>
        <p:spPr>
          <a:ln/>
        </p:spPr>
        <p:txBody>
          <a:bodyPr/>
          <a:lstStyle>
            <a:lvl1pPr>
              <a:defRPr/>
            </a:lvl1pPr>
          </a:lstStyle>
          <a:p>
            <a:fld id="{A14509FC-017E-4EA4-9B31-B1BCC96BF83C}"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Rectangle 4"/>
          <p:cNvSpPr>
            <a:spLocks noGrp="1" noChangeArrowheads="1"/>
          </p:cNvSpPr>
          <p:nvPr>
            <p:ph type="dt" sz="half" idx="10"/>
          </p:nvPr>
        </p:nvSpPr>
        <p:spPr>
          <a:ln/>
        </p:spPr>
        <p:txBody>
          <a:bodyPr/>
          <a:lstStyle>
            <a:lvl1pPr>
              <a:defRPr/>
            </a:lvl1pPr>
          </a:lstStyle>
          <a:p>
            <a:fld id="{C5DDF5B4-13E6-41D3-998A-3CB18B7C1D5A}" type="datetimeFigureOut">
              <a:rPr kumimoji="1" lang="ja-JP" altLang="en-US" smtClean="0"/>
              <a:pPr/>
              <a:t>2014/3/26</a:t>
            </a:fld>
            <a:endParaRPr kumimoji="1" lang="ja-JP" altLang="en-US"/>
          </a:p>
        </p:txBody>
      </p:sp>
      <p:sp>
        <p:nvSpPr>
          <p:cNvPr id="8" name="Rectangle 5"/>
          <p:cNvSpPr>
            <a:spLocks noGrp="1" noChangeArrowheads="1"/>
          </p:cNvSpPr>
          <p:nvPr>
            <p:ph type="ftr" sz="quarter" idx="11"/>
          </p:nvPr>
        </p:nvSpPr>
        <p:spPr>
          <a:ln/>
        </p:spPr>
        <p:txBody>
          <a:bodyPr/>
          <a:lstStyle>
            <a:lvl1pPr>
              <a:defRPr/>
            </a:lvl1pPr>
          </a:lstStyle>
          <a:p>
            <a:endParaRPr kumimoji="1" lang="ja-JP" altLang="en-US"/>
          </a:p>
        </p:txBody>
      </p:sp>
      <p:sp>
        <p:nvSpPr>
          <p:cNvPr id="9" name="Rectangle 6"/>
          <p:cNvSpPr>
            <a:spLocks noGrp="1" noChangeArrowheads="1"/>
          </p:cNvSpPr>
          <p:nvPr>
            <p:ph type="sldNum" sz="quarter" idx="12"/>
          </p:nvPr>
        </p:nvSpPr>
        <p:spPr>
          <a:ln/>
        </p:spPr>
        <p:txBody>
          <a:bodyPr/>
          <a:lstStyle>
            <a:lvl1pPr>
              <a:defRPr/>
            </a:lvl1pPr>
          </a:lstStyle>
          <a:p>
            <a:fld id="{A14509FC-017E-4EA4-9B31-B1BCC96BF83C}"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lang="en-US"/>
          </a:p>
        </p:txBody>
      </p:sp>
      <p:sp>
        <p:nvSpPr>
          <p:cNvPr id="3" name="Rectangle 4"/>
          <p:cNvSpPr>
            <a:spLocks noGrp="1" noChangeArrowheads="1"/>
          </p:cNvSpPr>
          <p:nvPr>
            <p:ph type="dt" sz="half" idx="10"/>
          </p:nvPr>
        </p:nvSpPr>
        <p:spPr>
          <a:ln/>
        </p:spPr>
        <p:txBody>
          <a:bodyPr/>
          <a:lstStyle>
            <a:lvl1pPr>
              <a:defRPr/>
            </a:lvl1pPr>
          </a:lstStyle>
          <a:p>
            <a:fld id="{C5DDF5B4-13E6-41D3-998A-3CB18B7C1D5A}" type="datetimeFigureOut">
              <a:rPr kumimoji="1" lang="ja-JP" altLang="en-US" smtClean="0"/>
              <a:pPr/>
              <a:t>2014/3/26</a:t>
            </a:fld>
            <a:endParaRPr kumimoji="1" lang="ja-JP" altLang="en-US"/>
          </a:p>
        </p:txBody>
      </p:sp>
      <p:sp>
        <p:nvSpPr>
          <p:cNvPr id="4" name="Rectangle 5"/>
          <p:cNvSpPr>
            <a:spLocks noGrp="1" noChangeArrowheads="1"/>
          </p:cNvSpPr>
          <p:nvPr>
            <p:ph type="ftr" sz="quarter" idx="11"/>
          </p:nvPr>
        </p:nvSpPr>
        <p:spPr>
          <a:ln/>
        </p:spPr>
        <p:txBody>
          <a:bodyPr/>
          <a:lstStyle>
            <a:lvl1pPr>
              <a:defRPr/>
            </a:lvl1pPr>
          </a:lstStyle>
          <a:p>
            <a:endParaRPr kumimoji="1" lang="ja-JP" altLang="en-US"/>
          </a:p>
        </p:txBody>
      </p:sp>
      <p:sp>
        <p:nvSpPr>
          <p:cNvPr id="5" name="Rectangle 6"/>
          <p:cNvSpPr>
            <a:spLocks noGrp="1" noChangeArrowheads="1"/>
          </p:cNvSpPr>
          <p:nvPr>
            <p:ph type="sldNum" sz="quarter" idx="12"/>
          </p:nvPr>
        </p:nvSpPr>
        <p:spPr>
          <a:ln/>
        </p:spPr>
        <p:txBody>
          <a:bodyPr/>
          <a:lstStyle>
            <a:lvl1pPr>
              <a:defRPr/>
            </a:lvl1pPr>
          </a:lstStyle>
          <a:p>
            <a:fld id="{A14509FC-017E-4EA4-9B31-B1BCC96BF83C}"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C5DDF5B4-13E6-41D3-998A-3CB18B7C1D5A}" type="datetimeFigureOut">
              <a:rPr kumimoji="1" lang="ja-JP" altLang="en-US" smtClean="0"/>
              <a:pPr/>
              <a:t>2014/3/26</a:t>
            </a:fld>
            <a:endParaRPr kumimoji="1" lang="ja-JP" altLang="en-US"/>
          </a:p>
        </p:txBody>
      </p:sp>
      <p:sp>
        <p:nvSpPr>
          <p:cNvPr id="3" name="Rectangle 5"/>
          <p:cNvSpPr>
            <a:spLocks noGrp="1" noChangeArrowheads="1"/>
          </p:cNvSpPr>
          <p:nvPr>
            <p:ph type="ftr" sz="quarter" idx="11"/>
          </p:nvPr>
        </p:nvSpPr>
        <p:spPr>
          <a:ln/>
        </p:spPr>
        <p:txBody>
          <a:bodyPr/>
          <a:lstStyle>
            <a:lvl1pPr>
              <a:defRPr/>
            </a:lvl1pPr>
          </a:lstStyle>
          <a:p>
            <a:endParaRPr kumimoji="1" lang="ja-JP" altLang="en-US"/>
          </a:p>
        </p:txBody>
      </p:sp>
      <p:sp>
        <p:nvSpPr>
          <p:cNvPr id="4" name="Rectangle 6"/>
          <p:cNvSpPr>
            <a:spLocks noGrp="1" noChangeArrowheads="1"/>
          </p:cNvSpPr>
          <p:nvPr>
            <p:ph type="sldNum" sz="quarter" idx="12"/>
          </p:nvPr>
        </p:nvSpPr>
        <p:spPr>
          <a:ln/>
        </p:spPr>
        <p:txBody>
          <a:bodyPr/>
          <a:lstStyle>
            <a:lvl1pPr>
              <a:defRPr/>
            </a:lvl1pPr>
          </a:lstStyle>
          <a:p>
            <a:fld id="{A14509FC-017E-4EA4-9B31-B1BCC96BF83C}"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fld id="{C5DDF5B4-13E6-41D3-998A-3CB18B7C1D5A}" type="datetimeFigureOut">
              <a:rPr kumimoji="1" lang="ja-JP" altLang="en-US" smtClean="0"/>
              <a:pPr/>
              <a:t>2014/3/26</a:t>
            </a:fld>
            <a:endParaRPr kumimoji="1" lang="ja-JP" altLang="en-US"/>
          </a:p>
        </p:txBody>
      </p:sp>
      <p:sp>
        <p:nvSpPr>
          <p:cNvPr id="6" name="Rectangle 5"/>
          <p:cNvSpPr>
            <a:spLocks noGrp="1" noChangeArrowheads="1"/>
          </p:cNvSpPr>
          <p:nvPr>
            <p:ph type="ftr" sz="quarter" idx="11"/>
          </p:nvPr>
        </p:nvSpPr>
        <p:spPr>
          <a:ln/>
        </p:spPr>
        <p:txBody>
          <a:bodyPr/>
          <a:lstStyle>
            <a:lvl1pPr>
              <a:defRPr/>
            </a:lvl1pPr>
          </a:lstStyle>
          <a:p>
            <a:endParaRPr kumimoji="1" lang="ja-JP" altLang="en-US"/>
          </a:p>
        </p:txBody>
      </p:sp>
      <p:sp>
        <p:nvSpPr>
          <p:cNvPr id="7" name="Rectangle 6"/>
          <p:cNvSpPr>
            <a:spLocks noGrp="1" noChangeArrowheads="1"/>
          </p:cNvSpPr>
          <p:nvPr>
            <p:ph type="sldNum" sz="quarter" idx="12"/>
          </p:nvPr>
        </p:nvSpPr>
        <p:spPr>
          <a:ln/>
        </p:spPr>
        <p:txBody>
          <a:bodyPr/>
          <a:lstStyle>
            <a:lvl1pPr>
              <a:defRPr/>
            </a:lvl1pPr>
          </a:lstStyle>
          <a:p>
            <a:fld id="{A14509FC-017E-4EA4-9B31-B1BCC96BF83C}"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fld id="{C5DDF5B4-13E6-41D3-998A-3CB18B7C1D5A}" type="datetimeFigureOut">
              <a:rPr kumimoji="1" lang="ja-JP" altLang="en-US" smtClean="0"/>
              <a:pPr/>
              <a:t>2014/3/26</a:t>
            </a:fld>
            <a:endParaRPr kumimoji="1" lang="ja-JP" altLang="en-US"/>
          </a:p>
        </p:txBody>
      </p:sp>
      <p:sp>
        <p:nvSpPr>
          <p:cNvPr id="6" name="Rectangle 5"/>
          <p:cNvSpPr>
            <a:spLocks noGrp="1" noChangeArrowheads="1"/>
          </p:cNvSpPr>
          <p:nvPr>
            <p:ph type="ftr" sz="quarter" idx="11"/>
          </p:nvPr>
        </p:nvSpPr>
        <p:spPr>
          <a:ln/>
        </p:spPr>
        <p:txBody>
          <a:bodyPr/>
          <a:lstStyle>
            <a:lvl1pPr>
              <a:defRPr/>
            </a:lvl1pPr>
          </a:lstStyle>
          <a:p>
            <a:endParaRPr kumimoji="1" lang="ja-JP" altLang="en-US"/>
          </a:p>
        </p:txBody>
      </p:sp>
      <p:sp>
        <p:nvSpPr>
          <p:cNvPr id="7" name="Rectangle 6"/>
          <p:cNvSpPr>
            <a:spLocks noGrp="1" noChangeArrowheads="1"/>
          </p:cNvSpPr>
          <p:nvPr>
            <p:ph type="sldNum" sz="quarter" idx="12"/>
          </p:nvPr>
        </p:nvSpPr>
        <p:spPr>
          <a:ln/>
        </p:spPr>
        <p:txBody>
          <a:bodyPr/>
          <a:lstStyle>
            <a:lvl1pPr>
              <a:defRPr/>
            </a:lvl1pPr>
          </a:lstStyle>
          <a:p>
            <a:fld id="{A14509FC-017E-4EA4-9B31-B1BCC96BF83C}"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20"/>
          <p:cNvGrpSpPr>
            <a:grpSpLocks/>
          </p:cNvGrpSpPr>
          <p:nvPr/>
        </p:nvGrpSpPr>
        <p:grpSpPr bwMode="auto">
          <a:xfrm>
            <a:off x="-11113" y="-3175"/>
            <a:ext cx="9166226" cy="6897688"/>
            <a:chOff x="-7" y="-2"/>
            <a:chExt cx="5774" cy="4345"/>
          </a:xfrm>
        </p:grpSpPr>
        <p:grpSp>
          <p:nvGrpSpPr>
            <p:cNvPr id="3" name="Group 19"/>
            <p:cNvGrpSpPr>
              <a:grpSpLocks/>
            </p:cNvGrpSpPr>
            <p:nvPr userDrawn="1"/>
          </p:nvGrpSpPr>
          <p:grpSpPr bwMode="auto">
            <a:xfrm>
              <a:off x="-7" y="10"/>
              <a:ext cx="5774" cy="4333"/>
              <a:chOff x="-7" y="10"/>
              <a:chExt cx="5774" cy="4333"/>
            </a:xfrm>
          </p:grpSpPr>
          <p:sp>
            <p:nvSpPr>
              <p:cNvPr id="1032" name="Freeform 8"/>
              <p:cNvSpPr>
                <a:spLocks/>
              </p:cNvSpPr>
              <p:nvPr/>
            </p:nvSpPr>
            <p:spPr bwMode="hidden">
              <a:xfrm>
                <a:off x="-7" y="1157"/>
                <a:ext cx="1429" cy="1707"/>
              </a:xfrm>
              <a:custGeom>
                <a:avLst/>
                <a:gdLst>
                  <a:gd name="T0" fmla="*/ 808 w 1429"/>
                  <a:gd name="T1" fmla="*/ 283 h 1707"/>
                  <a:gd name="T2" fmla="*/ 673 w 1429"/>
                  <a:gd name="T3" fmla="*/ 252 h 1707"/>
                  <a:gd name="T4" fmla="*/ 654 w 1429"/>
                  <a:gd name="T5" fmla="*/ 0 h 1707"/>
                  <a:gd name="T6" fmla="*/ 488 w 1429"/>
                  <a:gd name="T7" fmla="*/ 13 h 1707"/>
                  <a:gd name="T8" fmla="*/ 476 w 1429"/>
                  <a:gd name="T9" fmla="*/ 252 h 1707"/>
                  <a:gd name="T10" fmla="*/ 365 w 1429"/>
                  <a:gd name="T11" fmla="*/ 290 h 1707"/>
                  <a:gd name="T12" fmla="*/ 206 w 1429"/>
                  <a:gd name="T13" fmla="*/ 86 h 1707"/>
                  <a:gd name="T14" fmla="*/ 95 w 1429"/>
                  <a:gd name="T15" fmla="*/ 148 h 1707"/>
                  <a:gd name="T16" fmla="*/ 200 w 1429"/>
                  <a:gd name="T17" fmla="*/ 376 h 1707"/>
                  <a:gd name="T18" fmla="*/ 126 w 1429"/>
                  <a:gd name="T19" fmla="*/ 450 h 1707"/>
                  <a:gd name="T20" fmla="*/ 0 w 1429"/>
                  <a:gd name="T21" fmla="*/ 423 h 1707"/>
                  <a:gd name="T22" fmla="*/ 0 w 1429"/>
                  <a:gd name="T23" fmla="*/ 1273 h 1707"/>
                  <a:gd name="T24" fmla="*/ 101 w 1429"/>
                  <a:gd name="T25" fmla="*/ 1226 h 1707"/>
                  <a:gd name="T26" fmla="*/ 181 w 1429"/>
                  <a:gd name="T27" fmla="*/ 1306 h 1707"/>
                  <a:gd name="T28" fmla="*/ 70 w 1429"/>
                  <a:gd name="T29" fmla="*/ 1509 h 1707"/>
                  <a:gd name="T30" fmla="*/ 175 w 1429"/>
                  <a:gd name="T31" fmla="*/ 1596 h 1707"/>
                  <a:gd name="T32" fmla="*/ 365 w 1429"/>
                  <a:gd name="T33" fmla="*/ 1411 h 1707"/>
                  <a:gd name="T34" fmla="*/ 476 w 1429"/>
                  <a:gd name="T35" fmla="*/ 1448 h 1707"/>
                  <a:gd name="T36" fmla="*/ 501 w 1429"/>
                  <a:gd name="T37" fmla="*/ 1700 h 1707"/>
                  <a:gd name="T38" fmla="*/ 667 w 1429"/>
                  <a:gd name="T39" fmla="*/ 1707 h 1707"/>
                  <a:gd name="T40" fmla="*/ 685 w 1429"/>
                  <a:gd name="T41" fmla="*/ 1442 h 1707"/>
                  <a:gd name="T42" fmla="*/ 826 w 1429"/>
                  <a:gd name="T43" fmla="*/ 1405 h 1707"/>
                  <a:gd name="T44" fmla="*/ 993 w 1429"/>
                  <a:gd name="T45" fmla="*/ 1590 h 1707"/>
                  <a:gd name="T46" fmla="*/ 1103 w 1429"/>
                  <a:gd name="T47" fmla="*/ 1522 h 1707"/>
                  <a:gd name="T48" fmla="*/ 993 w 1429"/>
                  <a:gd name="T49" fmla="*/ 1300 h 1707"/>
                  <a:gd name="T50" fmla="*/ 1067 w 1429"/>
                  <a:gd name="T51" fmla="*/ 1207 h 1707"/>
                  <a:gd name="T52" fmla="*/ 1288 w 1429"/>
                  <a:gd name="T53" fmla="*/ 1312 h 1707"/>
                  <a:gd name="T54" fmla="*/ 1355 w 1429"/>
                  <a:gd name="T55" fmla="*/ 1196 h 1707"/>
                  <a:gd name="T56" fmla="*/ 1153 w 1429"/>
                  <a:gd name="T57" fmla="*/ 1047 h 1707"/>
                  <a:gd name="T58" fmla="*/ 1177 w 1429"/>
                  <a:gd name="T59" fmla="*/ 918 h 1707"/>
                  <a:gd name="T60" fmla="*/ 1429 w 1429"/>
                  <a:gd name="T61" fmla="*/ 894 h 1707"/>
                  <a:gd name="T62" fmla="*/ 1423 w 1429"/>
                  <a:gd name="T63" fmla="*/ 764 h 1707"/>
                  <a:gd name="T64" fmla="*/ 1171 w 1429"/>
                  <a:gd name="T65" fmla="*/ 727 h 1707"/>
                  <a:gd name="T66" fmla="*/ 1146 w 1429"/>
                  <a:gd name="T67" fmla="*/ 629 h 1707"/>
                  <a:gd name="T68" fmla="*/ 1349 w 1429"/>
                  <a:gd name="T69" fmla="*/ 487 h 1707"/>
                  <a:gd name="T70" fmla="*/ 1282 w 1429"/>
                  <a:gd name="T71" fmla="*/ 370 h 1707"/>
                  <a:gd name="T72" fmla="*/ 1054 w 1429"/>
                  <a:gd name="T73" fmla="*/ 462 h 1707"/>
                  <a:gd name="T74" fmla="*/ 980 w 1429"/>
                  <a:gd name="T75" fmla="*/ 388 h 1707"/>
                  <a:gd name="T76" fmla="*/ 1097 w 1429"/>
                  <a:gd name="T77" fmla="*/ 173 h 1707"/>
                  <a:gd name="T78" fmla="*/ 986 w 1429"/>
                  <a:gd name="T79" fmla="*/ 105 h 1707"/>
                  <a:gd name="T80" fmla="*/ 808 w 1429"/>
                  <a:gd name="T81" fmla="*/ 283 h 1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29" h="1707">
                    <a:moveTo>
                      <a:pt x="808" y="283"/>
                    </a:moveTo>
                    <a:lnTo>
                      <a:pt x="673" y="252"/>
                    </a:lnTo>
                    <a:lnTo>
                      <a:pt x="654" y="0"/>
                    </a:lnTo>
                    <a:lnTo>
                      <a:pt x="488" y="13"/>
                    </a:lnTo>
                    <a:lnTo>
                      <a:pt x="476" y="252"/>
                    </a:lnTo>
                    <a:lnTo>
                      <a:pt x="365" y="290"/>
                    </a:lnTo>
                    <a:lnTo>
                      <a:pt x="206" y="86"/>
                    </a:lnTo>
                    <a:lnTo>
                      <a:pt x="95" y="148"/>
                    </a:lnTo>
                    <a:lnTo>
                      <a:pt x="200" y="376"/>
                    </a:lnTo>
                    <a:lnTo>
                      <a:pt x="126" y="450"/>
                    </a:lnTo>
                    <a:lnTo>
                      <a:pt x="0" y="423"/>
                    </a:lnTo>
                    <a:lnTo>
                      <a:pt x="0" y="1273"/>
                    </a:lnTo>
                    <a:lnTo>
                      <a:pt x="101" y="1226"/>
                    </a:lnTo>
                    <a:lnTo>
                      <a:pt x="181" y="1306"/>
                    </a:lnTo>
                    <a:lnTo>
                      <a:pt x="70" y="1509"/>
                    </a:lnTo>
                    <a:lnTo>
                      <a:pt x="175" y="1596"/>
                    </a:lnTo>
                    <a:lnTo>
                      <a:pt x="365" y="1411"/>
                    </a:lnTo>
                    <a:lnTo>
                      <a:pt x="476" y="1448"/>
                    </a:lnTo>
                    <a:lnTo>
                      <a:pt x="501" y="1700"/>
                    </a:lnTo>
                    <a:lnTo>
                      <a:pt x="667" y="1707"/>
                    </a:lnTo>
                    <a:lnTo>
                      <a:pt x="685" y="1442"/>
                    </a:lnTo>
                    <a:lnTo>
                      <a:pt x="826" y="1405"/>
                    </a:lnTo>
                    <a:lnTo>
                      <a:pt x="993" y="1590"/>
                    </a:lnTo>
                    <a:lnTo>
                      <a:pt x="1103" y="1522"/>
                    </a:lnTo>
                    <a:lnTo>
                      <a:pt x="993" y="1300"/>
                    </a:lnTo>
                    <a:lnTo>
                      <a:pt x="1067" y="1207"/>
                    </a:lnTo>
                    <a:lnTo>
                      <a:pt x="1288" y="1312"/>
                    </a:lnTo>
                    <a:lnTo>
                      <a:pt x="1355" y="1196"/>
                    </a:lnTo>
                    <a:lnTo>
                      <a:pt x="1153" y="1047"/>
                    </a:lnTo>
                    <a:lnTo>
                      <a:pt x="1177" y="918"/>
                    </a:lnTo>
                    <a:lnTo>
                      <a:pt x="1429" y="894"/>
                    </a:lnTo>
                    <a:lnTo>
                      <a:pt x="1423" y="764"/>
                    </a:lnTo>
                    <a:lnTo>
                      <a:pt x="1171" y="727"/>
                    </a:lnTo>
                    <a:lnTo>
                      <a:pt x="1146" y="629"/>
                    </a:lnTo>
                    <a:lnTo>
                      <a:pt x="1349" y="487"/>
                    </a:lnTo>
                    <a:lnTo>
                      <a:pt x="1282" y="370"/>
                    </a:lnTo>
                    <a:lnTo>
                      <a:pt x="1054" y="462"/>
                    </a:lnTo>
                    <a:lnTo>
                      <a:pt x="980" y="388"/>
                    </a:lnTo>
                    <a:lnTo>
                      <a:pt x="1097" y="173"/>
                    </a:lnTo>
                    <a:lnTo>
                      <a:pt x="986" y="105"/>
                    </a:lnTo>
                    <a:lnTo>
                      <a:pt x="808" y="283"/>
                    </a:lnTo>
                    <a:close/>
                  </a:path>
                </a:pathLst>
              </a:custGeom>
              <a:gradFill rotWithShape="0">
                <a:gsLst>
                  <a:gs pos="0">
                    <a:schemeClr val="accent2"/>
                  </a:gs>
                  <a:gs pos="100000">
                    <a:schemeClr val="bg1"/>
                  </a:gs>
                </a:gsLst>
                <a:lin ang="0" scaled="1"/>
              </a:gradFill>
              <a:ln>
                <a:noFill/>
              </a:ln>
              <a:effectLst/>
              <a:extLst/>
            </p:spPr>
            <p:txBody>
              <a:bodyPr wrap="none" anchor="ctr"/>
              <a:lstStyle/>
              <a:p>
                <a:pPr>
                  <a:defRPr/>
                </a:pPr>
                <a:endParaRPr lang="en-US">
                  <a:ea typeface="ＭＳ Ｐゴシック" pitchFamily="50" charset="-128"/>
                </a:endParaRPr>
              </a:p>
            </p:txBody>
          </p:sp>
          <p:sp>
            <p:nvSpPr>
              <p:cNvPr id="1033" name="Freeform 9"/>
              <p:cNvSpPr>
                <a:spLocks/>
              </p:cNvSpPr>
              <p:nvPr/>
            </p:nvSpPr>
            <p:spPr bwMode="hidden">
              <a:xfrm>
                <a:off x="68" y="10"/>
                <a:ext cx="528" cy="496"/>
              </a:xfrm>
              <a:custGeom>
                <a:avLst/>
                <a:gdLst>
                  <a:gd name="T0" fmla="*/ 335 w 528"/>
                  <a:gd name="T1" fmla="*/ 56 h 496"/>
                  <a:gd name="T2" fmla="*/ 293 w 528"/>
                  <a:gd name="T3" fmla="*/ 46 h 496"/>
                  <a:gd name="T4" fmla="*/ 288 w 528"/>
                  <a:gd name="T5" fmla="*/ 0 h 496"/>
                  <a:gd name="T6" fmla="*/ 238 w 528"/>
                  <a:gd name="T7" fmla="*/ 0 h 496"/>
                  <a:gd name="T8" fmla="*/ 232 w 528"/>
                  <a:gd name="T9" fmla="*/ 46 h 496"/>
                  <a:gd name="T10" fmla="*/ 198 w 528"/>
                  <a:gd name="T11" fmla="*/ 58 h 496"/>
                  <a:gd name="T12" fmla="*/ 146 w 528"/>
                  <a:gd name="T13" fmla="*/ 0 h 496"/>
                  <a:gd name="T14" fmla="*/ 114 w 528"/>
                  <a:gd name="T15" fmla="*/ 14 h 496"/>
                  <a:gd name="T16" fmla="*/ 147 w 528"/>
                  <a:gd name="T17" fmla="*/ 84 h 496"/>
                  <a:gd name="T18" fmla="*/ 124 w 528"/>
                  <a:gd name="T19" fmla="*/ 107 h 496"/>
                  <a:gd name="T20" fmla="*/ 50 w 528"/>
                  <a:gd name="T21" fmla="*/ 81 h 496"/>
                  <a:gd name="T22" fmla="*/ 32 w 528"/>
                  <a:gd name="T23" fmla="*/ 109 h 496"/>
                  <a:gd name="T24" fmla="*/ 90 w 528"/>
                  <a:gd name="T25" fmla="*/ 159 h 496"/>
                  <a:gd name="T26" fmla="*/ 80 w 528"/>
                  <a:gd name="T27" fmla="*/ 197 h 496"/>
                  <a:gd name="T28" fmla="*/ 2 w 528"/>
                  <a:gd name="T29" fmla="*/ 202 h 496"/>
                  <a:gd name="T30" fmla="*/ 0 w 528"/>
                  <a:gd name="T31" fmla="*/ 244 h 496"/>
                  <a:gd name="T32" fmla="*/ 80 w 528"/>
                  <a:gd name="T33" fmla="*/ 256 h 496"/>
                  <a:gd name="T34" fmla="*/ 88 w 528"/>
                  <a:gd name="T35" fmla="*/ 292 h 496"/>
                  <a:gd name="T36" fmla="*/ 29 w 528"/>
                  <a:gd name="T37" fmla="*/ 345 h 496"/>
                  <a:gd name="T38" fmla="*/ 50 w 528"/>
                  <a:gd name="T39" fmla="*/ 378 h 496"/>
                  <a:gd name="T40" fmla="*/ 116 w 528"/>
                  <a:gd name="T41" fmla="*/ 347 h 496"/>
                  <a:gd name="T42" fmla="*/ 141 w 528"/>
                  <a:gd name="T43" fmla="*/ 372 h 496"/>
                  <a:gd name="T44" fmla="*/ 107 w 528"/>
                  <a:gd name="T45" fmla="*/ 435 h 496"/>
                  <a:gd name="T46" fmla="*/ 139 w 528"/>
                  <a:gd name="T47" fmla="*/ 462 h 496"/>
                  <a:gd name="T48" fmla="*/ 198 w 528"/>
                  <a:gd name="T49" fmla="*/ 404 h 496"/>
                  <a:gd name="T50" fmla="*/ 232 w 528"/>
                  <a:gd name="T51" fmla="*/ 416 h 496"/>
                  <a:gd name="T52" fmla="*/ 240 w 528"/>
                  <a:gd name="T53" fmla="*/ 494 h 496"/>
                  <a:gd name="T54" fmla="*/ 292 w 528"/>
                  <a:gd name="T55" fmla="*/ 496 h 496"/>
                  <a:gd name="T56" fmla="*/ 297 w 528"/>
                  <a:gd name="T57" fmla="*/ 414 h 496"/>
                  <a:gd name="T58" fmla="*/ 341 w 528"/>
                  <a:gd name="T59" fmla="*/ 403 h 496"/>
                  <a:gd name="T60" fmla="*/ 393 w 528"/>
                  <a:gd name="T61" fmla="*/ 460 h 496"/>
                  <a:gd name="T62" fmla="*/ 427 w 528"/>
                  <a:gd name="T63" fmla="*/ 439 h 496"/>
                  <a:gd name="T64" fmla="*/ 393 w 528"/>
                  <a:gd name="T65" fmla="*/ 370 h 496"/>
                  <a:gd name="T66" fmla="*/ 416 w 528"/>
                  <a:gd name="T67" fmla="*/ 341 h 496"/>
                  <a:gd name="T68" fmla="*/ 484 w 528"/>
                  <a:gd name="T69" fmla="*/ 374 h 496"/>
                  <a:gd name="T70" fmla="*/ 505 w 528"/>
                  <a:gd name="T71" fmla="*/ 338 h 496"/>
                  <a:gd name="T72" fmla="*/ 442 w 528"/>
                  <a:gd name="T73" fmla="*/ 292 h 496"/>
                  <a:gd name="T74" fmla="*/ 450 w 528"/>
                  <a:gd name="T75" fmla="*/ 252 h 496"/>
                  <a:gd name="T76" fmla="*/ 528 w 528"/>
                  <a:gd name="T77" fmla="*/ 244 h 496"/>
                  <a:gd name="T78" fmla="*/ 526 w 528"/>
                  <a:gd name="T79" fmla="*/ 204 h 496"/>
                  <a:gd name="T80" fmla="*/ 448 w 528"/>
                  <a:gd name="T81" fmla="*/ 193 h 496"/>
                  <a:gd name="T82" fmla="*/ 440 w 528"/>
                  <a:gd name="T83" fmla="*/ 162 h 496"/>
                  <a:gd name="T84" fmla="*/ 503 w 528"/>
                  <a:gd name="T85" fmla="*/ 119 h 496"/>
                  <a:gd name="T86" fmla="*/ 482 w 528"/>
                  <a:gd name="T87" fmla="*/ 82 h 496"/>
                  <a:gd name="T88" fmla="*/ 412 w 528"/>
                  <a:gd name="T89" fmla="*/ 111 h 496"/>
                  <a:gd name="T90" fmla="*/ 389 w 528"/>
                  <a:gd name="T91" fmla="*/ 88 h 496"/>
                  <a:gd name="T92" fmla="*/ 425 w 528"/>
                  <a:gd name="T93" fmla="*/ 21 h 496"/>
                  <a:gd name="T94" fmla="*/ 391 w 528"/>
                  <a:gd name="T95" fmla="*/ 0 h 496"/>
                  <a:gd name="T96" fmla="*/ 335 w 528"/>
                  <a:gd name="T97" fmla="*/ 5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8" h="496">
                    <a:moveTo>
                      <a:pt x="335" y="56"/>
                    </a:moveTo>
                    <a:lnTo>
                      <a:pt x="293" y="46"/>
                    </a:lnTo>
                    <a:lnTo>
                      <a:pt x="288" y="0"/>
                    </a:lnTo>
                    <a:lnTo>
                      <a:pt x="238" y="0"/>
                    </a:lnTo>
                    <a:lnTo>
                      <a:pt x="232" y="46"/>
                    </a:lnTo>
                    <a:lnTo>
                      <a:pt x="198" y="58"/>
                    </a:lnTo>
                    <a:lnTo>
                      <a:pt x="146" y="0"/>
                    </a:lnTo>
                    <a:lnTo>
                      <a:pt x="114" y="14"/>
                    </a:lnTo>
                    <a:lnTo>
                      <a:pt x="147" y="84"/>
                    </a:lnTo>
                    <a:lnTo>
                      <a:pt x="124" y="107"/>
                    </a:lnTo>
                    <a:lnTo>
                      <a:pt x="50" y="81"/>
                    </a:lnTo>
                    <a:lnTo>
                      <a:pt x="32" y="109"/>
                    </a:lnTo>
                    <a:lnTo>
                      <a:pt x="90" y="159"/>
                    </a:lnTo>
                    <a:lnTo>
                      <a:pt x="80" y="197"/>
                    </a:lnTo>
                    <a:lnTo>
                      <a:pt x="2" y="202"/>
                    </a:lnTo>
                    <a:lnTo>
                      <a:pt x="0" y="244"/>
                    </a:lnTo>
                    <a:lnTo>
                      <a:pt x="80" y="256"/>
                    </a:lnTo>
                    <a:lnTo>
                      <a:pt x="88" y="292"/>
                    </a:lnTo>
                    <a:lnTo>
                      <a:pt x="29" y="345"/>
                    </a:lnTo>
                    <a:lnTo>
                      <a:pt x="50" y="378"/>
                    </a:lnTo>
                    <a:lnTo>
                      <a:pt x="116" y="347"/>
                    </a:lnTo>
                    <a:lnTo>
                      <a:pt x="141" y="372"/>
                    </a:lnTo>
                    <a:lnTo>
                      <a:pt x="107" y="435"/>
                    </a:lnTo>
                    <a:lnTo>
                      <a:pt x="139" y="462"/>
                    </a:lnTo>
                    <a:lnTo>
                      <a:pt x="198" y="404"/>
                    </a:lnTo>
                    <a:lnTo>
                      <a:pt x="232" y="416"/>
                    </a:lnTo>
                    <a:lnTo>
                      <a:pt x="240" y="494"/>
                    </a:lnTo>
                    <a:lnTo>
                      <a:pt x="292" y="496"/>
                    </a:lnTo>
                    <a:lnTo>
                      <a:pt x="297" y="414"/>
                    </a:lnTo>
                    <a:lnTo>
                      <a:pt x="341" y="403"/>
                    </a:lnTo>
                    <a:lnTo>
                      <a:pt x="393" y="460"/>
                    </a:lnTo>
                    <a:lnTo>
                      <a:pt x="427" y="439"/>
                    </a:lnTo>
                    <a:lnTo>
                      <a:pt x="393" y="370"/>
                    </a:lnTo>
                    <a:lnTo>
                      <a:pt x="416" y="341"/>
                    </a:lnTo>
                    <a:lnTo>
                      <a:pt x="484" y="374"/>
                    </a:lnTo>
                    <a:lnTo>
                      <a:pt x="505" y="338"/>
                    </a:lnTo>
                    <a:lnTo>
                      <a:pt x="442" y="292"/>
                    </a:lnTo>
                    <a:lnTo>
                      <a:pt x="450" y="252"/>
                    </a:lnTo>
                    <a:lnTo>
                      <a:pt x="528" y="244"/>
                    </a:lnTo>
                    <a:lnTo>
                      <a:pt x="526" y="204"/>
                    </a:lnTo>
                    <a:lnTo>
                      <a:pt x="448" y="193"/>
                    </a:lnTo>
                    <a:lnTo>
                      <a:pt x="440" y="162"/>
                    </a:lnTo>
                    <a:lnTo>
                      <a:pt x="503" y="119"/>
                    </a:lnTo>
                    <a:lnTo>
                      <a:pt x="482" y="82"/>
                    </a:lnTo>
                    <a:lnTo>
                      <a:pt x="412" y="111"/>
                    </a:lnTo>
                    <a:lnTo>
                      <a:pt x="389" y="88"/>
                    </a:lnTo>
                    <a:lnTo>
                      <a:pt x="425" y="21"/>
                    </a:lnTo>
                    <a:lnTo>
                      <a:pt x="391" y="0"/>
                    </a:lnTo>
                    <a:lnTo>
                      <a:pt x="335" y="56"/>
                    </a:lnTo>
                    <a:close/>
                  </a:path>
                </a:pathLst>
              </a:custGeom>
              <a:gradFill rotWithShape="0">
                <a:gsLst>
                  <a:gs pos="0">
                    <a:schemeClr val="accent1"/>
                  </a:gs>
                  <a:gs pos="100000">
                    <a:schemeClr val="bg1"/>
                  </a:gs>
                </a:gsLst>
                <a:lin ang="2700000" scaled="1"/>
              </a:gradFill>
              <a:ln>
                <a:noFill/>
              </a:ln>
              <a:effectLst/>
              <a:extLst/>
            </p:spPr>
            <p:txBody>
              <a:bodyPr wrap="none" anchor="ctr"/>
              <a:lstStyle/>
              <a:p>
                <a:pPr>
                  <a:defRPr/>
                </a:pPr>
                <a:endParaRPr lang="en-US">
                  <a:ea typeface="ＭＳ Ｐゴシック" pitchFamily="50" charset="-128"/>
                </a:endParaRPr>
              </a:p>
            </p:txBody>
          </p:sp>
          <p:sp>
            <p:nvSpPr>
              <p:cNvPr id="1034" name="Freeform 10"/>
              <p:cNvSpPr>
                <a:spLocks/>
              </p:cNvSpPr>
              <p:nvPr/>
            </p:nvSpPr>
            <p:spPr bwMode="hidden">
              <a:xfrm>
                <a:off x="751" y="223"/>
                <a:ext cx="1428" cy="1430"/>
              </a:xfrm>
              <a:custGeom>
                <a:avLst/>
                <a:gdLst>
                  <a:gd name="T0" fmla="*/ 1469 w 2312"/>
                  <a:gd name="T1" fmla="*/ 384 h 2313"/>
                  <a:gd name="T2" fmla="*/ 1285 w 2312"/>
                  <a:gd name="T3" fmla="*/ 342 h 2313"/>
                  <a:gd name="T4" fmla="*/ 1260 w 2312"/>
                  <a:gd name="T5" fmla="*/ 0 h 2313"/>
                  <a:gd name="T6" fmla="*/ 1035 w 2312"/>
                  <a:gd name="T7" fmla="*/ 17 h 2313"/>
                  <a:gd name="T8" fmla="*/ 1018 w 2312"/>
                  <a:gd name="T9" fmla="*/ 342 h 2313"/>
                  <a:gd name="T10" fmla="*/ 868 w 2312"/>
                  <a:gd name="T11" fmla="*/ 393 h 2313"/>
                  <a:gd name="T12" fmla="*/ 651 w 2312"/>
                  <a:gd name="T13" fmla="*/ 117 h 2313"/>
                  <a:gd name="T14" fmla="*/ 501 w 2312"/>
                  <a:gd name="T15" fmla="*/ 201 h 2313"/>
                  <a:gd name="T16" fmla="*/ 643 w 2312"/>
                  <a:gd name="T17" fmla="*/ 509 h 2313"/>
                  <a:gd name="T18" fmla="*/ 543 w 2312"/>
                  <a:gd name="T19" fmla="*/ 610 h 2313"/>
                  <a:gd name="T20" fmla="*/ 217 w 2312"/>
                  <a:gd name="T21" fmla="*/ 493 h 2313"/>
                  <a:gd name="T22" fmla="*/ 142 w 2312"/>
                  <a:gd name="T23" fmla="*/ 618 h 2313"/>
                  <a:gd name="T24" fmla="*/ 392 w 2312"/>
                  <a:gd name="T25" fmla="*/ 835 h 2313"/>
                  <a:gd name="T26" fmla="*/ 351 w 2312"/>
                  <a:gd name="T27" fmla="*/ 1002 h 2313"/>
                  <a:gd name="T28" fmla="*/ 8 w 2312"/>
                  <a:gd name="T29" fmla="*/ 1027 h 2313"/>
                  <a:gd name="T30" fmla="*/ 0 w 2312"/>
                  <a:gd name="T31" fmla="*/ 1211 h 2313"/>
                  <a:gd name="T32" fmla="*/ 351 w 2312"/>
                  <a:gd name="T33" fmla="*/ 1261 h 2313"/>
                  <a:gd name="T34" fmla="*/ 384 w 2312"/>
                  <a:gd name="T35" fmla="*/ 1419 h 2313"/>
                  <a:gd name="T36" fmla="*/ 125 w 2312"/>
                  <a:gd name="T37" fmla="*/ 1653 h 2313"/>
                  <a:gd name="T38" fmla="*/ 217 w 2312"/>
                  <a:gd name="T39" fmla="*/ 1795 h 2313"/>
                  <a:gd name="T40" fmla="*/ 509 w 2312"/>
                  <a:gd name="T41" fmla="*/ 1661 h 2313"/>
                  <a:gd name="T42" fmla="*/ 618 w 2312"/>
                  <a:gd name="T43" fmla="*/ 1770 h 2313"/>
                  <a:gd name="T44" fmla="*/ 467 w 2312"/>
                  <a:gd name="T45" fmla="*/ 2045 h 2313"/>
                  <a:gd name="T46" fmla="*/ 609 w 2312"/>
                  <a:gd name="T47" fmla="*/ 2162 h 2313"/>
                  <a:gd name="T48" fmla="*/ 868 w 2312"/>
                  <a:gd name="T49" fmla="*/ 1912 h 2313"/>
                  <a:gd name="T50" fmla="*/ 1018 w 2312"/>
                  <a:gd name="T51" fmla="*/ 1962 h 2313"/>
                  <a:gd name="T52" fmla="*/ 1052 w 2312"/>
                  <a:gd name="T53" fmla="*/ 2304 h 2313"/>
                  <a:gd name="T54" fmla="*/ 1277 w 2312"/>
                  <a:gd name="T55" fmla="*/ 2313 h 2313"/>
                  <a:gd name="T56" fmla="*/ 1302 w 2312"/>
                  <a:gd name="T57" fmla="*/ 1954 h 2313"/>
                  <a:gd name="T58" fmla="*/ 1494 w 2312"/>
                  <a:gd name="T59" fmla="*/ 1904 h 2313"/>
                  <a:gd name="T60" fmla="*/ 1720 w 2312"/>
                  <a:gd name="T61" fmla="*/ 2154 h 2313"/>
                  <a:gd name="T62" fmla="*/ 1870 w 2312"/>
                  <a:gd name="T63" fmla="*/ 2062 h 2313"/>
                  <a:gd name="T64" fmla="*/ 1720 w 2312"/>
                  <a:gd name="T65" fmla="*/ 1762 h 2313"/>
                  <a:gd name="T66" fmla="*/ 1820 w 2312"/>
                  <a:gd name="T67" fmla="*/ 1636 h 2313"/>
                  <a:gd name="T68" fmla="*/ 2120 w 2312"/>
                  <a:gd name="T69" fmla="*/ 1778 h 2313"/>
                  <a:gd name="T70" fmla="*/ 2212 w 2312"/>
                  <a:gd name="T71" fmla="*/ 1620 h 2313"/>
                  <a:gd name="T72" fmla="*/ 1937 w 2312"/>
                  <a:gd name="T73" fmla="*/ 1419 h 2313"/>
                  <a:gd name="T74" fmla="*/ 1970 w 2312"/>
                  <a:gd name="T75" fmla="*/ 1244 h 2313"/>
                  <a:gd name="T76" fmla="*/ 2312 w 2312"/>
                  <a:gd name="T77" fmla="*/ 1211 h 2313"/>
                  <a:gd name="T78" fmla="*/ 2304 w 2312"/>
                  <a:gd name="T79" fmla="*/ 1035 h 2313"/>
                  <a:gd name="T80" fmla="*/ 1962 w 2312"/>
                  <a:gd name="T81" fmla="*/ 985 h 2313"/>
                  <a:gd name="T82" fmla="*/ 1928 w 2312"/>
                  <a:gd name="T83" fmla="*/ 852 h 2313"/>
                  <a:gd name="T84" fmla="*/ 2204 w 2312"/>
                  <a:gd name="T85" fmla="*/ 660 h 2313"/>
                  <a:gd name="T86" fmla="*/ 2112 w 2312"/>
                  <a:gd name="T87" fmla="*/ 501 h 2313"/>
                  <a:gd name="T88" fmla="*/ 1803 w 2312"/>
                  <a:gd name="T89" fmla="*/ 626 h 2313"/>
                  <a:gd name="T90" fmla="*/ 1703 w 2312"/>
                  <a:gd name="T91" fmla="*/ 526 h 2313"/>
                  <a:gd name="T92" fmla="*/ 1861 w 2312"/>
                  <a:gd name="T93" fmla="*/ 234 h 2313"/>
                  <a:gd name="T94" fmla="*/ 1711 w 2312"/>
                  <a:gd name="T95" fmla="*/ 142 h 2313"/>
                  <a:gd name="T96" fmla="*/ 1469 w 2312"/>
                  <a:gd name="T97" fmla="*/ 384 h 2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18900000" scaled="1"/>
              </a:gradFill>
              <a:ln>
                <a:noFill/>
              </a:ln>
              <a:effectLst/>
              <a:extLst/>
            </p:spPr>
            <p:txBody>
              <a:bodyPr wrap="none" anchor="ctr"/>
              <a:lstStyle/>
              <a:p>
                <a:pPr>
                  <a:defRPr/>
                </a:pPr>
                <a:endParaRPr lang="en-US">
                  <a:ea typeface="ＭＳ Ｐゴシック" pitchFamily="50" charset="-128"/>
                </a:endParaRPr>
              </a:p>
            </p:txBody>
          </p:sp>
          <p:sp>
            <p:nvSpPr>
              <p:cNvPr id="1035" name="Freeform 11"/>
              <p:cNvSpPr>
                <a:spLocks/>
              </p:cNvSpPr>
              <p:nvPr/>
            </p:nvSpPr>
            <p:spPr bwMode="hidden">
              <a:xfrm>
                <a:off x="1595" y="800"/>
                <a:ext cx="2312" cy="2313"/>
              </a:xfrm>
              <a:custGeom>
                <a:avLst/>
                <a:gdLst>
                  <a:gd name="T0" fmla="*/ 1469 w 2312"/>
                  <a:gd name="T1" fmla="*/ 384 h 2313"/>
                  <a:gd name="T2" fmla="*/ 1285 w 2312"/>
                  <a:gd name="T3" fmla="*/ 342 h 2313"/>
                  <a:gd name="T4" fmla="*/ 1260 w 2312"/>
                  <a:gd name="T5" fmla="*/ 0 h 2313"/>
                  <a:gd name="T6" fmla="*/ 1035 w 2312"/>
                  <a:gd name="T7" fmla="*/ 17 h 2313"/>
                  <a:gd name="T8" fmla="*/ 1018 w 2312"/>
                  <a:gd name="T9" fmla="*/ 342 h 2313"/>
                  <a:gd name="T10" fmla="*/ 868 w 2312"/>
                  <a:gd name="T11" fmla="*/ 393 h 2313"/>
                  <a:gd name="T12" fmla="*/ 651 w 2312"/>
                  <a:gd name="T13" fmla="*/ 117 h 2313"/>
                  <a:gd name="T14" fmla="*/ 501 w 2312"/>
                  <a:gd name="T15" fmla="*/ 201 h 2313"/>
                  <a:gd name="T16" fmla="*/ 643 w 2312"/>
                  <a:gd name="T17" fmla="*/ 509 h 2313"/>
                  <a:gd name="T18" fmla="*/ 543 w 2312"/>
                  <a:gd name="T19" fmla="*/ 610 h 2313"/>
                  <a:gd name="T20" fmla="*/ 217 w 2312"/>
                  <a:gd name="T21" fmla="*/ 493 h 2313"/>
                  <a:gd name="T22" fmla="*/ 142 w 2312"/>
                  <a:gd name="T23" fmla="*/ 618 h 2313"/>
                  <a:gd name="T24" fmla="*/ 392 w 2312"/>
                  <a:gd name="T25" fmla="*/ 835 h 2313"/>
                  <a:gd name="T26" fmla="*/ 351 w 2312"/>
                  <a:gd name="T27" fmla="*/ 1002 h 2313"/>
                  <a:gd name="T28" fmla="*/ 8 w 2312"/>
                  <a:gd name="T29" fmla="*/ 1027 h 2313"/>
                  <a:gd name="T30" fmla="*/ 0 w 2312"/>
                  <a:gd name="T31" fmla="*/ 1211 h 2313"/>
                  <a:gd name="T32" fmla="*/ 351 w 2312"/>
                  <a:gd name="T33" fmla="*/ 1261 h 2313"/>
                  <a:gd name="T34" fmla="*/ 384 w 2312"/>
                  <a:gd name="T35" fmla="*/ 1419 h 2313"/>
                  <a:gd name="T36" fmla="*/ 125 w 2312"/>
                  <a:gd name="T37" fmla="*/ 1653 h 2313"/>
                  <a:gd name="T38" fmla="*/ 217 w 2312"/>
                  <a:gd name="T39" fmla="*/ 1795 h 2313"/>
                  <a:gd name="T40" fmla="*/ 509 w 2312"/>
                  <a:gd name="T41" fmla="*/ 1661 h 2313"/>
                  <a:gd name="T42" fmla="*/ 618 w 2312"/>
                  <a:gd name="T43" fmla="*/ 1770 h 2313"/>
                  <a:gd name="T44" fmla="*/ 467 w 2312"/>
                  <a:gd name="T45" fmla="*/ 2045 h 2313"/>
                  <a:gd name="T46" fmla="*/ 609 w 2312"/>
                  <a:gd name="T47" fmla="*/ 2162 h 2313"/>
                  <a:gd name="T48" fmla="*/ 868 w 2312"/>
                  <a:gd name="T49" fmla="*/ 1912 h 2313"/>
                  <a:gd name="T50" fmla="*/ 1018 w 2312"/>
                  <a:gd name="T51" fmla="*/ 1962 h 2313"/>
                  <a:gd name="T52" fmla="*/ 1052 w 2312"/>
                  <a:gd name="T53" fmla="*/ 2304 h 2313"/>
                  <a:gd name="T54" fmla="*/ 1277 w 2312"/>
                  <a:gd name="T55" fmla="*/ 2313 h 2313"/>
                  <a:gd name="T56" fmla="*/ 1302 w 2312"/>
                  <a:gd name="T57" fmla="*/ 1954 h 2313"/>
                  <a:gd name="T58" fmla="*/ 1494 w 2312"/>
                  <a:gd name="T59" fmla="*/ 1904 h 2313"/>
                  <a:gd name="T60" fmla="*/ 1720 w 2312"/>
                  <a:gd name="T61" fmla="*/ 2154 h 2313"/>
                  <a:gd name="T62" fmla="*/ 1870 w 2312"/>
                  <a:gd name="T63" fmla="*/ 2062 h 2313"/>
                  <a:gd name="T64" fmla="*/ 1720 w 2312"/>
                  <a:gd name="T65" fmla="*/ 1762 h 2313"/>
                  <a:gd name="T66" fmla="*/ 1820 w 2312"/>
                  <a:gd name="T67" fmla="*/ 1636 h 2313"/>
                  <a:gd name="T68" fmla="*/ 2120 w 2312"/>
                  <a:gd name="T69" fmla="*/ 1778 h 2313"/>
                  <a:gd name="T70" fmla="*/ 2212 w 2312"/>
                  <a:gd name="T71" fmla="*/ 1620 h 2313"/>
                  <a:gd name="T72" fmla="*/ 1937 w 2312"/>
                  <a:gd name="T73" fmla="*/ 1419 h 2313"/>
                  <a:gd name="T74" fmla="*/ 1970 w 2312"/>
                  <a:gd name="T75" fmla="*/ 1244 h 2313"/>
                  <a:gd name="T76" fmla="*/ 2312 w 2312"/>
                  <a:gd name="T77" fmla="*/ 1211 h 2313"/>
                  <a:gd name="T78" fmla="*/ 2304 w 2312"/>
                  <a:gd name="T79" fmla="*/ 1035 h 2313"/>
                  <a:gd name="T80" fmla="*/ 1962 w 2312"/>
                  <a:gd name="T81" fmla="*/ 985 h 2313"/>
                  <a:gd name="T82" fmla="*/ 1928 w 2312"/>
                  <a:gd name="T83" fmla="*/ 852 h 2313"/>
                  <a:gd name="T84" fmla="*/ 2204 w 2312"/>
                  <a:gd name="T85" fmla="*/ 660 h 2313"/>
                  <a:gd name="T86" fmla="*/ 2112 w 2312"/>
                  <a:gd name="T87" fmla="*/ 501 h 2313"/>
                  <a:gd name="T88" fmla="*/ 1803 w 2312"/>
                  <a:gd name="T89" fmla="*/ 626 h 2313"/>
                  <a:gd name="T90" fmla="*/ 1703 w 2312"/>
                  <a:gd name="T91" fmla="*/ 526 h 2313"/>
                  <a:gd name="T92" fmla="*/ 1861 w 2312"/>
                  <a:gd name="T93" fmla="*/ 234 h 2313"/>
                  <a:gd name="T94" fmla="*/ 1711 w 2312"/>
                  <a:gd name="T95" fmla="*/ 142 h 2313"/>
                  <a:gd name="T96" fmla="*/ 1469 w 2312"/>
                  <a:gd name="T97" fmla="*/ 384 h 2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a:noFill/>
              </a:ln>
              <a:effectLst/>
              <a:extLst/>
            </p:spPr>
            <p:txBody>
              <a:bodyPr wrap="none" anchor="ctr"/>
              <a:lstStyle/>
              <a:p>
                <a:pPr>
                  <a:defRPr/>
                </a:pPr>
                <a:endParaRPr lang="en-US">
                  <a:ea typeface="ＭＳ Ｐゴシック" pitchFamily="50" charset="-128"/>
                </a:endParaRPr>
              </a:p>
            </p:txBody>
          </p:sp>
          <p:sp>
            <p:nvSpPr>
              <p:cNvPr id="1037" name="Freeform 13"/>
              <p:cNvSpPr>
                <a:spLocks/>
              </p:cNvSpPr>
              <p:nvPr/>
            </p:nvSpPr>
            <p:spPr bwMode="hidden">
              <a:xfrm>
                <a:off x="2" y="3022"/>
                <a:ext cx="2153" cy="1321"/>
              </a:xfrm>
              <a:custGeom>
                <a:avLst/>
                <a:gdLst>
                  <a:gd name="T0" fmla="*/ 1368 w 2153"/>
                  <a:gd name="T1" fmla="*/ 358 h 1321"/>
                  <a:gd name="T2" fmla="*/ 1197 w 2153"/>
                  <a:gd name="T3" fmla="*/ 318 h 1321"/>
                  <a:gd name="T4" fmla="*/ 1173 w 2153"/>
                  <a:gd name="T5" fmla="*/ 0 h 1321"/>
                  <a:gd name="T6" fmla="*/ 964 w 2153"/>
                  <a:gd name="T7" fmla="*/ 16 h 1321"/>
                  <a:gd name="T8" fmla="*/ 948 w 2153"/>
                  <a:gd name="T9" fmla="*/ 318 h 1321"/>
                  <a:gd name="T10" fmla="*/ 808 w 2153"/>
                  <a:gd name="T11" fmla="*/ 366 h 1321"/>
                  <a:gd name="T12" fmla="*/ 606 w 2153"/>
                  <a:gd name="T13" fmla="*/ 109 h 1321"/>
                  <a:gd name="T14" fmla="*/ 467 w 2153"/>
                  <a:gd name="T15" fmla="*/ 187 h 1321"/>
                  <a:gd name="T16" fmla="*/ 599 w 2153"/>
                  <a:gd name="T17" fmla="*/ 474 h 1321"/>
                  <a:gd name="T18" fmla="*/ 506 w 2153"/>
                  <a:gd name="T19" fmla="*/ 568 h 1321"/>
                  <a:gd name="T20" fmla="*/ 202 w 2153"/>
                  <a:gd name="T21" fmla="*/ 459 h 1321"/>
                  <a:gd name="T22" fmla="*/ 132 w 2153"/>
                  <a:gd name="T23" fmla="*/ 576 h 1321"/>
                  <a:gd name="T24" fmla="*/ 365 w 2153"/>
                  <a:gd name="T25" fmla="*/ 778 h 1321"/>
                  <a:gd name="T26" fmla="*/ 327 w 2153"/>
                  <a:gd name="T27" fmla="*/ 933 h 1321"/>
                  <a:gd name="T28" fmla="*/ 7 w 2153"/>
                  <a:gd name="T29" fmla="*/ 956 h 1321"/>
                  <a:gd name="T30" fmla="*/ 0 w 2153"/>
                  <a:gd name="T31" fmla="*/ 1128 h 1321"/>
                  <a:gd name="T32" fmla="*/ 327 w 2153"/>
                  <a:gd name="T33" fmla="*/ 1174 h 1321"/>
                  <a:gd name="T34" fmla="*/ 358 w 2153"/>
                  <a:gd name="T35" fmla="*/ 1321 h 1321"/>
                  <a:gd name="T36" fmla="*/ 1804 w 2153"/>
                  <a:gd name="T37" fmla="*/ 1321 h 1321"/>
                  <a:gd name="T38" fmla="*/ 1835 w 2153"/>
                  <a:gd name="T39" fmla="*/ 1158 h 1321"/>
                  <a:gd name="T40" fmla="*/ 2153 w 2153"/>
                  <a:gd name="T41" fmla="*/ 1128 h 1321"/>
                  <a:gd name="T42" fmla="*/ 2146 w 2153"/>
                  <a:gd name="T43" fmla="*/ 964 h 1321"/>
                  <a:gd name="T44" fmla="*/ 1827 w 2153"/>
                  <a:gd name="T45" fmla="*/ 917 h 1321"/>
                  <a:gd name="T46" fmla="*/ 1795 w 2153"/>
                  <a:gd name="T47" fmla="*/ 793 h 1321"/>
                  <a:gd name="T48" fmla="*/ 2052 w 2153"/>
                  <a:gd name="T49" fmla="*/ 615 h 1321"/>
                  <a:gd name="T50" fmla="*/ 1967 w 2153"/>
                  <a:gd name="T51" fmla="*/ 467 h 1321"/>
                  <a:gd name="T52" fmla="*/ 1679 w 2153"/>
                  <a:gd name="T53" fmla="*/ 583 h 1321"/>
                  <a:gd name="T54" fmla="*/ 1586 w 2153"/>
                  <a:gd name="T55" fmla="*/ 490 h 1321"/>
                  <a:gd name="T56" fmla="*/ 1733 w 2153"/>
                  <a:gd name="T57" fmla="*/ 218 h 1321"/>
                  <a:gd name="T58" fmla="*/ 1593 w 2153"/>
                  <a:gd name="T59" fmla="*/ 132 h 1321"/>
                  <a:gd name="T60" fmla="*/ 1368 w 2153"/>
                  <a:gd name="T61" fmla="*/ 358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53" h="1321">
                    <a:moveTo>
                      <a:pt x="1368" y="358"/>
                    </a:moveTo>
                    <a:lnTo>
                      <a:pt x="1197" y="318"/>
                    </a:lnTo>
                    <a:lnTo>
                      <a:pt x="1173" y="0"/>
                    </a:lnTo>
                    <a:lnTo>
                      <a:pt x="964" y="16"/>
                    </a:lnTo>
                    <a:lnTo>
                      <a:pt x="948" y="318"/>
                    </a:lnTo>
                    <a:lnTo>
                      <a:pt x="808" y="366"/>
                    </a:lnTo>
                    <a:lnTo>
                      <a:pt x="606" y="109"/>
                    </a:lnTo>
                    <a:lnTo>
                      <a:pt x="467" y="187"/>
                    </a:lnTo>
                    <a:lnTo>
                      <a:pt x="599" y="474"/>
                    </a:lnTo>
                    <a:lnTo>
                      <a:pt x="506" y="568"/>
                    </a:lnTo>
                    <a:lnTo>
                      <a:pt x="202" y="459"/>
                    </a:lnTo>
                    <a:lnTo>
                      <a:pt x="132" y="576"/>
                    </a:lnTo>
                    <a:lnTo>
                      <a:pt x="365" y="778"/>
                    </a:lnTo>
                    <a:lnTo>
                      <a:pt x="327" y="933"/>
                    </a:lnTo>
                    <a:lnTo>
                      <a:pt x="7" y="956"/>
                    </a:lnTo>
                    <a:lnTo>
                      <a:pt x="0" y="1128"/>
                    </a:lnTo>
                    <a:lnTo>
                      <a:pt x="327" y="1174"/>
                    </a:lnTo>
                    <a:lnTo>
                      <a:pt x="358" y="1321"/>
                    </a:lnTo>
                    <a:lnTo>
                      <a:pt x="1804" y="1321"/>
                    </a:lnTo>
                    <a:lnTo>
                      <a:pt x="1835" y="1158"/>
                    </a:lnTo>
                    <a:lnTo>
                      <a:pt x="2153" y="1128"/>
                    </a:lnTo>
                    <a:lnTo>
                      <a:pt x="2146" y="964"/>
                    </a:lnTo>
                    <a:lnTo>
                      <a:pt x="1827" y="917"/>
                    </a:lnTo>
                    <a:lnTo>
                      <a:pt x="1795" y="793"/>
                    </a:lnTo>
                    <a:lnTo>
                      <a:pt x="2052" y="615"/>
                    </a:lnTo>
                    <a:lnTo>
                      <a:pt x="1967" y="467"/>
                    </a:lnTo>
                    <a:lnTo>
                      <a:pt x="1679" y="583"/>
                    </a:lnTo>
                    <a:lnTo>
                      <a:pt x="1586" y="490"/>
                    </a:lnTo>
                    <a:lnTo>
                      <a:pt x="1733" y="218"/>
                    </a:lnTo>
                    <a:lnTo>
                      <a:pt x="1593" y="132"/>
                    </a:lnTo>
                    <a:lnTo>
                      <a:pt x="1368" y="358"/>
                    </a:lnTo>
                    <a:close/>
                  </a:path>
                </a:pathLst>
              </a:custGeom>
              <a:solidFill>
                <a:schemeClr val="bg1">
                  <a:alpha val="50000"/>
                </a:schemeClr>
              </a:solidFill>
              <a:ln>
                <a:noFill/>
              </a:ln>
              <a:effectLst/>
              <a:extLst/>
            </p:spPr>
            <p:txBody>
              <a:bodyPr wrap="none" anchor="ctr"/>
              <a:lstStyle/>
              <a:p>
                <a:pPr>
                  <a:defRPr/>
                </a:pPr>
                <a:endParaRPr lang="en-US">
                  <a:ea typeface="ＭＳ Ｐゴシック" pitchFamily="50" charset="-128"/>
                </a:endParaRPr>
              </a:p>
            </p:txBody>
          </p:sp>
          <p:sp>
            <p:nvSpPr>
              <p:cNvPr id="1038" name="Freeform 14"/>
              <p:cNvSpPr>
                <a:spLocks/>
              </p:cNvSpPr>
              <p:nvPr/>
            </p:nvSpPr>
            <p:spPr bwMode="hidden">
              <a:xfrm>
                <a:off x="2831" y="2788"/>
                <a:ext cx="1426" cy="1426"/>
              </a:xfrm>
              <a:custGeom>
                <a:avLst/>
                <a:gdLst>
                  <a:gd name="T0" fmla="*/ 1469 w 2312"/>
                  <a:gd name="T1" fmla="*/ 384 h 2313"/>
                  <a:gd name="T2" fmla="*/ 1285 w 2312"/>
                  <a:gd name="T3" fmla="*/ 342 h 2313"/>
                  <a:gd name="T4" fmla="*/ 1260 w 2312"/>
                  <a:gd name="T5" fmla="*/ 0 h 2313"/>
                  <a:gd name="T6" fmla="*/ 1035 w 2312"/>
                  <a:gd name="T7" fmla="*/ 17 h 2313"/>
                  <a:gd name="T8" fmla="*/ 1018 w 2312"/>
                  <a:gd name="T9" fmla="*/ 342 h 2313"/>
                  <a:gd name="T10" fmla="*/ 868 w 2312"/>
                  <a:gd name="T11" fmla="*/ 393 h 2313"/>
                  <a:gd name="T12" fmla="*/ 651 w 2312"/>
                  <a:gd name="T13" fmla="*/ 117 h 2313"/>
                  <a:gd name="T14" fmla="*/ 501 w 2312"/>
                  <a:gd name="T15" fmla="*/ 201 h 2313"/>
                  <a:gd name="T16" fmla="*/ 643 w 2312"/>
                  <a:gd name="T17" fmla="*/ 509 h 2313"/>
                  <a:gd name="T18" fmla="*/ 543 w 2312"/>
                  <a:gd name="T19" fmla="*/ 610 h 2313"/>
                  <a:gd name="T20" fmla="*/ 217 w 2312"/>
                  <a:gd name="T21" fmla="*/ 493 h 2313"/>
                  <a:gd name="T22" fmla="*/ 142 w 2312"/>
                  <a:gd name="T23" fmla="*/ 618 h 2313"/>
                  <a:gd name="T24" fmla="*/ 392 w 2312"/>
                  <a:gd name="T25" fmla="*/ 835 h 2313"/>
                  <a:gd name="T26" fmla="*/ 351 w 2312"/>
                  <a:gd name="T27" fmla="*/ 1002 h 2313"/>
                  <a:gd name="T28" fmla="*/ 8 w 2312"/>
                  <a:gd name="T29" fmla="*/ 1027 h 2313"/>
                  <a:gd name="T30" fmla="*/ 0 w 2312"/>
                  <a:gd name="T31" fmla="*/ 1211 h 2313"/>
                  <a:gd name="T32" fmla="*/ 351 w 2312"/>
                  <a:gd name="T33" fmla="*/ 1261 h 2313"/>
                  <a:gd name="T34" fmla="*/ 384 w 2312"/>
                  <a:gd name="T35" fmla="*/ 1419 h 2313"/>
                  <a:gd name="T36" fmla="*/ 125 w 2312"/>
                  <a:gd name="T37" fmla="*/ 1653 h 2313"/>
                  <a:gd name="T38" fmla="*/ 217 w 2312"/>
                  <a:gd name="T39" fmla="*/ 1795 h 2313"/>
                  <a:gd name="T40" fmla="*/ 509 w 2312"/>
                  <a:gd name="T41" fmla="*/ 1661 h 2313"/>
                  <a:gd name="T42" fmla="*/ 618 w 2312"/>
                  <a:gd name="T43" fmla="*/ 1770 h 2313"/>
                  <a:gd name="T44" fmla="*/ 467 w 2312"/>
                  <a:gd name="T45" fmla="*/ 2045 h 2313"/>
                  <a:gd name="T46" fmla="*/ 609 w 2312"/>
                  <a:gd name="T47" fmla="*/ 2162 h 2313"/>
                  <a:gd name="T48" fmla="*/ 868 w 2312"/>
                  <a:gd name="T49" fmla="*/ 1912 h 2313"/>
                  <a:gd name="T50" fmla="*/ 1018 w 2312"/>
                  <a:gd name="T51" fmla="*/ 1962 h 2313"/>
                  <a:gd name="T52" fmla="*/ 1052 w 2312"/>
                  <a:gd name="T53" fmla="*/ 2304 h 2313"/>
                  <a:gd name="T54" fmla="*/ 1277 w 2312"/>
                  <a:gd name="T55" fmla="*/ 2313 h 2313"/>
                  <a:gd name="T56" fmla="*/ 1302 w 2312"/>
                  <a:gd name="T57" fmla="*/ 1954 h 2313"/>
                  <a:gd name="T58" fmla="*/ 1494 w 2312"/>
                  <a:gd name="T59" fmla="*/ 1904 h 2313"/>
                  <a:gd name="T60" fmla="*/ 1720 w 2312"/>
                  <a:gd name="T61" fmla="*/ 2154 h 2313"/>
                  <a:gd name="T62" fmla="*/ 1870 w 2312"/>
                  <a:gd name="T63" fmla="*/ 2062 h 2313"/>
                  <a:gd name="T64" fmla="*/ 1720 w 2312"/>
                  <a:gd name="T65" fmla="*/ 1762 h 2313"/>
                  <a:gd name="T66" fmla="*/ 1820 w 2312"/>
                  <a:gd name="T67" fmla="*/ 1636 h 2313"/>
                  <a:gd name="T68" fmla="*/ 2120 w 2312"/>
                  <a:gd name="T69" fmla="*/ 1778 h 2313"/>
                  <a:gd name="T70" fmla="*/ 2212 w 2312"/>
                  <a:gd name="T71" fmla="*/ 1620 h 2313"/>
                  <a:gd name="T72" fmla="*/ 1937 w 2312"/>
                  <a:gd name="T73" fmla="*/ 1419 h 2313"/>
                  <a:gd name="T74" fmla="*/ 1970 w 2312"/>
                  <a:gd name="T75" fmla="*/ 1244 h 2313"/>
                  <a:gd name="T76" fmla="*/ 2312 w 2312"/>
                  <a:gd name="T77" fmla="*/ 1211 h 2313"/>
                  <a:gd name="T78" fmla="*/ 2304 w 2312"/>
                  <a:gd name="T79" fmla="*/ 1035 h 2313"/>
                  <a:gd name="T80" fmla="*/ 1962 w 2312"/>
                  <a:gd name="T81" fmla="*/ 985 h 2313"/>
                  <a:gd name="T82" fmla="*/ 1928 w 2312"/>
                  <a:gd name="T83" fmla="*/ 852 h 2313"/>
                  <a:gd name="T84" fmla="*/ 2204 w 2312"/>
                  <a:gd name="T85" fmla="*/ 660 h 2313"/>
                  <a:gd name="T86" fmla="*/ 2112 w 2312"/>
                  <a:gd name="T87" fmla="*/ 501 h 2313"/>
                  <a:gd name="T88" fmla="*/ 1803 w 2312"/>
                  <a:gd name="T89" fmla="*/ 626 h 2313"/>
                  <a:gd name="T90" fmla="*/ 1703 w 2312"/>
                  <a:gd name="T91" fmla="*/ 526 h 2313"/>
                  <a:gd name="T92" fmla="*/ 1861 w 2312"/>
                  <a:gd name="T93" fmla="*/ 234 h 2313"/>
                  <a:gd name="T94" fmla="*/ 1711 w 2312"/>
                  <a:gd name="T95" fmla="*/ 142 h 2313"/>
                  <a:gd name="T96" fmla="*/ 1469 w 2312"/>
                  <a:gd name="T97" fmla="*/ 384 h 2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2700000" scaled="1"/>
              </a:gradFill>
              <a:ln>
                <a:noFill/>
              </a:ln>
              <a:effectLst/>
              <a:extLst/>
            </p:spPr>
            <p:txBody>
              <a:bodyPr wrap="none" anchor="ctr"/>
              <a:lstStyle/>
              <a:p>
                <a:pPr>
                  <a:defRPr/>
                </a:pPr>
                <a:endParaRPr lang="en-US">
                  <a:ea typeface="ＭＳ Ｐゴシック" pitchFamily="50" charset="-128"/>
                </a:endParaRPr>
              </a:p>
            </p:txBody>
          </p:sp>
          <p:sp>
            <p:nvSpPr>
              <p:cNvPr id="1039" name="Freeform 15"/>
              <p:cNvSpPr>
                <a:spLocks/>
              </p:cNvSpPr>
              <p:nvPr/>
            </p:nvSpPr>
            <p:spPr bwMode="hidden">
              <a:xfrm>
                <a:off x="3557" y="307"/>
                <a:ext cx="1845" cy="1846"/>
              </a:xfrm>
              <a:custGeom>
                <a:avLst/>
                <a:gdLst>
                  <a:gd name="T0" fmla="*/ 1469 w 2312"/>
                  <a:gd name="T1" fmla="*/ 384 h 2313"/>
                  <a:gd name="T2" fmla="*/ 1285 w 2312"/>
                  <a:gd name="T3" fmla="*/ 342 h 2313"/>
                  <a:gd name="T4" fmla="*/ 1260 w 2312"/>
                  <a:gd name="T5" fmla="*/ 0 h 2313"/>
                  <a:gd name="T6" fmla="*/ 1035 w 2312"/>
                  <a:gd name="T7" fmla="*/ 17 h 2313"/>
                  <a:gd name="T8" fmla="*/ 1018 w 2312"/>
                  <a:gd name="T9" fmla="*/ 342 h 2313"/>
                  <a:gd name="T10" fmla="*/ 868 w 2312"/>
                  <a:gd name="T11" fmla="*/ 393 h 2313"/>
                  <a:gd name="T12" fmla="*/ 651 w 2312"/>
                  <a:gd name="T13" fmla="*/ 117 h 2313"/>
                  <a:gd name="T14" fmla="*/ 501 w 2312"/>
                  <a:gd name="T15" fmla="*/ 201 h 2313"/>
                  <a:gd name="T16" fmla="*/ 643 w 2312"/>
                  <a:gd name="T17" fmla="*/ 509 h 2313"/>
                  <a:gd name="T18" fmla="*/ 543 w 2312"/>
                  <a:gd name="T19" fmla="*/ 610 h 2313"/>
                  <a:gd name="T20" fmla="*/ 217 w 2312"/>
                  <a:gd name="T21" fmla="*/ 493 h 2313"/>
                  <a:gd name="T22" fmla="*/ 142 w 2312"/>
                  <a:gd name="T23" fmla="*/ 618 h 2313"/>
                  <a:gd name="T24" fmla="*/ 392 w 2312"/>
                  <a:gd name="T25" fmla="*/ 835 h 2313"/>
                  <a:gd name="T26" fmla="*/ 351 w 2312"/>
                  <a:gd name="T27" fmla="*/ 1002 h 2313"/>
                  <a:gd name="T28" fmla="*/ 8 w 2312"/>
                  <a:gd name="T29" fmla="*/ 1027 h 2313"/>
                  <a:gd name="T30" fmla="*/ 0 w 2312"/>
                  <a:gd name="T31" fmla="*/ 1211 h 2313"/>
                  <a:gd name="T32" fmla="*/ 351 w 2312"/>
                  <a:gd name="T33" fmla="*/ 1261 h 2313"/>
                  <a:gd name="T34" fmla="*/ 384 w 2312"/>
                  <a:gd name="T35" fmla="*/ 1419 h 2313"/>
                  <a:gd name="T36" fmla="*/ 125 w 2312"/>
                  <a:gd name="T37" fmla="*/ 1653 h 2313"/>
                  <a:gd name="T38" fmla="*/ 217 w 2312"/>
                  <a:gd name="T39" fmla="*/ 1795 h 2313"/>
                  <a:gd name="T40" fmla="*/ 509 w 2312"/>
                  <a:gd name="T41" fmla="*/ 1661 h 2313"/>
                  <a:gd name="T42" fmla="*/ 618 w 2312"/>
                  <a:gd name="T43" fmla="*/ 1770 h 2313"/>
                  <a:gd name="T44" fmla="*/ 467 w 2312"/>
                  <a:gd name="T45" fmla="*/ 2045 h 2313"/>
                  <a:gd name="T46" fmla="*/ 609 w 2312"/>
                  <a:gd name="T47" fmla="*/ 2162 h 2313"/>
                  <a:gd name="T48" fmla="*/ 868 w 2312"/>
                  <a:gd name="T49" fmla="*/ 1912 h 2313"/>
                  <a:gd name="T50" fmla="*/ 1018 w 2312"/>
                  <a:gd name="T51" fmla="*/ 1962 h 2313"/>
                  <a:gd name="T52" fmla="*/ 1052 w 2312"/>
                  <a:gd name="T53" fmla="*/ 2304 h 2313"/>
                  <a:gd name="T54" fmla="*/ 1277 w 2312"/>
                  <a:gd name="T55" fmla="*/ 2313 h 2313"/>
                  <a:gd name="T56" fmla="*/ 1302 w 2312"/>
                  <a:gd name="T57" fmla="*/ 1954 h 2313"/>
                  <a:gd name="T58" fmla="*/ 1494 w 2312"/>
                  <a:gd name="T59" fmla="*/ 1904 h 2313"/>
                  <a:gd name="T60" fmla="*/ 1720 w 2312"/>
                  <a:gd name="T61" fmla="*/ 2154 h 2313"/>
                  <a:gd name="T62" fmla="*/ 1870 w 2312"/>
                  <a:gd name="T63" fmla="*/ 2062 h 2313"/>
                  <a:gd name="T64" fmla="*/ 1720 w 2312"/>
                  <a:gd name="T65" fmla="*/ 1762 h 2313"/>
                  <a:gd name="T66" fmla="*/ 1820 w 2312"/>
                  <a:gd name="T67" fmla="*/ 1636 h 2313"/>
                  <a:gd name="T68" fmla="*/ 2120 w 2312"/>
                  <a:gd name="T69" fmla="*/ 1778 h 2313"/>
                  <a:gd name="T70" fmla="*/ 2212 w 2312"/>
                  <a:gd name="T71" fmla="*/ 1620 h 2313"/>
                  <a:gd name="T72" fmla="*/ 1937 w 2312"/>
                  <a:gd name="T73" fmla="*/ 1419 h 2313"/>
                  <a:gd name="T74" fmla="*/ 1970 w 2312"/>
                  <a:gd name="T75" fmla="*/ 1244 h 2313"/>
                  <a:gd name="T76" fmla="*/ 2312 w 2312"/>
                  <a:gd name="T77" fmla="*/ 1211 h 2313"/>
                  <a:gd name="T78" fmla="*/ 2304 w 2312"/>
                  <a:gd name="T79" fmla="*/ 1035 h 2313"/>
                  <a:gd name="T80" fmla="*/ 1962 w 2312"/>
                  <a:gd name="T81" fmla="*/ 985 h 2313"/>
                  <a:gd name="T82" fmla="*/ 1928 w 2312"/>
                  <a:gd name="T83" fmla="*/ 852 h 2313"/>
                  <a:gd name="T84" fmla="*/ 2204 w 2312"/>
                  <a:gd name="T85" fmla="*/ 660 h 2313"/>
                  <a:gd name="T86" fmla="*/ 2112 w 2312"/>
                  <a:gd name="T87" fmla="*/ 501 h 2313"/>
                  <a:gd name="T88" fmla="*/ 1803 w 2312"/>
                  <a:gd name="T89" fmla="*/ 626 h 2313"/>
                  <a:gd name="T90" fmla="*/ 1703 w 2312"/>
                  <a:gd name="T91" fmla="*/ 526 h 2313"/>
                  <a:gd name="T92" fmla="*/ 1861 w 2312"/>
                  <a:gd name="T93" fmla="*/ 234 h 2313"/>
                  <a:gd name="T94" fmla="*/ 1711 w 2312"/>
                  <a:gd name="T95" fmla="*/ 142 h 2313"/>
                  <a:gd name="T96" fmla="*/ 1469 w 2312"/>
                  <a:gd name="T97" fmla="*/ 384 h 2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a:noFill/>
              </a:ln>
              <a:effectLst/>
              <a:extLst/>
            </p:spPr>
            <p:txBody>
              <a:bodyPr wrap="none" anchor="ctr"/>
              <a:lstStyle/>
              <a:p>
                <a:pPr>
                  <a:defRPr/>
                </a:pPr>
                <a:endParaRPr lang="en-US">
                  <a:ea typeface="ＭＳ Ｐゴシック" pitchFamily="50" charset="-128"/>
                </a:endParaRPr>
              </a:p>
            </p:txBody>
          </p:sp>
          <p:sp>
            <p:nvSpPr>
              <p:cNvPr id="1040" name="Freeform 16"/>
              <p:cNvSpPr>
                <a:spLocks/>
              </p:cNvSpPr>
              <p:nvPr/>
            </p:nvSpPr>
            <p:spPr bwMode="hidden">
              <a:xfrm>
                <a:off x="4502" y="1610"/>
                <a:ext cx="1265" cy="2518"/>
              </a:xfrm>
              <a:custGeom>
                <a:avLst/>
                <a:gdLst>
                  <a:gd name="T0" fmla="*/ 1265 w 1265"/>
                  <a:gd name="T1" fmla="*/ 0 h 2518"/>
                  <a:gd name="T2" fmla="*/ 1128 w 1265"/>
                  <a:gd name="T3" fmla="*/ 18 h 2518"/>
                  <a:gd name="T4" fmla="*/ 1110 w 1265"/>
                  <a:gd name="T5" fmla="*/ 372 h 2518"/>
                  <a:gd name="T6" fmla="*/ 946 w 1265"/>
                  <a:gd name="T7" fmla="*/ 428 h 2518"/>
                  <a:gd name="T8" fmla="*/ 710 w 1265"/>
                  <a:gd name="T9" fmla="*/ 127 h 2518"/>
                  <a:gd name="T10" fmla="*/ 546 w 1265"/>
                  <a:gd name="T11" fmla="*/ 219 h 2518"/>
                  <a:gd name="T12" fmla="*/ 701 w 1265"/>
                  <a:gd name="T13" fmla="*/ 555 h 2518"/>
                  <a:gd name="T14" fmla="*/ 592 w 1265"/>
                  <a:gd name="T15" fmla="*/ 665 h 2518"/>
                  <a:gd name="T16" fmla="*/ 237 w 1265"/>
                  <a:gd name="T17" fmla="*/ 537 h 2518"/>
                  <a:gd name="T18" fmla="*/ 155 w 1265"/>
                  <a:gd name="T19" fmla="*/ 674 h 2518"/>
                  <a:gd name="T20" fmla="*/ 427 w 1265"/>
                  <a:gd name="T21" fmla="*/ 911 h 2518"/>
                  <a:gd name="T22" fmla="*/ 383 w 1265"/>
                  <a:gd name="T23" fmla="*/ 1093 h 2518"/>
                  <a:gd name="T24" fmla="*/ 9 w 1265"/>
                  <a:gd name="T25" fmla="*/ 1121 h 2518"/>
                  <a:gd name="T26" fmla="*/ 0 w 1265"/>
                  <a:gd name="T27" fmla="*/ 1322 h 2518"/>
                  <a:gd name="T28" fmla="*/ 383 w 1265"/>
                  <a:gd name="T29" fmla="*/ 1376 h 2518"/>
                  <a:gd name="T30" fmla="*/ 419 w 1265"/>
                  <a:gd name="T31" fmla="*/ 1549 h 2518"/>
                  <a:gd name="T32" fmla="*/ 136 w 1265"/>
                  <a:gd name="T33" fmla="*/ 1804 h 2518"/>
                  <a:gd name="T34" fmla="*/ 237 w 1265"/>
                  <a:gd name="T35" fmla="*/ 1959 h 2518"/>
                  <a:gd name="T36" fmla="*/ 555 w 1265"/>
                  <a:gd name="T37" fmla="*/ 1813 h 2518"/>
                  <a:gd name="T38" fmla="*/ 674 w 1265"/>
                  <a:gd name="T39" fmla="*/ 1932 h 2518"/>
                  <a:gd name="T40" fmla="*/ 509 w 1265"/>
                  <a:gd name="T41" fmla="*/ 2232 h 2518"/>
                  <a:gd name="T42" fmla="*/ 664 w 1265"/>
                  <a:gd name="T43" fmla="*/ 2360 h 2518"/>
                  <a:gd name="T44" fmla="*/ 946 w 1265"/>
                  <a:gd name="T45" fmla="*/ 2087 h 2518"/>
                  <a:gd name="T46" fmla="*/ 1110 w 1265"/>
                  <a:gd name="T47" fmla="*/ 2142 h 2518"/>
                  <a:gd name="T48" fmla="*/ 1147 w 1265"/>
                  <a:gd name="T49" fmla="*/ 2515 h 2518"/>
                  <a:gd name="T50" fmla="*/ 1265 w 1265"/>
                  <a:gd name="T51" fmla="*/ 2518 h 2518"/>
                  <a:gd name="T52" fmla="*/ 1265 w 1265"/>
                  <a:gd name="T53" fmla="*/ 0 h 2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5" h="2518">
                    <a:moveTo>
                      <a:pt x="1265" y="0"/>
                    </a:moveTo>
                    <a:lnTo>
                      <a:pt x="1128" y="18"/>
                    </a:lnTo>
                    <a:lnTo>
                      <a:pt x="1110" y="372"/>
                    </a:lnTo>
                    <a:lnTo>
                      <a:pt x="946" y="428"/>
                    </a:lnTo>
                    <a:lnTo>
                      <a:pt x="710" y="127"/>
                    </a:lnTo>
                    <a:lnTo>
                      <a:pt x="546" y="219"/>
                    </a:lnTo>
                    <a:lnTo>
                      <a:pt x="701" y="555"/>
                    </a:lnTo>
                    <a:lnTo>
                      <a:pt x="592" y="665"/>
                    </a:lnTo>
                    <a:lnTo>
                      <a:pt x="237" y="537"/>
                    </a:lnTo>
                    <a:lnTo>
                      <a:pt x="155" y="674"/>
                    </a:lnTo>
                    <a:lnTo>
                      <a:pt x="427" y="911"/>
                    </a:lnTo>
                    <a:lnTo>
                      <a:pt x="383" y="1093"/>
                    </a:lnTo>
                    <a:lnTo>
                      <a:pt x="9" y="1121"/>
                    </a:lnTo>
                    <a:lnTo>
                      <a:pt x="0" y="1322"/>
                    </a:lnTo>
                    <a:lnTo>
                      <a:pt x="383" y="1376"/>
                    </a:lnTo>
                    <a:lnTo>
                      <a:pt x="419" y="1549"/>
                    </a:lnTo>
                    <a:lnTo>
                      <a:pt x="136" y="1804"/>
                    </a:lnTo>
                    <a:lnTo>
                      <a:pt x="237" y="1959"/>
                    </a:lnTo>
                    <a:lnTo>
                      <a:pt x="555" y="1813"/>
                    </a:lnTo>
                    <a:lnTo>
                      <a:pt x="674" y="1932"/>
                    </a:lnTo>
                    <a:lnTo>
                      <a:pt x="509" y="2232"/>
                    </a:lnTo>
                    <a:lnTo>
                      <a:pt x="664" y="2360"/>
                    </a:lnTo>
                    <a:lnTo>
                      <a:pt x="946" y="2087"/>
                    </a:lnTo>
                    <a:lnTo>
                      <a:pt x="1110" y="2142"/>
                    </a:lnTo>
                    <a:lnTo>
                      <a:pt x="1147" y="2515"/>
                    </a:lnTo>
                    <a:lnTo>
                      <a:pt x="1265" y="2518"/>
                    </a:lnTo>
                    <a:lnTo>
                      <a:pt x="1265" y="0"/>
                    </a:lnTo>
                    <a:close/>
                  </a:path>
                </a:pathLst>
              </a:custGeom>
              <a:gradFill>
                <a:gsLst>
                  <a:gs pos="0">
                    <a:schemeClr val="bg1"/>
                  </a:gs>
                  <a:gs pos="50000">
                    <a:schemeClr val="accent1">
                      <a:lumMod val="40000"/>
                      <a:lumOff val="60000"/>
                      <a:shade val="67500"/>
                      <a:satMod val="115000"/>
                    </a:schemeClr>
                  </a:gs>
                  <a:gs pos="100000">
                    <a:schemeClr val="accent1">
                      <a:lumMod val="40000"/>
                      <a:lumOff val="60000"/>
                      <a:shade val="100000"/>
                      <a:satMod val="115000"/>
                    </a:schemeClr>
                  </a:gs>
                </a:gsLst>
                <a:lin ang="0" scaled="0"/>
              </a:gradFill>
              <a:ln>
                <a:noFill/>
              </a:ln>
              <a:effectLst/>
              <a:extLst/>
            </p:spPr>
            <p:txBody>
              <a:bodyPr wrap="none" anchor="ctr"/>
              <a:lstStyle/>
              <a:p>
                <a:pPr>
                  <a:defRPr/>
                </a:pPr>
                <a:endParaRPr lang="en-US">
                  <a:ea typeface="ＭＳ Ｐゴシック" pitchFamily="50" charset="-128"/>
                </a:endParaRPr>
              </a:p>
            </p:txBody>
          </p:sp>
        </p:grpSp>
        <p:pic>
          <p:nvPicPr>
            <p:cNvPr id="1036" name="Picture 12" descr="Facbanna"/>
            <p:cNvPicPr>
              <a:picLocks noChangeAspect="1" noChangeArrowheads="1"/>
            </p:cNvPicPr>
            <p:nvPr/>
          </p:nvPicPr>
          <p:blipFill>
            <a:blip r:embed="rId13" cstate="print">
              <a:duotone>
                <a:schemeClr val="accent1">
                  <a:shade val="45000"/>
                  <a:satMod val="135000"/>
                </a:schemeClr>
                <a:prstClr val="white"/>
              </a:duotone>
              <a:extLst/>
            </a:blip>
            <a:srcRect/>
            <a:stretch>
              <a:fillRect/>
            </a:stretch>
          </p:blipFill>
          <p:spPr bwMode="invGray">
            <a:xfrm>
              <a:off x="2" y="-2"/>
              <a:ext cx="506" cy="4320"/>
            </a:xfrm>
            <a:prstGeom prst="rect">
              <a:avLst/>
            </a:prstGeom>
            <a:noFill/>
            <a:extLst/>
          </p:spPr>
        </p:pic>
      </p:grpSp>
      <p:sp>
        <p:nvSpPr>
          <p:cNvPr id="3075" name="Rectangle 2"/>
          <p:cNvSpPr>
            <a:spLocks noGrp="1" noChangeArrowheads="1"/>
          </p:cNvSpPr>
          <p:nvPr>
            <p:ph type="title"/>
          </p:nvPr>
        </p:nvSpPr>
        <p:spPr bwMode="auto">
          <a:xfrm>
            <a:off x="1066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3076" name="Rectangle 3"/>
          <p:cNvSpPr>
            <a:spLocks noGrp="1" noChangeArrowheads="1"/>
          </p:cNvSpPr>
          <p:nvPr>
            <p:ph type="body" idx="1"/>
          </p:nvPr>
        </p:nvSpPr>
        <p:spPr bwMode="auto">
          <a:xfrm>
            <a:off x="1066800" y="16764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1066800" y="63246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kumimoji="0" sz="1400">
                <a:solidFill>
                  <a:schemeClr val="tx2"/>
                </a:solidFill>
                <a:ea typeface="ＭＳ Ｐゴシック" pitchFamily="50" charset="-128"/>
              </a:defRPr>
            </a:lvl1pPr>
          </a:lstStyle>
          <a:p>
            <a:fld id="{C5DDF5B4-13E6-41D3-998A-3CB18B7C1D5A}" type="datetimeFigureOut">
              <a:rPr kumimoji="1" lang="ja-JP" altLang="en-US" smtClean="0"/>
              <a:pPr/>
              <a:t>2014/3/26</a:t>
            </a:fld>
            <a:endParaRPr kumimoji="1" lang="ja-JP" altLang="en-US"/>
          </a:p>
        </p:txBody>
      </p:sp>
      <p:sp>
        <p:nvSpPr>
          <p:cNvPr id="1029" name="Rectangle 5"/>
          <p:cNvSpPr>
            <a:spLocks noGrp="1" noChangeArrowheads="1"/>
          </p:cNvSpPr>
          <p:nvPr>
            <p:ph type="ftr" sz="quarter" idx="3"/>
          </p:nvPr>
        </p:nvSpPr>
        <p:spPr bwMode="auto">
          <a:xfrm>
            <a:off x="3505200" y="63246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0" hangingPunct="0">
              <a:defRPr kumimoji="0" sz="1400">
                <a:solidFill>
                  <a:schemeClr val="tx2"/>
                </a:solidFill>
                <a:ea typeface="ＭＳ Ｐゴシック" pitchFamily="50" charset="-128"/>
              </a:defRPr>
            </a:lvl1pPr>
          </a:lstStyle>
          <a:p>
            <a:endParaRPr kumimoji="1" lang="ja-JP" altLang="en-US"/>
          </a:p>
        </p:txBody>
      </p:sp>
      <p:sp>
        <p:nvSpPr>
          <p:cNvPr id="1030" name="Rectangle 6"/>
          <p:cNvSpPr>
            <a:spLocks noGrp="1" noChangeArrowheads="1"/>
          </p:cNvSpPr>
          <p:nvPr>
            <p:ph type="sldNum" sz="quarter" idx="4"/>
          </p:nvPr>
        </p:nvSpPr>
        <p:spPr bwMode="auto">
          <a:xfrm>
            <a:off x="6934200" y="63246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kumimoji="0" sz="1400">
                <a:solidFill>
                  <a:schemeClr val="tx2"/>
                </a:solidFill>
                <a:ea typeface="ＭＳ Ｐゴシック" pitchFamily="50" charset="-128"/>
              </a:defRPr>
            </a:lvl1pPr>
          </a:lstStyle>
          <a:p>
            <a:fld id="{A14509FC-017E-4EA4-9B31-B1BCC96BF83C}"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Arial" charset="0"/>
          <a:ea typeface="ＭＳ Ｐゴシック" pitchFamily="50" charset="-128"/>
        </a:defRPr>
      </a:lvl2pPr>
      <a:lvl3pPr algn="l" rtl="0" eaLnBrk="1" fontAlgn="base" hangingPunct="1">
        <a:spcBef>
          <a:spcPct val="0"/>
        </a:spcBef>
        <a:spcAft>
          <a:spcPct val="0"/>
        </a:spcAft>
        <a:defRPr kumimoji="1" sz="4400">
          <a:solidFill>
            <a:schemeClr val="tx2"/>
          </a:solidFill>
          <a:latin typeface="Arial" charset="0"/>
          <a:ea typeface="ＭＳ Ｐゴシック" pitchFamily="50" charset="-128"/>
        </a:defRPr>
      </a:lvl3pPr>
      <a:lvl4pPr algn="l" rtl="0" eaLnBrk="1" fontAlgn="base" hangingPunct="1">
        <a:spcBef>
          <a:spcPct val="0"/>
        </a:spcBef>
        <a:spcAft>
          <a:spcPct val="0"/>
        </a:spcAft>
        <a:defRPr kumimoji="1" sz="4400">
          <a:solidFill>
            <a:schemeClr val="tx2"/>
          </a:solidFill>
          <a:latin typeface="Arial" charset="0"/>
          <a:ea typeface="ＭＳ Ｐゴシック" pitchFamily="50" charset="-128"/>
        </a:defRPr>
      </a:lvl4pPr>
      <a:lvl5pPr algn="l" rtl="0" eaLnBrk="1" fontAlgn="base" hangingPunct="1">
        <a:spcBef>
          <a:spcPct val="0"/>
        </a:spcBef>
        <a:spcAft>
          <a:spcPct val="0"/>
        </a:spcAft>
        <a:defRPr kumimoji="1" sz="4400">
          <a:solidFill>
            <a:schemeClr val="tx2"/>
          </a:solidFill>
          <a:latin typeface="Arial" charset="0"/>
          <a:ea typeface="ＭＳ Ｐゴシック" pitchFamily="50" charset="-128"/>
        </a:defRPr>
      </a:lvl5pPr>
      <a:lvl6pPr marL="457200" algn="l" rtl="0" eaLnBrk="1" fontAlgn="base" hangingPunct="1">
        <a:spcBef>
          <a:spcPct val="0"/>
        </a:spcBef>
        <a:spcAft>
          <a:spcPct val="0"/>
        </a:spcAft>
        <a:defRPr kumimoji="1" sz="4400">
          <a:solidFill>
            <a:schemeClr val="tx2"/>
          </a:solidFill>
          <a:latin typeface="Impact" pitchFamily="34" charset="0"/>
          <a:ea typeface="ＭＳ Ｐゴシック" pitchFamily="50" charset="-128"/>
        </a:defRPr>
      </a:lvl6pPr>
      <a:lvl7pPr marL="914400" algn="l" rtl="0" eaLnBrk="1" fontAlgn="base" hangingPunct="1">
        <a:spcBef>
          <a:spcPct val="0"/>
        </a:spcBef>
        <a:spcAft>
          <a:spcPct val="0"/>
        </a:spcAft>
        <a:defRPr kumimoji="1" sz="4400">
          <a:solidFill>
            <a:schemeClr val="tx2"/>
          </a:solidFill>
          <a:latin typeface="Impact" pitchFamily="34" charset="0"/>
          <a:ea typeface="ＭＳ Ｐゴシック" pitchFamily="50" charset="-128"/>
        </a:defRPr>
      </a:lvl7pPr>
      <a:lvl8pPr marL="1371600" algn="l" rtl="0" eaLnBrk="1" fontAlgn="base" hangingPunct="1">
        <a:spcBef>
          <a:spcPct val="0"/>
        </a:spcBef>
        <a:spcAft>
          <a:spcPct val="0"/>
        </a:spcAft>
        <a:defRPr kumimoji="1" sz="4400">
          <a:solidFill>
            <a:schemeClr val="tx2"/>
          </a:solidFill>
          <a:latin typeface="Impact" pitchFamily="34" charset="0"/>
          <a:ea typeface="ＭＳ Ｐゴシック" pitchFamily="50" charset="-128"/>
        </a:defRPr>
      </a:lvl8pPr>
      <a:lvl9pPr marL="1828800" algn="l" rtl="0" eaLnBrk="1" fontAlgn="base" hangingPunct="1">
        <a:spcBef>
          <a:spcPct val="0"/>
        </a:spcBef>
        <a:spcAft>
          <a:spcPct val="0"/>
        </a:spcAft>
        <a:defRPr kumimoji="1" sz="4400">
          <a:solidFill>
            <a:schemeClr val="tx2"/>
          </a:solidFill>
          <a:latin typeface="Impact" pitchFamily="34" charset="0"/>
          <a:ea typeface="ＭＳ Ｐゴシック" pitchFamily="50"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lr>
          <a:schemeClr val="accent1"/>
        </a:buClr>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lr>
          <a:schemeClr val="hlink"/>
        </a:buClr>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lr>
          <a:schemeClr val="accent2"/>
        </a:buClr>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accent2"/>
        </a:buClr>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2"/>
        </a:buClr>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2"/>
        </a:buClr>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2"/>
        </a:buClr>
        <a:buChar char="•"/>
        <a:defRPr kumimoji="1" sz="2000">
          <a:solidFill>
            <a:schemeClr val="tx1"/>
          </a:solidFill>
          <a:latin typeface="+mn-lt"/>
          <a:ea typeface="+mn-ea"/>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slide" Target="slide3.xml"/><Relationship Id="rId7" Type="http://schemas.openxmlformats.org/officeDocument/2006/relationships/slide" Target="slide33.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28.xml"/><Relationship Id="rId5" Type="http://schemas.openxmlformats.org/officeDocument/2006/relationships/slide" Target="slide10.xml"/><Relationship Id="rId10" Type="http://schemas.openxmlformats.org/officeDocument/2006/relationships/slide" Target="slide72.xml"/><Relationship Id="rId4" Type="http://schemas.openxmlformats.org/officeDocument/2006/relationships/slide" Target="slide6.xml"/><Relationship Id="rId9" Type="http://schemas.openxmlformats.org/officeDocument/2006/relationships/slide" Target="slide52.xml"/></Relationships>
</file>

<file path=ppt/slides/_rels/slide10.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slide" Target="slide3.xml"/><Relationship Id="rId7" Type="http://schemas.openxmlformats.org/officeDocument/2006/relationships/slide" Target="slide33.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slide" Target="slide28.xml"/><Relationship Id="rId5" Type="http://schemas.openxmlformats.org/officeDocument/2006/relationships/slide" Target="slide10.xml"/><Relationship Id="rId10" Type="http://schemas.openxmlformats.org/officeDocument/2006/relationships/slide" Target="slide72.xml"/><Relationship Id="rId4" Type="http://schemas.openxmlformats.org/officeDocument/2006/relationships/slide" Target="slide6.xml"/><Relationship Id="rId9" Type="http://schemas.openxmlformats.org/officeDocument/2006/relationships/slide" Target="slide5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slide" Target="slide3.xml"/><Relationship Id="rId7" Type="http://schemas.openxmlformats.org/officeDocument/2006/relationships/slide" Target="slide3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28.xml"/><Relationship Id="rId5" Type="http://schemas.openxmlformats.org/officeDocument/2006/relationships/slide" Target="slide10.xml"/><Relationship Id="rId10" Type="http://schemas.openxmlformats.org/officeDocument/2006/relationships/slide" Target="slide72.xml"/><Relationship Id="rId4" Type="http://schemas.openxmlformats.org/officeDocument/2006/relationships/slide" Target="slide6.xml"/><Relationship Id="rId9" Type="http://schemas.openxmlformats.org/officeDocument/2006/relationships/slide" Target="slide5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28.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slide" Target="slide3.xml"/><Relationship Id="rId7" Type="http://schemas.openxmlformats.org/officeDocument/2006/relationships/slide" Target="slide33.xm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slide" Target="slide28.xml"/><Relationship Id="rId5" Type="http://schemas.openxmlformats.org/officeDocument/2006/relationships/slide" Target="slide10.xml"/><Relationship Id="rId10" Type="http://schemas.openxmlformats.org/officeDocument/2006/relationships/slide" Target="slide72.xml"/><Relationship Id="rId4" Type="http://schemas.openxmlformats.org/officeDocument/2006/relationships/slide" Target="slide6.xml"/><Relationship Id="rId9" Type="http://schemas.openxmlformats.org/officeDocument/2006/relationships/slide" Target="slide5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slide" Target="slide3.xml"/><Relationship Id="rId7" Type="http://schemas.openxmlformats.org/officeDocument/2006/relationships/slide" Target="slide33.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slide" Target="slide28.xml"/><Relationship Id="rId5" Type="http://schemas.openxmlformats.org/officeDocument/2006/relationships/slide" Target="slide10.xml"/><Relationship Id="rId10" Type="http://schemas.openxmlformats.org/officeDocument/2006/relationships/slide" Target="slide72.xml"/><Relationship Id="rId4" Type="http://schemas.openxmlformats.org/officeDocument/2006/relationships/slide" Target="slide6.xml"/><Relationship Id="rId9" Type="http://schemas.openxmlformats.org/officeDocument/2006/relationships/slide" Target="slide52.xml"/></Relationships>
</file>

<file path=ppt/slides/_rels/slide30.xml.rels><?xml version="1.0" encoding="UTF-8" standalone="yes"?>
<Relationships xmlns="http://schemas.openxmlformats.org/package/2006/relationships"><Relationship Id="rId3" Type="http://schemas.openxmlformats.org/officeDocument/2006/relationships/hyperlink" Target="http://www.aichi-c.ed.jp/digitalcontents/Web_koug/zenpan/qc/2-pdca_cycle.pptx"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wmf"/><Relationship Id="rId7" Type="http://schemas.openxmlformats.org/officeDocument/2006/relationships/image" Target="../media/image6.wmf"/><Relationship Id="rId12" Type="http://schemas.openxmlformats.org/officeDocument/2006/relationships/image" Target="../media/image11.wmf"/><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5.wmf"/><Relationship Id="rId11" Type="http://schemas.openxmlformats.org/officeDocument/2006/relationships/image" Target="../media/image10.wmf"/><Relationship Id="rId5" Type="http://schemas.openxmlformats.org/officeDocument/2006/relationships/image" Target="../media/image4.png"/><Relationship Id="rId10" Type="http://schemas.openxmlformats.org/officeDocument/2006/relationships/image" Target="../media/image9.wmf"/><Relationship Id="rId4" Type="http://schemas.openxmlformats.org/officeDocument/2006/relationships/image" Target="../media/image3.wmf"/><Relationship Id="rId9" Type="http://schemas.openxmlformats.org/officeDocument/2006/relationships/image" Target="../media/image8.wmf"/></Relationships>
</file>

<file path=ppt/slides/_rels/slide32.xml.rels><?xml version="1.0" encoding="UTF-8" standalone="yes"?>
<Relationships xmlns="http://schemas.openxmlformats.org/package/2006/relationships"><Relationship Id="rId8" Type="http://schemas.openxmlformats.org/officeDocument/2006/relationships/image" Target="../media/image6.wmf"/><Relationship Id="rId13" Type="http://schemas.openxmlformats.org/officeDocument/2006/relationships/image" Target="../media/image11.wmf"/><Relationship Id="rId3" Type="http://schemas.openxmlformats.org/officeDocument/2006/relationships/chart" Target="../charts/chart1.xml"/><Relationship Id="rId7" Type="http://schemas.openxmlformats.org/officeDocument/2006/relationships/image" Target="../media/image5.wmf"/><Relationship Id="rId12" Type="http://schemas.openxmlformats.org/officeDocument/2006/relationships/image" Target="../media/image10.wmf"/><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wmf"/><Relationship Id="rId5" Type="http://schemas.openxmlformats.org/officeDocument/2006/relationships/image" Target="../media/image3.wmf"/><Relationship Id="rId10" Type="http://schemas.openxmlformats.org/officeDocument/2006/relationships/image" Target="../media/image8.wmf"/><Relationship Id="rId4" Type="http://schemas.openxmlformats.org/officeDocument/2006/relationships/image" Target="../media/image2.wmf"/><Relationship Id="rId9" Type="http://schemas.openxmlformats.org/officeDocument/2006/relationships/image" Target="../media/image7.png"/></Relationships>
</file>

<file path=ppt/slides/_rels/slide33.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slide" Target="slide3.xml"/><Relationship Id="rId7" Type="http://schemas.openxmlformats.org/officeDocument/2006/relationships/slide" Target="slide33.xml"/><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slide" Target="slide28.xml"/><Relationship Id="rId5" Type="http://schemas.openxmlformats.org/officeDocument/2006/relationships/slide" Target="slide10.xml"/><Relationship Id="rId10" Type="http://schemas.openxmlformats.org/officeDocument/2006/relationships/slide" Target="slide72.xml"/><Relationship Id="rId4" Type="http://schemas.openxmlformats.org/officeDocument/2006/relationships/slide" Target="slide6.xml"/><Relationship Id="rId9" Type="http://schemas.openxmlformats.org/officeDocument/2006/relationships/slide" Target="slide5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5.xml.rels><?xml version="1.0" encoding="UTF-8" standalone="yes"?>
<Relationships xmlns="http://schemas.openxmlformats.org/package/2006/relationships"><Relationship Id="rId3" Type="http://schemas.openxmlformats.org/officeDocument/2006/relationships/hyperlink" Target="http://www.aichi-c.ed.jp/digitalcontents/Web_koug/zenpan/anzen/anzen_top.htm"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wmf"/><Relationship Id="rId4" Type="http://schemas.openxmlformats.org/officeDocument/2006/relationships/oleObject" Target="../embeddings/oleObject1.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slide" Target="slide3.xml"/><Relationship Id="rId7" Type="http://schemas.openxmlformats.org/officeDocument/2006/relationships/slide" Target="slide33.xml"/><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slide" Target="slide28.xml"/><Relationship Id="rId5" Type="http://schemas.openxmlformats.org/officeDocument/2006/relationships/slide" Target="slide10.xml"/><Relationship Id="rId10" Type="http://schemas.openxmlformats.org/officeDocument/2006/relationships/slide" Target="slide72.xml"/><Relationship Id="rId4" Type="http://schemas.openxmlformats.org/officeDocument/2006/relationships/slide" Target="slide6.xml"/><Relationship Id="rId9" Type="http://schemas.openxmlformats.org/officeDocument/2006/relationships/slide" Target="slide52.xml"/></Relationships>
</file>

<file path=ppt/slides/_rels/slide41.xml.rels><?xml version="1.0" encoding="UTF-8" standalone="yes"?>
<Relationships xmlns="http://schemas.openxmlformats.org/package/2006/relationships"><Relationship Id="rId3" Type="http://schemas.openxmlformats.org/officeDocument/2006/relationships/hyperlink" Target="a%20href=%22target_http:/www.env.go.jp/kijun/taiki.html%22%20target=%22_blank%22"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http://www.env.go.jp/kijun/taiki.html" TargetMode="Externa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4.wmf"/><Relationship Id="rId5" Type="http://schemas.openxmlformats.org/officeDocument/2006/relationships/oleObject" Target="../embeddings/oleObject2.bin"/><Relationship Id="rId4" Type="http://schemas.openxmlformats.org/officeDocument/2006/relationships/image" Target="../media/image15.gif"/></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43.xml"/><Relationship Id="rId7"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6.wmf"/><Relationship Id="rId4" Type="http://schemas.openxmlformats.org/officeDocument/2006/relationships/oleObject" Target="../embeddings/oleObject3.bin"/><Relationship Id="rId9" Type="http://schemas.openxmlformats.org/officeDocument/2006/relationships/image" Target="../media/image18.wmf"/></Relationships>
</file>

<file path=ppt/slides/_rels/slide44.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notesSlide" Target="../notesSlides/notesSlide44.xml"/><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1.gif"/><Relationship Id="rId5" Type="http://schemas.openxmlformats.org/officeDocument/2006/relationships/image" Target="../media/image19.wmf"/><Relationship Id="rId4" Type="http://schemas.openxmlformats.org/officeDocument/2006/relationships/oleObject" Target="../embeddings/oleObject6.bin"/></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45.xml"/><Relationship Id="rId7"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9.bin"/><Relationship Id="rId11" Type="http://schemas.openxmlformats.org/officeDocument/2006/relationships/image" Target="../media/image24.wmf"/><Relationship Id="rId5" Type="http://schemas.openxmlformats.org/officeDocument/2006/relationships/image" Target="../media/image22.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23.wmf"/></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46.xml"/><Relationship Id="rId7" Type="http://schemas.openxmlformats.org/officeDocument/2006/relationships/image" Target="../media/image26.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3.bin"/><Relationship Id="rId5" Type="http://schemas.openxmlformats.org/officeDocument/2006/relationships/image" Target="../media/image25.wmf"/><Relationship Id="rId4" Type="http://schemas.openxmlformats.org/officeDocument/2006/relationships/oleObject" Target="../embeddings/oleObject12.bin"/><Relationship Id="rId9" Type="http://schemas.openxmlformats.org/officeDocument/2006/relationships/image" Target="../media/image27.wmf"/></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8.wmf"/><Relationship Id="rId5" Type="http://schemas.openxmlformats.org/officeDocument/2006/relationships/oleObject" Target="../embeddings/oleObject15.bin"/><Relationship Id="rId4" Type="http://schemas.openxmlformats.org/officeDocument/2006/relationships/image" Target="../media/image29.gif"/></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notesSlide" Target="../notesSlides/notesSlide48.xml"/><Relationship Id="rId7" Type="http://schemas.openxmlformats.org/officeDocument/2006/relationships/image" Target="../media/image31.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7.bin"/><Relationship Id="rId11" Type="http://schemas.openxmlformats.org/officeDocument/2006/relationships/image" Target="../media/image33.wmf"/><Relationship Id="rId5" Type="http://schemas.openxmlformats.org/officeDocument/2006/relationships/image" Target="../media/image30.wmf"/><Relationship Id="rId10" Type="http://schemas.openxmlformats.org/officeDocument/2006/relationships/oleObject" Target="../embeddings/oleObject19.bin"/><Relationship Id="rId4" Type="http://schemas.openxmlformats.org/officeDocument/2006/relationships/oleObject" Target="../embeddings/oleObject16.bin"/><Relationship Id="rId9" Type="http://schemas.openxmlformats.org/officeDocument/2006/relationships/image" Target="../media/image32.wmf"/></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34.wmf"/><Relationship Id="rId4" Type="http://schemas.openxmlformats.org/officeDocument/2006/relationships/oleObject" Target="../embeddings/oleObject20.bin"/></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notesSlide" Target="../notesSlides/notesSlide50.xml"/><Relationship Id="rId7" Type="http://schemas.openxmlformats.org/officeDocument/2006/relationships/image" Target="../media/image35.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22.bin"/><Relationship Id="rId5" Type="http://schemas.openxmlformats.org/officeDocument/2006/relationships/image" Target="../media/image34.wmf"/><Relationship Id="rId4" Type="http://schemas.openxmlformats.org/officeDocument/2006/relationships/oleObject" Target="../embeddings/oleObject21.bin"/><Relationship Id="rId9" Type="http://schemas.openxmlformats.org/officeDocument/2006/relationships/image" Target="../media/image36.wmf"/></Relationships>
</file>

<file path=ppt/slides/_rels/slide51.xml.rels><?xml version="1.0" encoding="UTF-8" standalone="yes"?>
<Relationships xmlns="http://schemas.openxmlformats.org/package/2006/relationships"><Relationship Id="rId3" Type="http://schemas.openxmlformats.org/officeDocument/2006/relationships/image" Target="../media/image37.wmf"/><Relationship Id="rId7" Type="http://schemas.openxmlformats.org/officeDocument/2006/relationships/image" Target="../media/image41.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wmf"/></Relationships>
</file>

<file path=ppt/slides/_rels/slide52.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slide" Target="slide3.xml"/><Relationship Id="rId7" Type="http://schemas.openxmlformats.org/officeDocument/2006/relationships/slide" Target="slide33.xml"/><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slide" Target="slide28.xml"/><Relationship Id="rId5" Type="http://schemas.openxmlformats.org/officeDocument/2006/relationships/slide" Target="slide10.xml"/><Relationship Id="rId10" Type="http://schemas.openxmlformats.org/officeDocument/2006/relationships/slide" Target="slide72.xml"/><Relationship Id="rId4" Type="http://schemas.openxmlformats.org/officeDocument/2006/relationships/slide" Target="slide6.xml"/><Relationship Id="rId9" Type="http://schemas.openxmlformats.org/officeDocument/2006/relationships/slide" Target="slide52.xml"/></Relationships>
</file>

<file path=ppt/slides/_rels/slide5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notesSlide" Target="../notesSlides/notesSlide53.xml"/><Relationship Id="rId7" Type="http://schemas.openxmlformats.org/officeDocument/2006/relationships/image" Target="../media/image38.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7.wmf"/><Relationship Id="rId5" Type="http://schemas.openxmlformats.org/officeDocument/2006/relationships/image" Target="../media/image42.wmf"/><Relationship Id="rId10" Type="http://schemas.openxmlformats.org/officeDocument/2006/relationships/image" Target="../media/image41.png"/><Relationship Id="rId4" Type="http://schemas.openxmlformats.org/officeDocument/2006/relationships/oleObject" Target="../embeddings/oleObject24.bin"/><Relationship Id="rId9" Type="http://schemas.openxmlformats.org/officeDocument/2006/relationships/image" Target="../media/image40.png"/></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notesSlide" Target="../notesSlides/notesSlide54.xml"/><Relationship Id="rId7" Type="http://schemas.openxmlformats.org/officeDocument/2006/relationships/image" Target="../media/image43.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26.bin"/><Relationship Id="rId5" Type="http://schemas.openxmlformats.org/officeDocument/2006/relationships/image" Target="../media/image42.wmf"/><Relationship Id="rId4" Type="http://schemas.openxmlformats.org/officeDocument/2006/relationships/oleObject" Target="../embeddings/oleObject25.bin"/><Relationship Id="rId9" Type="http://schemas.openxmlformats.org/officeDocument/2006/relationships/image" Target="../media/image44.wmf"/></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notesSlide" Target="../notesSlides/notesSlide55.xml"/><Relationship Id="rId7" Type="http://schemas.openxmlformats.org/officeDocument/2006/relationships/image" Target="../media/image46.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29.bin"/><Relationship Id="rId5" Type="http://schemas.openxmlformats.org/officeDocument/2006/relationships/image" Target="../media/image45.wmf"/><Relationship Id="rId4" Type="http://schemas.openxmlformats.org/officeDocument/2006/relationships/oleObject" Target="../embeddings/oleObject28.bin"/><Relationship Id="rId9" Type="http://schemas.openxmlformats.org/officeDocument/2006/relationships/image" Target="../media/image47.wmf"/></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notesSlide" Target="../notesSlides/notesSlide56.xml"/><Relationship Id="rId7" Type="http://schemas.openxmlformats.org/officeDocument/2006/relationships/image" Target="../media/image48.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32.bin"/><Relationship Id="rId5" Type="http://schemas.openxmlformats.org/officeDocument/2006/relationships/image" Target="../media/image42.wmf"/><Relationship Id="rId4" Type="http://schemas.openxmlformats.org/officeDocument/2006/relationships/oleObject" Target="../embeddings/oleObject31.bin"/><Relationship Id="rId9" Type="http://schemas.openxmlformats.org/officeDocument/2006/relationships/image" Target="../media/image49.wmf"/></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50.wmf"/><Relationship Id="rId5" Type="http://schemas.openxmlformats.org/officeDocument/2006/relationships/oleObject" Target="../embeddings/oleObject34.bin"/><Relationship Id="rId4" Type="http://schemas.openxmlformats.org/officeDocument/2006/relationships/hyperlink" Target="http://www.geocities.jp/aichi_chemical/sanseiu/sanseiutop.htm" TargetMode="External"/></Relationships>
</file>

<file path=ppt/slides/_rels/slide6.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slide" Target="slide3.xml"/><Relationship Id="rId7" Type="http://schemas.openxmlformats.org/officeDocument/2006/relationships/slide" Target="slide33.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slide" Target="slide28.xml"/><Relationship Id="rId5" Type="http://schemas.openxmlformats.org/officeDocument/2006/relationships/slide" Target="slide10.xml"/><Relationship Id="rId10" Type="http://schemas.openxmlformats.org/officeDocument/2006/relationships/slide" Target="slide72.xml"/><Relationship Id="rId4" Type="http://schemas.openxmlformats.org/officeDocument/2006/relationships/slide" Target="slide6.xml"/><Relationship Id="rId9" Type="http://schemas.openxmlformats.org/officeDocument/2006/relationships/slide" Target="slide52.xml"/></Relationships>
</file>

<file path=ppt/slides/_rels/slide60.xml.rels><?xml version="1.0" encoding="UTF-8" standalone="yes"?>
<Relationships xmlns="http://schemas.openxmlformats.org/package/2006/relationships"><Relationship Id="rId8" Type="http://schemas.openxmlformats.org/officeDocument/2006/relationships/oleObject" Target="../embeddings/oleObject37.bin"/><Relationship Id="rId13" Type="http://schemas.openxmlformats.org/officeDocument/2006/relationships/image" Target="../media/image55.wmf"/><Relationship Id="rId3" Type="http://schemas.openxmlformats.org/officeDocument/2006/relationships/notesSlide" Target="../notesSlides/notesSlide60.xml"/><Relationship Id="rId7" Type="http://schemas.openxmlformats.org/officeDocument/2006/relationships/image" Target="../media/image52.wmf"/><Relationship Id="rId12" Type="http://schemas.openxmlformats.org/officeDocument/2006/relationships/oleObject" Target="../embeddings/oleObject39.bin"/><Relationship Id="rId17" Type="http://schemas.openxmlformats.org/officeDocument/2006/relationships/image" Target="../media/image57.wmf"/><Relationship Id="rId2" Type="http://schemas.openxmlformats.org/officeDocument/2006/relationships/slideLayout" Target="../slideLayouts/slideLayout2.xml"/><Relationship Id="rId16" Type="http://schemas.openxmlformats.org/officeDocument/2006/relationships/oleObject" Target="../embeddings/oleObject41.bin"/><Relationship Id="rId1" Type="http://schemas.openxmlformats.org/officeDocument/2006/relationships/vmlDrawing" Target="../drawings/vmlDrawing16.vml"/><Relationship Id="rId6" Type="http://schemas.openxmlformats.org/officeDocument/2006/relationships/oleObject" Target="../embeddings/oleObject36.bin"/><Relationship Id="rId11" Type="http://schemas.openxmlformats.org/officeDocument/2006/relationships/image" Target="../media/image54.wmf"/><Relationship Id="rId5" Type="http://schemas.openxmlformats.org/officeDocument/2006/relationships/image" Target="../media/image51.wmf"/><Relationship Id="rId15" Type="http://schemas.openxmlformats.org/officeDocument/2006/relationships/image" Target="../media/image56.wmf"/><Relationship Id="rId10" Type="http://schemas.openxmlformats.org/officeDocument/2006/relationships/oleObject" Target="../embeddings/oleObject38.bin"/><Relationship Id="rId4" Type="http://schemas.openxmlformats.org/officeDocument/2006/relationships/oleObject" Target="../embeddings/oleObject35.bin"/><Relationship Id="rId9" Type="http://schemas.openxmlformats.org/officeDocument/2006/relationships/image" Target="../media/image53.wmf"/><Relationship Id="rId14" Type="http://schemas.openxmlformats.org/officeDocument/2006/relationships/oleObject" Target="../embeddings/oleObject40.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58.wmf"/><Relationship Id="rId4" Type="http://schemas.openxmlformats.org/officeDocument/2006/relationships/oleObject" Target="../embeddings/oleObject42.bin"/></Relationships>
</file>

<file path=ppt/slides/_rels/slide62.xml.rels><?xml version="1.0" encoding="UTF-8" standalone="yes"?>
<Relationships xmlns="http://schemas.openxmlformats.org/package/2006/relationships"><Relationship Id="rId8" Type="http://schemas.openxmlformats.org/officeDocument/2006/relationships/oleObject" Target="../embeddings/oleObject45.bin"/><Relationship Id="rId3" Type="http://schemas.openxmlformats.org/officeDocument/2006/relationships/notesSlide" Target="../notesSlides/notesSlide62.xml"/><Relationship Id="rId7" Type="http://schemas.openxmlformats.org/officeDocument/2006/relationships/image" Target="../media/image59.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44.bin"/><Relationship Id="rId5" Type="http://schemas.openxmlformats.org/officeDocument/2006/relationships/image" Target="../media/image58.wmf"/><Relationship Id="rId4" Type="http://schemas.openxmlformats.org/officeDocument/2006/relationships/oleObject" Target="../embeddings/oleObject43.bin"/><Relationship Id="rId9" Type="http://schemas.openxmlformats.org/officeDocument/2006/relationships/image" Target="../media/image60.wmf"/></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61.wmf"/><Relationship Id="rId4" Type="http://schemas.openxmlformats.org/officeDocument/2006/relationships/oleObject" Target="../embeddings/oleObject46.bin"/></Relationships>
</file>

<file path=ppt/slides/_rels/slide64.xml.rels><?xml version="1.0" encoding="UTF-8" standalone="yes"?>
<Relationships xmlns="http://schemas.openxmlformats.org/package/2006/relationships"><Relationship Id="rId8" Type="http://schemas.openxmlformats.org/officeDocument/2006/relationships/oleObject" Target="../embeddings/oleObject49.bin"/><Relationship Id="rId3" Type="http://schemas.openxmlformats.org/officeDocument/2006/relationships/notesSlide" Target="../notesSlides/notesSlide64.xml"/><Relationship Id="rId7" Type="http://schemas.openxmlformats.org/officeDocument/2006/relationships/image" Target="../media/image62.w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48.bin"/><Relationship Id="rId5" Type="http://schemas.openxmlformats.org/officeDocument/2006/relationships/image" Target="../media/image61.wmf"/><Relationship Id="rId4" Type="http://schemas.openxmlformats.org/officeDocument/2006/relationships/oleObject" Target="../embeddings/oleObject47.bin"/><Relationship Id="rId9" Type="http://schemas.openxmlformats.org/officeDocument/2006/relationships/image" Target="../media/image63.wmf"/></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64.wmf"/><Relationship Id="rId4" Type="http://schemas.openxmlformats.org/officeDocument/2006/relationships/oleObject" Target="../embeddings/oleObject50.bin"/></Relationships>
</file>

<file path=ppt/slides/_rels/slide66.xml.rels><?xml version="1.0" encoding="UTF-8" standalone="yes"?>
<Relationships xmlns="http://schemas.openxmlformats.org/package/2006/relationships"><Relationship Id="rId8" Type="http://schemas.openxmlformats.org/officeDocument/2006/relationships/oleObject" Target="../embeddings/oleObject53.bin"/><Relationship Id="rId3" Type="http://schemas.openxmlformats.org/officeDocument/2006/relationships/notesSlide" Target="../notesSlides/notesSlide66.xml"/><Relationship Id="rId7" Type="http://schemas.openxmlformats.org/officeDocument/2006/relationships/image" Target="../media/image65.wmf"/><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oleObject" Target="../embeddings/oleObject52.bin"/><Relationship Id="rId5" Type="http://schemas.openxmlformats.org/officeDocument/2006/relationships/image" Target="../media/image64.wmf"/><Relationship Id="rId4" Type="http://schemas.openxmlformats.org/officeDocument/2006/relationships/oleObject" Target="../embeddings/oleObject51.bin"/><Relationship Id="rId9" Type="http://schemas.openxmlformats.org/officeDocument/2006/relationships/image" Target="../media/image66.wmf"/></Relationships>
</file>

<file path=ppt/slides/_rels/slide67.xml.rels><?xml version="1.0" encoding="UTF-8" standalone="yes"?>
<Relationships xmlns="http://schemas.openxmlformats.org/package/2006/relationships"><Relationship Id="rId8" Type="http://schemas.openxmlformats.org/officeDocument/2006/relationships/oleObject" Target="../embeddings/oleObject56.bin"/><Relationship Id="rId3" Type="http://schemas.openxmlformats.org/officeDocument/2006/relationships/notesSlide" Target="../notesSlides/notesSlide67.xml"/><Relationship Id="rId7" Type="http://schemas.openxmlformats.org/officeDocument/2006/relationships/image" Target="../media/image67.wmf"/><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oleObject" Target="../embeddings/oleObject55.bin"/><Relationship Id="rId11" Type="http://schemas.openxmlformats.org/officeDocument/2006/relationships/image" Target="../media/image69.wmf"/><Relationship Id="rId5" Type="http://schemas.openxmlformats.org/officeDocument/2006/relationships/image" Target="../media/image64.wmf"/><Relationship Id="rId10" Type="http://schemas.openxmlformats.org/officeDocument/2006/relationships/oleObject" Target="../embeddings/oleObject57.bin"/><Relationship Id="rId4" Type="http://schemas.openxmlformats.org/officeDocument/2006/relationships/oleObject" Target="../embeddings/oleObject54.bin"/><Relationship Id="rId9" Type="http://schemas.openxmlformats.org/officeDocument/2006/relationships/image" Target="../media/image68.wmf"/></Relationships>
</file>

<file path=ppt/slides/_rels/slide68.xml.rels><?xml version="1.0" encoding="UTF-8" standalone="yes"?>
<Relationships xmlns="http://schemas.openxmlformats.org/package/2006/relationships"><Relationship Id="rId8" Type="http://schemas.openxmlformats.org/officeDocument/2006/relationships/oleObject" Target="../embeddings/oleObject60.bin"/><Relationship Id="rId3" Type="http://schemas.openxmlformats.org/officeDocument/2006/relationships/notesSlide" Target="../notesSlides/notesSlide68.xml"/><Relationship Id="rId7" Type="http://schemas.openxmlformats.org/officeDocument/2006/relationships/image" Target="../media/image70.wmf"/><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oleObject" Target="../embeddings/oleObject59.bin"/><Relationship Id="rId5" Type="http://schemas.openxmlformats.org/officeDocument/2006/relationships/image" Target="../media/image42.wmf"/><Relationship Id="rId4" Type="http://schemas.openxmlformats.org/officeDocument/2006/relationships/oleObject" Target="../embeddings/oleObject58.bin"/><Relationship Id="rId9" Type="http://schemas.openxmlformats.org/officeDocument/2006/relationships/image" Target="../media/image71.wmf"/></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vmlDrawing" Target="../drawings/vmlDrawing25.vml"/><Relationship Id="rId5" Type="http://schemas.openxmlformats.org/officeDocument/2006/relationships/image" Target="../media/image72.wmf"/><Relationship Id="rId4" Type="http://schemas.openxmlformats.org/officeDocument/2006/relationships/oleObject" Target="../embeddings/oleObject6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oleObject" Target="../embeddings/oleObject64.bin"/><Relationship Id="rId3" Type="http://schemas.openxmlformats.org/officeDocument/2006/relationships/notesSlide" Target="../notesSlides/notesSlide70.xml"/><Relationship Id="rId7" Type="http://schemas.openxmlformats.org/officeDocument/2006/relationships/image" Target="../media/image73.wmf"/><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oleObject" Target="../embeddings/oleObject63.bin"/><Relationship Id="rId5" Type="http://schemas.openxmlformats.org/officeDocument/2006/relationships/image" Target="../media/image72.wmf"/><Relationship Id="rId4" Type="http://schemas.openxmlformats.org/officeDocument/2006/relationships/oleObject" Target="../embeddings/oleObject62.bin"/><Relationship Id="rId9" Type="http://schemas.openxmlformats.org/officeDocument/2006/relationships/image" Target="../media/image74.wmf"/></Relationships>
</file>

<file path=ppt/slides/_rels/slide71.xml.rels><?xml version="1.0" encoding="UTF-8" standalone="yes"?>
<Relationships xmlns="http://schemas.openxmlformats.org/package/2006/relationships"><Relationship Id="rId3" Type="http://schemas.openxmlformats.org/officeDocument/2006/relationships/hyperlink" Target="a%20href=%22target_http:/www.env.go.jp/kijun/mizu.html%22%20target=%22_blank%22"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hyperlink" Target="http://www.env.go.jp/kijun/mizu.html" TargetMode="External"/></Relationships>
</file>

<file path=ppt/slides/_rels/slide72.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slide" Target="slide3.xml"/><Relationship Id="rId7" Type="http://schemas.openxmlformats.org/officeDocument/2006/relationships/slide" Target="slide33.xml"/><Relationship Id="rId2" Type="http://schemas.openxmlformats.org/officeDocument/2006/relationships/notesSlide" Target="../notesSlides/notesSlide72.xml"/><Relationship Id="rId1" Type="http://schemas.openxmlformats.org/officeDocument/2006/relationships/slideLayout" Target="../slideLayouts/slideLayout1.xml"/><Relationship Id="rId6" Type="http://schemas.openxmlformats.org/officeDocument/2006/relationships/slide" Target="slide28.xml"/><Relationship Id="rId5" Type="http://schemas.openxmlformats.org/officeDocument/2006/relationships/slide" Target="slide10.xml"/><Relationship Id="rId10" Type="http://schemas.openxmlformats.org/officeDocument/2006/relationships/slide" Target="slide72.xml"/><Relationship Id="rId4" Type="http://schemas.openxmlformats.org/officeDocument/2006/relationships/slide" Target="slide6.xml"/><Relationship Id="rId9" Type="http://schemas.openxmlformats.org/officeDocument/2006/relationships/slide" Target="slide52.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vmlDrawing" Target="../drawings/vmlDrawing27.vml"/><Relationship Id="rId5" Type="http://schemas.openxmlformats.org/officeDocument/2006/relationships/image" Target="../media/image75.wmf"/><Relationship Id="rId4" Type="http://schemas.openxmlformats.org/officeDocument/2006/relationships/oleObject" Target="../embeddings/oleObject65.bin"/></Relationships>
</file>

<file path=ppt/slides/_rels/slide74.xml.rels><?xml version="1.0" encoding="UTF-8" standalone="yes"?>
<Relationships xmlns="http://schemas.openxmlformats.org/package/2006/relationships"><Relationship Id="rId8" Type="http://schemas.openxmlformats.org/officeDocument/2006/relationships/hyperlink" Target="a%20href=%22target_http:/www.env.go.jp/kijun/oto1-1.html%22%20target=%22_blank%22" TargetMode="External"/><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 Id="rId9" Type="http://schemas.openxmlformats.org/officeDocument/2006/relationships/hyperlink" Target="http://www.env.go.jp/kijun/oto1-1.html" TargetMode="External"/></Relationships>
</file>

<file path=ppt/slides/_rels/slide75.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slide" Target="slide3.xml"/><Relationship Id="rId7" Type="http://schemas.openxmlformats.org/officeDocument/2006/relationships/slide" Target="slide33.xml"/><Relationship Id="rId2" Type="http://schemas.openxmlformats.org/officeDocument/2006/relationships/notesSlide" Target="../notesSlides/notesSlide75.xml"/><Relationship Id="rId1" Type="http://schemas.openxmlformats.org/officeDocument/2006/relationships/slideLayout" Target="../slideLayouts/slideLayout1.xml"/><Relationship Id="rId6" Type="http://schemas.openxmlformats.org/officeDocument/2006/relationships/slide" Target="slide28.xml"/><Relationship Id="rId5" Type="http://schemas.openxmlformats.org/officeDocument/2006/relationships/slide" Target="slide10.xml"/><Relationship Id="rId10" Type="http://schemas.openxmlformats.org/officeDocument/2006/relationships/slide" Target="slide72.xml"/><Relationship Id="rId4" Type="http://schemas.openxmlformats.org/officeDocument/2006/relationships/slide" Target="slide6.xml"/><Relationship Id="rId9" Type="http://schemas.openxmlformats.org/officeDocument/2006/relationships/slide" Target="slide5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818000" y="3168000"/>
            <a:ext cx="6400800" cy="1753200"/>
          </a:xfrm>
        </p:spPr>
        <p:txBody>
          <a:bodyPr anchor="t"/>
          <a:lstStyle/>
          <a:p>
            <a:pPr algn="ctr"/>
            <a:r>
              <a:rPr kumimoji="1" lang="ja-JP" altLang="en-US" sz="6000" b="1" baseline="0" dirty="0" smtClean="0">
                <a:solidFill>
                  <a:srgbClr val="0070C0"/>
                </a:solidFill>
                <a:latin typeface="ＭＳ Ｐゴシック" pitchFamily="50" charset="-128"/>
                <a:ea typeface="ＭＳ Ｐゴシック" pitchFamily="50" charset="-128"/>
              </a:rPr>
              <a:t>環境工学</a:t>
            </a:r>
            <a:endParaRPr kumimoji="1" lang="ja-JP" altLang="en-US" sz="6000" b="1" baseline="0" dirty="0">
              <a:solidFill>
                <a:srgbClr val="0070C0"/>
              </a:solidFill>
              <a:latin typeface="ＭＳ Ｐゴシック" pitchFamily="50" charset="-128"/>
              <a:ea typeface="ＭＳ Ｐゴシック" pitchFamily="50" charset="-128"/>
            </a:endParaRPr>
          </a:p>
        </p:txBody>
      </p:sp>
      <p:sp>
        <p:nvSpPr>
          <p:cNvPr id="4" name="Text Box 5"/>
          <p:cNvSpPr txBox="1">
            <a:spLocks noChangeArrowheads="1"/>
          </p:cNvSpPr>
          <p:nvPr/>
        </p:nvSpPr>
        <p:spPr bwMode="auto">
          <a:xfrm>
            <a:off x="7019925" y="439738"/>
            <a:ext cx="2089150" cy="396875"/>
          </a:xfrm>
          <a:prstGeom prst="rect">
            <a:avLst/>
          </a:prstGeom>
          <a:noFill/>
          <a:ln w="9525">
            <a:noFill/>
            <a:miter lim="800000"/>
            <a:headEnd/>
            <a:tailEnd/>
          </a:ln>
        </p:spPr>
        <p:txBody>
          <a:bodyPr>
            <a:spAutoFit/>
          </a:bodyPr>
          <a:lstStyle/>
          <a:p>
            <a:pPr>
              <a:spcBef>
                <a:spcPct val="50000"/>
              </a:spcBef>
            </a:pPr>
            <a:r>
              <a:rPr lang="ja-JP" altLang="en-US" sz="2000" dirty="0"/>
              <a:t>高等学校（工業）</a:t>
            </a:r>
          </a:p>
        </p:txBody>
      </p:sp>
      <p:sp>
        <p:nvSpPr>
          <p:cNvPr id="5" name="Rectangle 2"/>
          <p:cNvSpPr txBox="1">
            <a:spLocks noChangeArrowheads="1"/>
          </p:cNvSpPr>
          <p:nvPr/>
        </p:nvSpPr>
        <p:spPr bwMode="auto">
          <a:xfrm>
            <a:off x="827088" y="1349375"/>
            <a:ext cx="8065392"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500" b="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ＭＳ Ｐゴシック" pitchFamily="50" charset="-128"/>
                <a:ea typeface="+mj-ea"/>
                <a:cs typeface="+mj-cs"/>
              </a:rPr>
              <a:t>工業高校における</a:t>
            </a:r>
            <a:r>
              <a:rPr lang="ja-JP" altLang="en-US" sz="2500" kern="0" dirty="0">
                <a:solidFill>
                  <a:schemeClr val="tx2"/>
                </a:solidFill>
                <a:effectLst>
                  <a:outerShdw blurRad="38100" dist="38100" dir="2700000" algn="tl">
                    <a:srgbClr val="000000">
                      <a:alpha val="43137"/>
                    </a:srgbClr>
                  </a:outerShdw>
                </a:effectLst>
                <a:latin typeface="ＭＳ Ｐゴシック" pitchFamily="50" charset="-128"/>
                <a:ea typeface="+mj-ea"/>
                <a:cs typeface="+mj-cs"/>
              </a:rPr>
              <a:t>「</a:t>
            </a:r>
            <a:r>
              <a:rPr kumimoji="1" lang="ja-JP" altLang="en-US" sz="2500" b="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ＭＳ Ｐゴシック" pitchFamily="50" charset="-128"/>
                <a:ea typeface="+mj-ea"/>
                <a:cs typeface="+mj-cs"/>
              </a:rPr>
              <a:t>持続可能な開発のための教育（ＥＳＤ）」</a:t>
            </a:r>
          </a:p>
        </p:txBody>
      </p:sp>
      <p:sp>
        <p:nvSpPr>
          <p:cNvPr id="6" name="Rectangle 3"/>
          <p:cNvSpPr>
            <a:spLocks noChangeArrowheads="1"/>
          </p:cNvSpPr>
          <p:nvPr/>
        </p:nvSpPr>
        <p:spPr bwMode="auto">
          <a:xfrm>
            <a:off x="827088" y="6524625"/>
            <a:ext cx="8316912" cy="333375"/>
          </a:xfrm>
          <a:prstGeom prst="rect">
            <a:avLst/>
          </a:prstGeom>
          <a:noFill/>
          <a:ln w="9525">
            <a:noFill/>
            <a:miter lim="800000"/>
            <a:headEnd/>
            <a:tailEnd/>
          </a:ln>
        </p:spPr>
        <p:txBody>
          <a:bodyPr/>
          <a:lstStyle/>
          <a:p>
            <a:pPr marL="609600" indent="-609600" algn="ctr">
              <a:spcBef>
                <a:spcPct val="20000"/>
              </a:spcBef>
              <a:buClr>
                <a:srgbClr val="FFFF00"/>
              </a:buClr>
              <a:buFont typeface="Wingdings" pitchFamily="2" charset="2"/>
              <a:buNone/>
              <a:defRPr/>
            </a:pPr>
            <a:r>
              <a:rPr lang="ja-JP" altLang="en-US" sz="1050" dirty="0" smtClean="0">
                <a:ea typeface="ＭＳ Ｐゴシック" pitchFamily="50" charset="-128"/>
                <a:hlinkClick r:id="rId3" action="ppaction://hlinksldjump"/>
              </a:rPr>
              <a:t>持続可能な社会</a:t>
            </a:r>
            <a:r>
              <a:rPr lang="ja-JP" altLang="en-US" sz="1050" dirty="0" smtClean="0">
                <a:ea typeface="ＭＳ Ｐゴシック" pitchFamily="50" charset="-128"/>
              </a:rPr>
              <a:t>　</a:t>
            </a:r>
            <a:r>
              <a:rPr lang="ja-JP" altLang="en-US" sz="1050" dirty="0" smtClean="0">
                <a:ea typeface="ＭＳ Ｐゴシック" pitchFamily="50" charset="-128"/>
                <a:hlinkClick r:id="rId4" action="ppaction://hlinksldjump"/>
              </a:rPr>
              <a:t>エネルギー資源</a:t>
            </a:r>
            <a:r>
              <a:rPr lang="ja-JP" altLang="en-US" sz="1050" dirty="0" smtClean="0">
                <a:ea typeface="ＭＳ Ｐゴシック" pitchFamily="50" charset="-128"/>
              </a:rPr>
              <a:t>　</a:t>
            </a:r>
            <a:r>
              <a:rPr lang="ja-JP" altLang="en-US" sz="1050" dirty="0" smtClean="0">
                <a:ea typeface="ＭＳ Ｐゴシック" pitchFamily="50" charset="-128"/>
                <a:hlinkClick r:id="rId5" action="ppaction://hlinksldjump"/>
              </a:rPr>
              <a:t>環境問題の推移</a:t>
            </a:r>
            <a:r>
              <a:rPr lang="ja-JP" altLang="en-US" sz="1050" dirty="0">
                <a:ea typeface="ＭＳ Ｐゴシック" pitchFamily="50" charset="-128"/>
              </a:rPr>
              <a:t>　</a:t>
            </a:r>
            <a:r>
              <a:rPr lang="ja-JP" altLang="en-US" sz="1050" dirty="0" smtClean="0">
                <a:ea typeface="ＭＳ Ｐゴシック" pitchFamily="50" charset="-128"/>
                <a:hlinkClick r:id="rId6" action="ppaction://hlinksldjump"/>
              </a:rPr>
              <a:t>産業界の環境管理</a:t>
            </a:r>
            <a:r>
              <a:rPr lang="ja-JP" altLang="en-US" sz="1050" dirty="0" smtClean="0">
                <a:ea typeface="ＭＳ Ｐゴシック" pitchFamily="50" charset="-128"/>
              </a:rPr>
              <a:t>　</a:t>
            </a:r>
            <a:r>
              <a:rPr lang="ja-JP" altLang="en-US" sz="1050" dirty="0" smtClean="0">
                <a:ea typeface="ＭＳ Ｐゴシック" pitchFamily="50" charset="-128"/>
                <a:hlinkClick r:id="rId7" action="ppaction://hlinksldjump"/>
              </a:rPr>
              <a:t>環境リスク</a:t>
            </a:r>
            <a:r>
              <a:rPr lang="ja-JP" altLang="en-US" sz="1050" dirty="0">
                <a:ea typeface="ＭＳ Ｐゴシック" pitchFamily="50" charset="-128"/>
              </a:rPr>
              <a:t>　</a:t>
            </a:r>
            <a:r>
              <a:rPr lang="ja-JP" altLang="en-US" sz="1050" dirty="0" smtClean="0">
                <a:ea typeface="ＭＳ Ｐゴシック" pitchFamily="50" charset="-128"/>
                <a:hlinkClick r:id="rId8" action="ppaction://hlinksldjump"/>
              </a:rPr>
              <a:t>排出ガスの規制</a:t>
            </a:r>
            <a:r>
              <a:rPr lang="ja-JP" altLang="en-US" sz="1050" dirty="0">
                <a:ea typeface="ＭＳ Ｐゴシック" pitchFamily="50" charset="-128"/>
              </a:rPr>
              <a:t>　</a:t>
            </a:r>
            <a:r>
              <a:rPr lang="ja-JP" altLang="en-US" sz="1050" dirty="0" smtClean="0">
                <a:ea typeface="ＭＳ Ｐゴシック" pitchFamily="50" charset="-128"/>
                <a:hlinkClick r:id="rId9" action="ppaction://hlinksldjump"/>
              </a:rPr>
              <a:t>工場排水の測定</a:t>
            </a:r>
            <a:r>
              <a:rPr lang="ja-JP" altLang="en-US" sz="1050" dirty="0" smtClean="0">
                <a:ea typeface="ＭＳ Ｐゴシック" pitchFamily="50" charset="-128"/>
              </a:rPr>
              <a:t>　　</a:t>
            </a:r>
            <a:r>
              <a:rPr lang="ja-JP" altLang="en-US" sz="1050" dirty="0" smtClean="0">
                <a:ea typeface="ＭＳ Ｐゴシック" pitchFamily="50" charset="-128"/>
                <a:hlinkClick r:id="rId10" action="ppaction://hlinksldjump"/>
              </a:rPr>
              <a:t>騒音の測定</a:t>
            </a:r>
            <a:r>
              <a:rPr lang="ja-JP" altLang="en-US" sz="1050" dirty="0">
                <a:ea typeface="ＭＳ Ｐゴシック" pitchFamily="50" charset="-128"/>
              </a:rPr>
              <a:t>　</a:t>
            </a:r>
            <a:endParaRPr lang="ja-JP" altLang="en-US" sz="1200" dirty="0">
              <a:ea typeface="ＭＳ Ｐゴシック" pitchFamily="50" charset="-128"/>
            </a:endParaRPr>
          </a:p>
        </p:txBody>
      </p:sp>
      <p:sp>
        <p:nvSpPr>
          <p:cNvPr id="3" name="テキスト ボックス 2"/>
          <p:cNvSpPr txBox="1"/>
          <p:nvPr/>
        </p:nvSpPr>
        <p:spPr>
          <a:xfrm>
            <a:off x="3707904" y="2465641"/>
            <a:ext cx="5616624" cy="369332"/>
          </a:xfrm>
          <a:prstGeom prst="rect">
            <a:avLst/>
          </a:prstGeom>
          <a:noFill/>
        </p:spPr>
        <p:txBody>
          <a:bodyPr wrap="square" rtlCol="0">
            <a:spAutoFit/>
          </a:bodyPr>
          <a:lstStyle/>
          <a:p>
            <a:r>
              <a:rPr lang="en-US" altLang="ja-JP" dirty="0" smtClean="0"/>
              <a:t>ESD</a:t>
            </a:r>
            <a:r>
              <a:rPr lang="ja-JP" altLang="en-US" dirty="0" smtClean="0"/>
              <a:t>：</a:t>
            </a:r>
            <a:r>
              <a:rPr lang="ja-JP" altLang="ja-JP" dirty="0" smtClean="0"/>
              <a:t>Education </a:t>
            </a:r>
            <a:r>
              <a:rPr lang="ja-JP" altLang="ja-JP" dirty="0"/>
              <a:t>for Sustainable Development</a:t>
            </a:r>
            <a:endParaRPr kumimoji="1" lang="ja-JP"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475656" y="3168000"/>
            <a:ext cx="6979816" cy="1753200"/>
          </a:xfrm>
        </p:spPr>
        <p:txBody>
          <a:bodyPr anchor="t"/>
          <a:lstStyle/>
          <a:p>
            <a:pPr algn="ctr"/>
            <a:r>
              <a:rPr lang="ja-JP" altLang="en-US" sz="5400" b="1" dirty="0" smtClean="0">
                <a:solidFill>
                  <a:srgbClr val="0070C0"/>
                </a:solidFill>
                <a:latin typeface="ＭＳ Ｐゴシック" pitchFamily="50" charset="-128"/>
                <a:ea typeface="ＭＳ Ｐゴシック" pitchFamily="50" charset="-128"/>
              </a:rPr>
              <a:t>環境問題に向けた取組</a:t>
            </a:r>
            <a:endParaRPr kumimoji="1" lang="ja-JP" altLang="en-US" sz="5400" b="1" baseline="0" dirty="0">
              <a:solidFill>
                <a:srgbClr val="0070C0"/>
              </a:solidFill>
              <a:latin typeface="ＭＳ Ｐゴシック" pitchFamily="50" charset="-128"/>
              <a:ea typeface="ＭＳ Ｐゴシック" pitchFamily="50" charset="-128"/>
            </a:endParaRPr>
          </a:p>
        </p:txBody>
      </p:sp>
      <p:sp>
        <p:nvSpPr>
          <p:cNvPr id="4" name="Text Box 5"/>
          <p:cNvSpPr txBox="1">
            <a:spLocks noChangeArrowheads="1"/>
          </p:cNvSpPr>
          <p:nvPr/>
        </p:nvSpPr>
        <p:spPr bwMode="auto">
          <a:xfrm>
            <a:off x="7019925" y="439738"/>
            <a:ext cx="2089150" cy="396875"/>
          </a:xfrm>
          <a:prstGeom prst="rect">
            <a:avLst/>
          </a:prstGeom>
          <a:noFill/>
          <a:ln w="9525">
            <a:noFill/>
            <a:miter lim="800000"/>
            <a:headEnd/>
            <a:tailEnd/>
          </a:ln>
        </p:spPr>
        <p:txBody>
          <a:bodyPr>
            <a:spAutoFit/>
          </a:bodyPr>
          <a:lstStyle/>
          <a:p>
            <a:pPr>
              <a:spcBef>
                <a:spcPct val="50000"/>
              </a:spcBef>
            </a:pPr>
            <a:r>
              <a:rPr lang="ja-JP" altLang="en-US" sz="2000" dirty="0"/>
              <a:t>高等学校（工業）</a:t>
            </a:r>
          </a:p>
        </p:txBody>
      </p:sp>
      <p:sp>
        <p:nvSpPr>
          <p:cNvPr id="5" name="Rectangle 2"/>
          <p:cNvSpPr txBox="1">
            <a:spLocks noChangeArrowheads="1"/>
          </p:cNvSpPr>
          <p:nvPr/>
        </p:nvSpPr>
        <p:spPr bwMode="auto">
          <a:xfrm>
            <a:off x="827088" y="1349375"/>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500" b="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ＭＳ Ｐゴシック" pitchFamily="50" charset="-128"/>
                <a:ea typeface="+mj-ea"/>
                <a:cs typeface="+mj-cs"/>
              </a:rPr>
              <a:t>工業高校における持続可能な開発のための教育（ＥＳＤ）</a:t>
            </a:r>
          </a:p>
        </p:txBody>
      </p:sp>
      <p:sp>
        <p:nvSpPr>
          <p:cNvPr id="6" name="Rectangle 3"/>
          <p:cNvSpPr>
            <a:spLocks noChangeArrowheads="1"/>
          </p:cNvSpPr>
          <p:nvPr/>
        </p:nvSpPr>
        <p:spPr bwMode="auto">
          <a:xfrm>
            <a:off x="827088" y="6524625"/>
            <a:ext cx="8316912" cy="333375"/>
          </a:xfrm>
          <a:prstGeom prst="rect">
            <a:avLst/>
          </a:prstGeom>
          <a:noFill/>
          <a:ln w="9525">
            <a:noFill/>
            <a:miter lim="800000"/>
            <a:headEnd/>
            <a:tailEnd/>
          </a:ln>
        </p:spPr>
        <p:txBody>
          <a:bodyPr/>
          <a:lstStyle/>
          <a:p>
            <a:pPr marL="609600" indent="-609600" algn="ctr">
              <a:spcBef>
                <a:spcPct val="20000"/>
              </a:spcBef>
              <a:buClr>
                <a:srgbClr val="FFFF00"/>
              </a:buClr>
              <a:buFont typeface="Wingdings" pitchFamily="2" charset="2"/>
              <a:buNone/>
              <a:defRPr/>
            </a:pPr>
            <a:r>
              <a:rPr lang="ja-JP" altLang="en-US" sz="1050" dirty="0" smtClean="0">
                <a:ea typeface="ＭＳ Ｐゴシック" pitchFamily="50" charset="-128"/>
                <a:hlinkClick r:id="rId3" action="ppaction://hlinksldjump"/>
              </a:rPr>
              <a:t>持続可能な社会</a:t>
            </a:r>
            <a:r>
              <a:rPr lang="ja-JP" altLang="en-US" sz="1050" dirty="0" smtClean="0">
                <a:ea typeface="ＭＳ Ｐゴシック" pitchFamily="50" charset="-128"/>
              </a:rPr>
              <a:t>　</a:t>
            </a:r>
            <a:r>
              <a:rPr lang="ja-JP" altLang="en-US" sz="1050" dirty="0" smtClean="0">
                <a:ea typeface="ＭＳ Ｐゴシック" pitchFamily="50" charset="-128"/>
                <a:hlinkClick r:id="rId4" action="ppaction://hlinksldjump"/>
              </a:rPr>
              <a:t>エネルギー資源</a:t>
            </a:r>
            <a:r>
              <a:rPr lang="ja-JP" altLang="en-US" sz="1050" dirty="0">
                <a:ea typeface="ＭＳ Ｐゴシック" pitchFamily="50" charset="-128"/>
              </a:rPr>
              <a:t>　</a:t>
            </a:r>
            <a:r>
              <a:rPr lang="ja-JP" altLang="en-US" sz="1050" dirty="0" smtClean="0">
                <a:ea typeface="ＭＳ Ｐゴシック" pitchFamily="50" charset="-128"/>
                <a:hlinkClick r:id="rId5" action="ppaction://hlinksldjump"/>
              </a:rPr>
              <a:t>環境問題の推移</a:t>
            </a:r>
            <a:r>
              <a:rPr lang="ja-JP" altLang="en-US" sz="1050" dirty="0">
                <a:ea typeface="ＭＳ Ｐゴシック" pitchFamily="50" charset="-128"/>
              </a:rPr>
              <a:t>　</a:t>
            </a:r>
            <a:r>
              <a:rPr lang="ja-JP" altLang="en-US" sz="1050" dirty="0" smtClean="0">
                <a:ea typeface="ＭＳ Ｐゴシック" pitchFamily="50" charset="-128"/>
                <a:hlinkClick r:id="rId6" action="ppaction://hlinksldjump"/>
              </a:rPr>
              <a:t>産業界の環境管理</a:t>
            </a:r>
            <a:r>
              <a:rPr lang="ja-JP" altLang="en-US" sz="1050" dirty="0">
                <a:ea typeface="ＭＳ Ｐゴシック" pitchFamily="50" charset="-128"/>
              </a:rPr>
              <a:t>　</a:t>
            </a:r>
            <a:r>
              <a:rPr lang="ja-JP" altLang="en-US" sz="1050" dirty="0" smtClean="0">
                <a:ea typeface="ＭＳ Ｐゴシック" pitchFamily="50" charset="-128"/>
                <a:hlinkClick r:id="rId7" action="ppaction://hlinksldjump"/>
              </a:rPr>
              <a:t>環境リスク</a:t>
            </a:r>
            <a:r>
              <a:rPr lang="ja-JP" altLang="en-US" sz="1050" dirty="0">
                <a:ea typeface="ＭＳ Ｐゴシック" pitchFamily="50" charset="-128"/>
              </a:rPr>
              <a:t>　</a:t>
            </a:r>
            <a:r>
              <a:rPr lang="ja-JP" altLang="en-US" sz="1050" dirty="0" smtClean="0">
                <a:ea typeface="ＭＳ Ｐゴシック" pitchFamily="50" charset="-128"/>
                <a:hlinkClick r:id="rId8" action="ppaction://hlinksldjump"/>
              </a:rPr>
              <a:t>排出ガスの規制</a:t>
            </a:r>
            <a:r>
              <a:rPr lang="ja-JP" altLang="en-US" sz="1050" dirty="0">
                <a:ea typeface="ＭＳ Ｐゴシック" pitchFamily="50" charset="-128"/>
              </a:rPr>
              <a:t>　</a:t>
            </a:r>
            <a:r>
              <a:rPr lang="ja-JP" altLang="en-US" sz="1050" dirty="0" smtClean="0">
                <a:ea typeface="ＭＳ Ｐゴシック" pitchFamily="50" charset="-128"/>
                <a:hlinkClick r:id="rId9" action="ppaction://hlinksldjump"/>
              </a:rPr>
              <a:t>工場排水の測定</a:t>
            </a:r>
            <a:r>
              <a:rPr lang="ja-JP" altLang="en-US" sz="1050" dirty="0">
                <a:ea typeface="ＭＳ Ｐゴシック" pitchFamily="50" charset="-128"/>
              </a:rPr>
              <a:t>　</a:t>
            </a:r>
            <a:r>
              <a:rPr lang="ja-JP" altLang="en-US" sz="1050" dirty="0" smtClean="0">
                <a:ea typeface="ＭＳ Ｐゴシック" pitchFamily="50" charset="-128"/>
                <a:hlinkClick r:id="rId10" action="ppaction://hlinksldjump"/>
              </a:rPr>
              <a:t>騒音の測定</a:t>
            </a:r>
            <a:r>
              <a:rPr lang="ja-JP" altLang="en-US" sz="1050" dirty="0">
                <a:ea typeface="ＭＳ Ｐゴシック" pitchFamily="50" charset="-128"/>
              </a:rPr>
              <a:t>　</a:t>
            </a:r>
            <a:endParaRPr lang="ja-JP" altLang="en-US" sz="1200" dirty="0">
              <a:ea typeface="ＭＳ Ｐゴシック" pitchFamily="50"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solidFill>
                  <a:srgbClr val="0070C0"/>
                </a:solidFill>
              </a:rPr>
              <a:t>公害病</a:t>
            </a:r>
            <a:endParaRPr kumimoji="1" lang="ja-JP" altLang="en-US" dirty="0">
              <a:solidFill>
                <a:srgbClr val="0070C0"/>
              </a:solidFill>
            </a:endParaRPr>
          </a:p>
        </p:txBody>
      </p:sp>
      <p:sp>
        <p:nvSpPr>
          <p:cNvPr id="3" name="コンテンツ プレースホルダ 2"/>
          <p:cNvSpPr>
            <a:spLocks noGrp="1"/>
          </p:cNvSpPr>
          <p:nvPr>
            <p:ph idx="1"/>
          </p:nvPr>
        </p:nvSpPr>
        <p:spPr/>
        <p:txBody>
          <a:bodyPr/>
          <a:lstStyle/>
          <a:p>
            <a:pPr>
              <a:buFont typeface="Wingdings" pitchFamily="2" charset="2"/>
              <a:buChar char="Ø"/>
            </a:pPr>
            <a:r>
              <a:rPr kumimoji="1" lang="ja-JP" altLang="en-US" dirty="0" smtClean="0">
                <a:latin typeface="HG丸ｺﾞｼｯｸM-PRO" pitchFamily="50" charset="-128"/>
                <a:ea typeface="HG丸ｺﾞｼｯｸM-PRO" pitchFamily="50" charset="-128"/>
              </a:rPr>
              <a:t>足尾銅山鉱毒事件</a:t>
            </a:r>
            <a:endParaRPr kumimoji="1" lang="en-US" altLang="ja-JP" dirty="0" smtClean="0">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　</a:t>
            </a:r>
            <a:r>
              <a:rPr kumimoji="1" lang="ja-JP" altLang="en-US" dirty="0" smtClean="0">
                <a:latin typeface="HG丸ｺﾞｼｯｸM-PRO" pitchFamily="50" charset="-128"/>
                <a:ea typeface="HG丸ｺﾞｼｯｸM-PRO" pitchFamily="50" charset="-128"/>
              </a:rPr>
              <a:t>（</a:t>
            </a:r>
            <a:r>
              <a:rPr lang="en-US" altLang="ja-JP" dirty="0" smtClean="0">
                <a:latin typeface="HG丸ｺﾞｼｯｸM-PRO" pitchFamily="50" charset="-128"/>
                <a:ea typeface="HG丸ｺﾞｼｯｸM-PRO" pitchFamily="50" charset="-128"/>
              </a:rPr>
              <a:t>19</a:t>
            </a:r>
            <a:r>
              <a:rPr lang="ja-JP" altLang="en-US" dirty="0" smtClean="0">
                <a:latin typeface="HG丸ｺﾞｼｯｸM-PRO" pitchFamily="50" charset="-128"/>
                <a:ea typeface="HG丸ｺﾞｼｯｸM-PRO" pitchFamily="50" charset="-128"/>
              </a:rPr>
              <a:t>世紀末から</a:t>
            </a:r>
            <a:r>
              <a:rPr lang="en-US" altLang="ja-JP" dirty="0" smtClean="0">
                <a:latin typeface="HG丸ｺﾞｼｯｸM-PRO" pitchFamily="50" charset="-128"/>
                <a:ea typeface="HG丸ｺﾞｼｯｸM-PRO" pitchFamily="50" charset="-128"/>
              </a:rPr>
              <a:t>20</a:t>
            </a:r>
            <a:r>
              <a:rPr lang="ja-JP" altLang="en-US" dirty="0" smtClean="0">
                <a:latin typeface="HG丸ｺﾞｼｯｸM-PRO" pitchFamily="50" charset="-128"/>
                <a:ea typeface="HG丸ｺﾞｼｯｸM-PRO" pitchFamily="50" charset="-128"/>
              </a:rPr>
              <a:t>世紀初頭</a:t>
            </a:r>
            <a:r>
              <a:rPr kumimoji="1" lang="ja-JP" altLang="en-US" dirty="0" smtClean="0">
                <a:latin typeface="HG丸ｺﾞｼｯｸM-PRO" pitchFamily="50" charset="-128"/>
                <a:ea typeface="HG丸ｺﾞｼｯｸM-PRO" pitchFamily="50" charset="-128"/>
              </a:rPr>
              <a:t>）</a:t>
            </a:r>
            <a:endParaRPr lang="en-US" altLang="ja-JP" dirty="0" smtClean="0">
              <a:latin typeface="HG丸ｺﾞｼｯｸM-PRO" pitchFamily="50" charset="-128"/>
              <a:ea typeface="HG丸ｺﾞｼｯｸM-PRO" pitchFamily="50" charset="-128"/>
            </a:endParaRPr>
          </a:p>
          <a:p>
            <a:pPr lvl="1">
              <a:buFont typeface="Wingdings" panose="05000000000000000000" pitchFamily="2" charset="2"/>
              <a:buChar char="l"/>
            </a:pPr>
            <a:r>
              <a:rPr lang="ja-JP" altLang="en-US" dirty="0" smtClean="0">
                <a:latin typeface="HG丸ｺﾞｼｯｸM-PRO" pitchFamily="50" charset="-128"/>
                <a:ea typeface="HG丸ｺﾞｼｯｸM-PRO" pitchFamily="50" charset="-128"/>
              </a:rPr>
              <a:t>銅山から渡良瀬川に流出した鉱毒（亜硫酸ガスなど）により，土壌が汚染され，周辺環境に多大な被害をもたらした</a:t>
            </a:r>
            <a:endParaRPr lang="en-US" altLang="ja-JP" dirty="0" smtClean="0">
              <a:latin typeface="HG丸ｺﾞｼｯｸM-PRO" pitchFamily="50" charset="-128"/>
              <a:ea typeface="HG丸ｺﾞｼｯｸM-PRO" pitchFamily="50" charset="-128"/>
            </a:endParaRPr>
          </a:p>
          <a:p>
            <a:pPr lvl="1">
              <a:buFont typeface="Wingdings" panose="05000000000000000000" pitchFamily="2" charset="2"/>
              <a:buChar char="l"/>
            </a:pPr>
            <a:r>
              <a:rPr lang="ja-JP" altLang="en-US" dirty="0" smtClean="0">
                <a:latin typeface="HG丸ｺﾞｼｯｸM-PRO" pitchFamily="50" charset="-128"/>
                <a:ea typeface="HG丸ｺﾞｼｯｸM-PRO" pitchFamily="50" charset="-128"/>
              </a:rPr>
              <a:t>日本の</a:t>
            </a:r>
            <a:r>
              <a:rPr lang="ja-JP" altLang="en-US" dirty="0" smtClean="0">
                <a:solidFill>
                  <a:srgbClr val="FF0000"/>
                </a:solidFill>
                <a:latin typeface="HG丸ｺﾞｼｯｸM-PRO" pitchFamily="50" charset="-128"/>
                <a:ea typeface="HG丸ｺﾞｼｯｸM-PRO" pitchFamily="50" charset="-128"/>
              </a:rPr>
              <a:t>公害問題の原点</a:t>
            </a:r>
            <a:endParaRPr lang="en-US" altLang="ja-JP" dirty="0" smtClean="0">
              <a:solidFill>
                <a:srgbClr val="FF0000"/>
              </a:solidFill>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2742203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baseline="0" dirty="0" smtClean="0">
                <a:solidFill>
                  <a:srgbClr val="0070C0"/>
                </a:solidFill>
                <a:latin typeface="+mj-ea"/>
              </a:rPr>
              <a:t>四大公害病</a:t>
            </a:r>
            <a:endParaRPr kumimoji="1" lang="ja-JP" altLang="en-US" baseline="0" dirty="0">
              <a:solidFill>
                <a:srgbClr val="0070C0"/>
              </a:solidFill>
              <a:latin typeface="+mj-ea"/>
            </a:endParaRPr>
          </a:p>
        </p:txBody>
      </p:sp>
      <p:graphicFrame>
        <p:nvGraphicFramePr>
          <p:cNvPr id="6" name="表 5"/>
          <p:cNvGraphicFramePr>
            <a:graphicFrameLocks noGrp="1"/>
          </p:cNvGraphicFramePr>
          <p:nvPr/>
        </p:nvGraphicFramePr>
        <p:xfrm>
          <a:off x="899592" y="1556793"/>
          <a:ext cx="8136904" cy="5184575"/>
        </p:xfrm>
        <a:graphic>
          <a:graphicData uri="http://schemas.openxmlformats.org/drawingml/2006/table">
            <a:tbl>
              <a:tblPr>
                <a:tableStyleId>{69C7853C-536D-4A76-A0AE-DD22124D55A5}</a:tableStyleId>
              </a:tblPr>
              <a:tblGrid>
                <a:gridCol w="1643227"/>
                <a:gridCol w="1408480"/>
                <a:gridCol w="2034472"/>
                <a:gridCol w="1408480"/>
                <a:gridCol w="1642245"/>
              </a:tblGrid>
              <a:tr h="518855">
                <a:tc>
                  <a:txBody>
                    <a:bodyPr/>
                    <a:lstStyle/>
                    <a:p>
                      <a:pPr algn="ctr" rtl="0" fontAlgn="ctr"/>
                      <a:r>
                        <a:rPr lang="ja-JP" altLang="en-US" sz="1600" u="none" strike="noStrike" dirty="0">
                          <a:latin typeface="HG丸ｺﾞｼｯｸM-PRO" pitchFamily="50" charset="-128"/>
                          <a:ea typeface="HG丸ｺﾞｼｯｸM-PRO" pitchFamily="50" charset="-128"/>
                        </a:rPr>
                        <a:t>病名</a:t>
                      </a:r>
                      <a:endParaRPr lang="ja-JP" altLang="en-US" sz="1600" b="0" i="0" u="none" strike="noStrike" dirty="0">
                        <a:solidFill>
                          <a:srgbClr val="000000"/>
                        </a:solidFill>
                        <a:latin typeface="HG丸ｺﾞｼｯｸM-PRO" pitchFamily="50" charset="-128"/>
                        <a:ea typeface="HG丸ｺﾞｼｯｸM-PRO" pitchFamily="50" charset="-128"/>
                      </a:endParaRPr>
                    </a:p>
                  </a:txBody>
                  <a:tcPr marL="7689" marR="7689" marT="7689" marB="0" anchor="ctr">
                    <a:solidFill>
                      <a:srgbClr val="EBF1DE">
                        <a:alpha val="49804"/>
                      </a:srgbClr>
                    </a:solidFill>
                  </a:tcPr>
                </a:tc>
                <a:tc>
                  <a:txBody>
                    <a:bodyPr/>
                    <a:lstStyle/>
                    <a:p>
                      <a:pPr algn="ctr" rtl="0" fontAlgn="ctr"/>
                      <a:r>
                        <a:rPr lang="ja-JP" altLang="en-US" sz="1600" u="none" strike="noStrike" dirty="0">
                          <a:latin typeface="HG丸ｺﾞｼｯｸM-PRO" pitchFamily="50" charset="-128"/>
                          <a:ea typeface="HG丸ｺﾞｼｯｸM-PRO" pitchFamily="50" charset="-128"/>
                        </a:rPr>
                        <a:t>場所</a:t>
                      </a:r>
                      <a:endParaRPr lang="ja-JP" altLang="en-US" sz="1600" b="0" i="0" u="none" strike="noStrike" dirty="0">
                        <a:solidFill>
                          <a:srgbClr val="000000"/>
                        </a:solidFill>
                        <a:latin typeface="HG丸ｺﾞｼｯｸM-PRO" pitchFamily="50" charset="-128"/>
                        <a:ea typeface="HG丸ｺﾞｼｯｸM-PRO" pitchFamily="50" charset="-128"/>
                      </a:endParaRPr>
                    </a:p>
                  </a:txBody>
                  <a:tcPr marL="7689" marR="7689" marT="7689" marB="0" anchor="ctr">
                    <a:solidFill>
                      <a:srgbClr val="EBF1DE">
                        <a:alpha val="49804"/>
                      </a:srgbClr>
                    </a:solidFill>
                  </a:tcPr>
                </a:tc>
                <a:tc>
                  <a:txBody>
                    <a:bodyPr/>
                    <a:lstStyle/>
                    <a:p>
                      <a:pPr algn="ctr" rtl="0" fontAlgn="ctr"/>
                      <a:r>
                        <a:rPr lang="ja-JP" altLang="en-US" sz="1600" u="none" strike="noStrike" dirty="0">
                          <a:latin typeface="HG丸ｺﾞｼｯｸM-PRO" pitchFamily="50" charset="-128"/>
                          <a:ea typeface="HG丸ｺﾞｼｯｸM-PRO" pitchFamily="50" charset="-128"/>
                        </a:rPr>
                        <a:t>原因物質</a:t>
                      </a:r>
                      <a:endParaRPr lang="ja-JP" altLang="en-US" sz="1600" b="0" i="0" u="none" strike="noStrike" dirty="0">
                        <a:solidFill>
                          <a:srgbClr val="000000"/>
                        </a:solidFill>
                        <a:latin typeface="HG丸ｺﾞｼｯｸM-PRO" pitchFamily="50" charset="-128"/>
                        <a:ea typeface="HG丸ｺﾞｼｯｸM-PRO" pitchFamily="50" charset="-128"/>
                      </a:endParaRPr>
                    </a:p>
                  </a:txBody>
                  <a:tcPr marL="7689" marR="7689" marT="7689" marB="0" anchor="ctr">
                    <a:solidFill>
                      <a:srgbClr val="EBF1DE">
                        <a:alpha val="49804"/>
                      </a:srgbClr>
                    </a:solidFill>
                  </a:tcPr>
                </a:tc>
                <a:tc>
                  <a:txBody>
                    <a:bodyPr/>
                    <a:lstStyle/>
                    <a:p>
                      <a:pPr algn="ctr" rtl="0" fontAlgn="ctr"/>
                      <a:r>
                        <a:rPr lang="ja-JP" altLang="en-US" sz="1600" u="none" strike="noStrike" dirty="0">
                          <a:latin typeface="HG丸ｺﾞｼｯｸM-PRO" pitchFamily="50" charset="-128"/>
                          <a:ea typeface="HG丸ｺﾞｼｯｸM-PRO" pitchFamily="50" charset="-128"/>
                        </a:rPr>
                        <a:t>摂取経路</a:t>
                      </a:r>
                      <a:endParaRPr lang="ja-JP" altLang="en-US" sz="1600" b="0" i="0" u="none" strike="noStrike" dirty="0">
                        <a:solidFill>
                          <a:srgbClr val="000000"/>
                        </a:solidFill>
                        <a:latin typeface="HG丸ｺﾞｼｯｸM-PRO" pitchFamily="50" charset="-128"/>
                        <a:ea typeface="HG丸ｺﾞｼｯｸM-PRO" pitchFamily="50" charset="-128"/>
                      </a:endParaRPr>
                    </a:p>
                  </a:txBody>
                  <a:tcPr marL="7689" marR="7689" marT="7689" marB="0" anchor="ctr">
                    <a:solidFill>
                      <a:srgbClr val="EBF1DE">
                        <a:alpha val="49804"/>
                      </a:srgbClr>
                    </a:solidFill>
                  </a:tcPr>
                </a:tc>
                <a:tc>
                  <a:txBody>
                    <a:bodyPr/>
                    <a:lstStyle/>
                    <a:p>
                      <a:pPr algn="ctr" rtl="0" fontAlgn="ctr"/>
                      <a:r>
                        <a:rPr lang="ja-JP" altLang="en-US" sz="1600" u="none" strike="noStrike" dirty="0">
                          <a:latin typeface="HG丸ｺﾞｼｯｸM-PRO" pitchFamily="50" charset="-128"/>
                          <a:ea typeface="HG丸ｺﾞｼｯｸM-PRO" pitchFamily="50" charset="-128"/>
                        </a:rPr>
                        <a:t>影響・症状</a:t>
                      </a:r>
                      <a:endParaRPr lang="ja-JP" altLang="en-US" sz="1600" b="0" i="0" u="none" strike="noStrike" dirty="0">
                        <a:solidFill>
                          <a:srgbClr val="000000"/>
                        </a:solidFill>
                        <a:latin typeface="HG丸ｺﾞｼｯｸM-PRO" pitchFamily="50" charset="-128"/>
                        <a:ea typeface="HG丸ｺﾞｼｯｸM-PRO" pitchFamily="50" charset="-128"/>
                      </a:endParaRPr>
                    </a:p>
                  </a:txBody>
                  <a:tcPr marL="7689" marR="7689" marT="7689" marB="0" anchor="ctr">
                    <a:solidFill>
                      <a:srgbClr val="EBF1DE">
                        <a:alpha val="49804"/>
                      </a:srgbClr>
                    </a:solidFill>
                  </a:tcPr>
                </a:tc>
              </a:tr>
              <a:tr h="1073492">
                <a:tc>
                  <a:txBody>
                    <a:bodyPr/>
                    <a:lstStyle/>
                    <a:p>
                      <a:pPr algn="l" rtl="0" fontAlgn="ctr"/>
                      <a:r>
                        <a:rPr lang="ja-JP" altLang="en-US" sz="1600" u="none" strike="noStrike" dirty="0">
                          <a:latin typeface="HG丸ｺﾞｼｯｸM-PRO" pitchFamily="50" charset="-128"/>
                          <a:ea typeface="HG丸ｺﾞｼｯｸM-PRO" pitchFamily="50" charset="-128"/>
                        </a:rPr>
                        <a:t>イタイイタイ病</a:t>
                      </a:r>
                      <a:endParaRPr lang="ja-JP" altLang="en-US" sz="1600" b="0" i="0" u="none" strike="noStrike" dirty="0">
                        <a:solidFill>
                          <a:srgbClr val="000000"/>
                        </a:solidFill>
                        <a:latin typeface="HG丸ｺﾞｼｯｸM-PRO" pitchFamily="50" charset="-128"/>
                        <a:ea typeface="HG丸ｺﾞｼｯｸM-PRO" pitchFamily="50" charset="-128"/>
                      </a:endParaRPr>
                    </a:p>
                  </a:txBody>
                  <a:tcPr marL="7689" marR="7689" marT="7689" marB="0" anchor="ctr">
                    <a:solidFill>
                      <a:srgbClr val="EBF1DE">
                        <a:alpha val="49804"/>
                      </a:srgbClr>
                    </a:solidFill>
                  </a:tcPr>
                </a:tc>
                <a:tc>
                  <a:txBody>
                    <a:bodyPr/>
                    <a:lstStyle/>
                    <a:p>
                      <a:pPr algn="l" rtl="0" fontAlgn="ctr"/>
                      <a:r>
                        <a:rPr lang="ja-JP" altLang="en-US" sz="1600" u="none" strike="noStrike" dirty="0" smtClean="0">
                          <a:latin typeface="HG丸ｺﾞｼｯｸM-PRO" pitchFamily="50" charset="-128"/>
                          <a:ea typeface="HG丸ｺﾞｼｯｸM-PRO" pitchFamily="50" charset="-128"/>
                        </a:rPr>
                        <a:t>富山県</a:t>
                      </a:r>
                      <a:endParaRPr lang="en-US" altLang="ja-JP" sz="1600" u="none" strike="noStrike" dirty="0" smtClean="0">
                        <a:latin typeface="HG丸ｺﾞｼｯｸM-PRO" pitchFamily="50" charset="-128"/>
                        <a:ea typeface="HG丸ｺﾞｼｯｸM-PRO" pitchFamily="50" charset="-128"/>
                      </a:endParaRPr>
                    </a:p>
                    <a:p>
                      <a:pPr algn="l" rtl="0" fontAlgn="ctr"/>
                      <a:r>
                        <a:rPr lang="ja-JP" altLang="en-US" sz="1600" u="none" strike="noStrike" dirty="0" smtClean="0">
                          <a:latin typeface="HG丸ｺﾞｼｯｸM-PRO" pitchFamily="50" charset="-128"/>
                          <a:ea typeface="HG丸ｺﾞｼｯｸM-PRO" pitchFamily="50" charset="-128"/>
                        </a:rPr>
                        <a:t>神通</a:t>
                      </a:r>
                      <a:r>
                        <a:rPr lang="ja-JP" altLang="en-US" sz="1600" u="none" strike="noStrike" dirty="0">
                          <a:latin typeface="HG丸ｺﾞｼｯｸM-PRO" pitchFamily="50" charset="-128"/>
                          <a:ea typeface="HG丸ｺﾞｼｯｸM-PRO" pitchFamily="50" charset="-128"/>
                        </a:rPr>
                        <a:t>川流域</a:t>
                      </a:r>
                      <a:endParaRPr lang="ja-JP" altLang="en-US" sz="1600" b="0" i="0" u="none" strike="noStrike" dirty="0">
                        <a:solidFill>
                          <a:srgbClr val="000000"/>
                        </a:solidFill>
                        <a:latin typeface="HG丸ｺﾞｼｯｸM-PRO" pitchFamily="50" charset="-128"/>
                        <a:ea typeface="HG丸ｺﾞｼｯｸM-PRO" pitchFamily="50" charset="-128"/>
                      </a:endParaRPr>
                    </a:p>
                  </a:txBody>
                  <a:tcPr marL="7689" marR="7689" marT="7689" marB="0" anchor="ctr">
                    <a:solidFill>
                      <a:srgbClr val="EBF1DE">
                        <a:alpha val="49804"/>
                      </a:srgbClr>
                    </a:solidFill>
                  </a:tcPr>
                </a:tc>
                <a:tc>
                  <a:txBody>
                    <a:bodyPr/>
                    <a:lstStyle/>
                    <a:p>
                      <a:pPr algn="l" rtl="0" fontAlgn="ctr"/>
                      <a:r>
                        <a:rPr lang="ja-JP" altLang="en-US" sz="1600" u="none" strike="noStrike" dirty="0" smtClean="0">
                          <a:latin typeface="HG丸ｺﾞｼｯｸM-PRO" pitchFamily="50" charset="-128"/>
                          <a:ea typeface="HG丸ｺﾞｼｯｸM-PRO" pitchFamily="50" charset="-128"/>
                        </a:rPr>
                        <a:t>カドミウムなど</a:t>
                      </a:r>
                      <a:endParaRPr lang="ja-JP" altLang="en-US" sz="1600" b="0" i="0" u="none" strike="noStrike" dirty="0">
                        <a:solidFill>
                          <a:srgbClr val="000000"/>
                        </a:solidFill>
                        <a:latin typeface="HG丸ｺﾞｼｯｸM-PRO" pitchFamily="50" charset="-128"/>
                        <a:ea typeface="HG丸ｺﾞｼｯｸM-PRO" pitchFamily="50" charset="-128"/>
                      </a:endParaRPr>
                    </a:p>
                  </a:txBody>
                  <a:tcPr marL="7689" marR="7689" marT="7689" marB="0" anchor="ctr">
                    <a:solidFill>
                      <a:srgbClr val="EBF1DE">
                        <a:alpha val="49804"/>
                      </a:srgbClr>
                    </a:solidFill>
                  </a:tcPr>
                </a:tc>
                <a:tc>
                  <a:txBody>
                    <a:bodyPr/>
                    <a:lstStyle/>
                    <a:p>
                      <a:pPr algn="l" rtl="0" fontAlgn="ctr"/>
                      <a:r>
                        <a:rPr lang="ja-JP" altLang="en-US" sz="1600" u="none" strike="noStrike" dirty="0">
                          <a:latin typeface="HG丸ｺﾞｼｯｸM-PRO" pitchFamily="50" charset="-128"/>
                          <a:ea typeface="HG丸ｺﾞｼｯｸM-PRO" pitchFamily="50" charset="-128"/>
                        </a:rPr>
                        <a:t>水や農作物の飲食</a:t>
                      </a:r>
                      <a:endParaRPr lang="ja-JP" altLang="en-US" sz="1600" b="0" i="0" u="none" strike="noStrike" dirty="0">
                        <a:solidFill>
                          <a:srgbClr val="000000"/>
                        </a:solidFill>
                        <a:latin typeface="HG丸ｺﾞｼｯｸM-PRO" pitchFamily="50" charset="-128"/>
                        <a:ea typeface="HG丸ｺﾞｼｯｸM-PRO" pitchFamily="50" charset="-128"/>
                      </a:endParaRPr>
                    </a:p>
                  </a:txBody>
                  <a:tcPr marL="7689" marR="7689" marT="7689" marB="0" anchor="ctr">
                    <a:solidFill>
                      <a:srgbClr val="EBF1DE">
                        <a:alpha val="49804"/>
                      </a:srgbClr>
                    </a:solidFill>
                  </a:tcPr>
                </a:tc>
                <a:tc>
                  <a:txBody>
                    <a:bodyPr/>
                    <a:lstStyle/>
                    <a:p>
                      <a:pPr algn="l" rtl="0" fontAlgn="ctr"/>
                      <a:r>
                        <a:rPr lang="ja-JP" altLang="en-US" sz="1600" u="none" strike="noStrike" dirty="0">
                          <a:latin typeface="HG丸ｺﾞｼｯｸM-PRO" pitchFamily="50" charset="-128"/>
                          <a:ea typeface="HG丸ｺﾞｼｯｸM-PRO" pitchFamily="50" charset="-128"/>
                        </a:rPr>
                        <a:t>骨が弱く</a:t>
                      </a:r>
                      <a:r>
                        <a:rPr lang="ja-JP" altLang="en-US" sz="1600" u="none" strike="noStrike" dirty="0" smtClean="0">
                          <a:latin typeface="HG丸ｺﾞｼｯｸM-PRO" pitchFamily="50" charset="-128"/>
                          <a:ea typeface="HG丸ｺﾞｼｯｸM-PRO" pitchFamily="50" charset="-128"/>
                        </a:rPr>
                        <a:t>なり，</a:t>
                      </a:r>
                      <a:endParaRPr lang="en-US" altLang="ja-JP" sz="1600" u="none" strike="noStrike" dirty="0" smtClean="0">
                        <a:latin typeface="HG丸ｺﾞｼｯｸM-PRO" pitchFamily="50" charset="-128"/>
                        <a:ea typeface="HG丸ｺﾞｼｯｸM-PRO" pitchFamily="50" charset="-128"/>
                      </a:endParaRPr>
                    </a:p>
                    <a:p>
                      <a:pPr algn="l" rtl="0" fontAlgn="ctr"/>
                      <a:r>
                        <a:rPr lang="ja-JP" altLang="en-US" sz="1600" u="none" strike="noStrike" dirty="0" smtClean="0">
                          <a:latin typeface="HG丸ｺﾞｼｯｸM-PRO" pitchFamily="50" charset="-128"/>
                          <a:ea typeface="HG丸ｺﾞｼｯｸM-PRO" pitchFamily="50" charset="-128"/>
                        </a:rPr>
                        <a:t>骨折</a:t>
                      </a:r>
                      <a:r>
                        <a:rPr lang="ja-JP" altLang="en-US" sz="1600" u="none" strike="noStrike" dirty="0">
                          <a:latin typeface="HG丸ｺﾞｼｯｸM-PRO" pitchFamily="50" charset="-128"/>
                          <a:ea typeface="HG丸ｺﾞｼｯｸM-PRO" pitchFamily="50" charset="-128"/>
                        </a:rPr>
                        <a:t>し激痛</a:t>
                      </a:r>
                      <a:endParaRPr lang="ja-JP" altLang="en-US" sz="1600" b="0" i="0" u="none" strike="noStrike" dirty="0">
                        <a:solidFill>
                          <a:srgbClr val="000000"/>
                        </a:solidFill>
                        <a:latin typeface="HG丸ｺﾞｼｯｸM-PRO" pitchFamily="50" charset="-128"/>
                        <a:ea typeface="HG丸ｺﾞｼｯｸM-PRO" pitchFamily="50" charset="-128"/>
                      </a:endParaRPr>
                    </a:p>
                  </a:txBody>
                  <a:tcPr marL="7689" marR="7689" marT="7689" marB="0" anchor="ctr">
                    <a:solidFill>
                      <a:srgbClr val="EBF1DE">
                        <a:alpha val="49804"/>
                      </a:srgbClr>
                    </a:solidFill>
                  </a:tcPr>
                </a:tc>
              </a:tr>
              <a:tr h="773313">
                <a:tc>
                  <a:txBody>
                    <a:bodyPr/>
                    <a:lstStyle/>
                    <a:p>
                      <a:pPr algn="l" rtl="0" fontAlgn="ctr"/>
                      <a:r>
                        <a:rPr lang="zh-CN" altLang="en-US" sz="1600" u="none" strike="noStrike" dirty="0" smtClean="0">
                          <a:latin typeface="HG丸ｺﾞｼｯｸM-PRO" pitchFamily="50" charset="-128"/>
                          <a:ea typeface="HG丸ｺﾞｼｯｸM-PRO" pitchFamily="50" charset="-128"/>
                        </a:rPr>
                        <a:t>水俣病</a:t>
                      </a:r>
                      <a:endParaRPr lang="en-US" altLang="zh-CN" sz="1600" u="none" strike="noStrike" dirty="0" smtClean="0">
                        <a:latin typeface="HG丸ｺﾞｼｯｸM-PRO" pitchFamily="50" charset="-128"/>
                        <a:ea typeface="HG丸ｺﾞｼｯｸM-PRO" pitchFamily="50" charset="-128"/>
                      </a:endParaRPr>
                    </a:p>
                    <a:p>
                      <a:pPr algn="l" rtl="0" fontAlgn="ctr"/>
                      <a:r>
                        <a:rPr lang="zh-CN" altLang="en-US" sz="1600" u="none" strike="noStrike" dirty="0" smtClean="0">
                          <a:latin typeface="HG丸ｺﾞｼｯｸM-PRO" pitchFamily="50" charset="-128"/>
                          <a:ea typeface="HG丸ｺﾞｼｯｸM-PRO" pitchFamily="50" charset="-128"/>
                        </a:rPr>
                        <a:t>（</a:t>
                      </a:r>
                      <a:r>
                        <a:rPr lang="zh-CN" altLang="en-US" sz="1600" u="none" strike="noStrike" dirty="0">
                          <a:latin typeface="HG丸ｺﾞｼｯｸM-PRO" pitchFamily="50" charset="-128"/>
                          <a:ea typeface="HG丸ｺﾞｼｯｸM-PRO" pitchFamily="50" charset="-128"/>
                        </a:rPr>
                        <a:t>熊本水俣病）</a:t>
                      </a:r>
                      <a:endParaRPr lang="zh-CN" altLang="en-US" sz="1600" b="0" i="0" u="none" strike="noStrike" dirty="0">
                        <a:solidFill>
                          <a:srgbClr val="000000"/>
                        </a:solidFill>
                        <a:latin typeface="HG丸ｺﾞｼｯｸM-PRO" pitchFamily="50" charset="-128"/>
                        <a:ea typeface="HG丸ｺﾞｼｯｸM-PRO" pitchFamily="50" charset="-128"/>
                      </a:endParaRPr>
                    </a:p>
                  </a:txBody>
                  <a:tcPr marL="7689" marR="7689" marT="7689" marB="0" anchor="ctr">
                    <a:solidFill>
                      <a:srgbClr val="EBF1DE">
                        <a:alpha val="49804"/>
                      </a:srgbClr>
                    </a:solidFill>
                  </a:tcPr>
                </a:tc>
                <a:tc>
                  <a:txBody>
                    <a:bodyPr/>
                    <a:lstStyle/>
                    <a:p>
                      <a:pPr algn="l" rtl="0" fontAlgn="ctr"/>
                      <a:r>
                        <a:rPr lang="zh-CN" altLang="en-US" sz="1600" u="none" strike="noStrike" dirty="0" smtClean="0">
                          <a:latin typeface="HG丸ｺﾞｼｯｸM-PRO" pitchFamily="50" charset="-128"/>
                          <a:ea typeface="HG丸ｺﾞｼｯｸM-PRO" pitchFamily="50" charset="-128"/>
                        </a:rPr>
                        <a:t>熊本県</a:t>
                      </a:r>
                      <a:endParaRPr lang="en-US" altLang="zh-CN" sz="1600" u="none" strike="noStrike" dirty="0" smtClean="0">
                        <a:latin typeface="HG丸ｺﾞｼｯｸM-PRO" pitchFamily="50" charset="-128"/>
                        <a:ea typeface="HG丸ｺﾞｼｯｸM-PRO" pitchFamily="50" charset="-128"/>
                      </a:endParaRPr>
                    </a:p>
                    <a:p>
                      <a:pPr algn="l" rtl="0" fontAlgn="ctr"/>
                      <a:r>
                        <a:rPr lang="zh-CN" altLang="en-US" sz="1600" u="none" strike="noStrike" dirty="0" smtClean="0">
                          <a:latin typeface="HG丸ｺﾞｼｯｸM-PRO" pitchFamily="50" charset="-128"/>
                          <a:ea typeface="HG丸ｺﾞｼｯｸM-PRO" pitchFamily="50" charset="-128"/>
                        </a:rPr>
                        <a:t>水俣</a:t>
                      </a:r>
                      <a:r>
                        <a:rPr lang="zh-CN" altLang="en-US" sz="1600" u="none" strike="noStrike" dirty="0">
                          <a:latin typeface="HG丸ｺﾞｼｯｸM-PRO" pitchFamily="50" charset="-128"/>
                          <a:ea typeface="HG丸ｺﾞｼｯｸM-PRO" pitchFamily="50" charset="-128"/>
                        </a:rPr>
                        <a:t>湾付近</a:t>
                      </a:r>
                      <a:endParaRPr lang="zh-CN" altLang="en-US" sz="1600" b="0" i="0" u="none" strike="noStrike" dirty="0">
                        <a:solidFill>
                          <a:srgbClr val="000000"/>
                        </a:solidFill>
                        <a:latin typeface="HG丸ｺﾞｼｯｸM-PRO" pitchFamily="50" charset="-128"/>
                        <a:ea typeface="HG丸ｺﾞｼｯｸM-PRO" pitchFamily="50" charset="-128"/>
                      </a:endParaRPr>
                    </a:p>
                  </a:txBody>
                  <a:tcPr marL="7689" marR="7689" marT="7689" marB="0" anchor="ctr">
                    <a:solidFill>
                      <a:srgbClr val="EBF1DE">
                        <a:alpha val="49804"/>
                      </a:srgbClr>
                    </a:solidFill>
                  </a:tcPr>
                </a:tc>
                <a:tc>
                  <a:txBody>
                    <a:bodyPr/>
                    <a:lstStyle/>
                    <a:p>
                      <a:pPr algn="l" rtl="0" fontAlgn="ctr"/>
                      <a:r>
                        <a:rPr lang="ja-JP" altLang="en-US" sz="1600" u="none" strike="noStrike" dirty="0" smtClean="0">
                          <a:latin typeface="HG丸ｺﾞｼｯｸM-PRO" pitchFamily="50" charset="-128"/>
                          <a:ea typeface="HG丸ｺﾞｼｯｸM-PRO" pitchFamily="50" charset="-128"/>
                        </a:rPr>
                        <a:t>有機水銀</a:t>
                      </a:r>
                      <a:endParaRPr lang="ja-JP" altLang="en-US" sz="1600" b="0" i="0" u="none" strike="noStrike" dirty="0">
                        <a:solidFill>
                          <a:srgbClr val="000000"/>
                        </a:solidFill>
                        <a:latin typeface="HG丸ｺﾞｼｯｸM-PRO" pitchFamily="50" charset="-128"/>
                        <a:ea typeface="HG丸ｺﾞｼｯｸM-PRO" pitchFamily="50" charset="-128"/>
                      </a:endParaRPr>
                    </a:p>
                  </a:txBody>
                  <a:tcPr marL="7689" marR="7689" marT="7689" marB="0" anchor="ctr">
                    <a:solidFill>
                      <a:srgbClr val="EBF1DE">
                        <a:alpha val="49804"/>
                      </a:srgbClr>
                    </a:solidFill>
                  </a:tcPr>
                </a:tc>
                <a:tc>
                  <a:txBody>
                    <a:bodyPr/>
                    <a:lstStyle/>
                    <a:p>
                      <a:pPr algn="l" rtl="0" fontAlgn="ctr"/>
                      <a:r>
                        <a:rPr lang="ja-JP" altLang="en-US" sz="1600" u="none" strike="noStrike" dirty="0">
                          <a:latin typeface="HG丸ｺﾞｼｯｸM-PRO" pitchFamily="50" charset="-128"/>
                          <a:ea typeface="HG丸ｺﾞｼｯｸM-PRO" pitchFamily="50" charset="-128"/>
                        </a:rPr>
                        <a:t>魚介類の摂取</a:t>
                      </a:r>
                      <a:endParaRPr lang="ja-JP" altLang="en-US" sz="1600" b="0" i="0" u="none" strike="noStrike" dirty="0">
                        <a:solidFill>
                          <a:srgbClr val="000000"/>
                        </a:solidFill>
                        <a:latin typeface="HG丸ｺﾞｼｯｸM-PRO" pitchFamily="50" charset="-128"/>
                        <a:ea typeface="HG丸ｺﾞｼｯｸM-PRO" pitchFamily="50" charset="-128"/>
                      </a:endParaRPr>
                    </a:p>
                  </a:txBody>
                  <a:tcPr marL="7689" marR="7689" marT="7689" marB="0" anchor="ctr">
                    <a:solidFill>
                      <a:srgbClr val="EBF1DE">
                        <a:alpha val="49804"/>
                      </a:srgbClr>
                    </a:solidFill>
                  </a:tcPr>
                </a:tc>
                <a:tc>
                  <a:txBody>
                    <a:bodyPr/>
                    <a:lstStyle/>
                    <a:p>
                      <a:pPr algn="l" rtl="0" fontAlgn="ctr"/>
                      <a:r>
                        <a:rPr lang="zh-CN" altLang="en-US" sz="1600" u="none" strike="noStrike">
                          <a:latin typeface="HG丸ｺﾞｼｯｸM-PRO" pitchFamily="50" charset="-128"/>
                          <a:ea typeface="HG丸ｺﾞｼｯｸM-PRO" pitchFamily="50" charset="-128"/>
                        </a:rPr>
                        <a:t>中枢神経疾患</a:t>
                      </a:r>
                      <a:endParaRPr lang="zh-CN" altLang="en-US" sz="1600" b="0" i="0" u="none" strike="noStrike">
                        <a:solidFill>
                          <a:srgbClr val="000000"/>
                        </a:solidFill>
                        <a:latin typeface="HG丸ｺﾞｼｯｸM-PRO" pitchFamily="50" charset="-128"/>
                        <a:ea typeface="HG丸ｺﾞｼｯｸM-PRO" pitchFamily="50" charset="-128"/>
                      </a:endParaRPr>
                    </a:p>
                  </a:txBody>
                  <a:tcPr marL="7689" marR="7689" marT="7689" marB="0" anchor="ctr">
                    <a:solidFill>
                      <a:srgbClr val="EBF1DE">
                        <a:alpha val="49804"/>
                      </a:srgbClr>
                    </a:solidFill>
                  </a:tcPr>
                </a:tc>
              </a:tr>
              <a:tr h="1282228">
                <a:tc>
                  <a:txBody>
                    <a:bodyPr/>
                    <a:lstStyle/>
                    <a:p>
                      <a:pPr algn="l" rtl="0" fontAlgn="ctr"/>
                      <a:r>
                        <a:rPr lang="ja-JP" altLang="en-US" sz="1600" u="none" strike="noStrike" dirty="0">
                          <a:latin typeface="HG丸ｺﾞｼｯｸM-PRO" pitchFamily="50" charset="-128"/>
                          <a:ea typeface="HG丸ｺﾞｼｯｸM-PRO" pitchFamily="50" charset="-128"/>
                        </a:rPr>
                        <a:t>新潟水俣病</a:t>
                      </a:r>
                      <a:endParaRPr lang="ja-JP" altLang="en-US" sz="1600" b="0" i="0" u="none" strike="noStrike" dirty="0">
                        <a:solidFill>
                          <a:srgbClr val="000000"/>
                        </a:solidFill>
                        <a:latin typeface="HG丸ｺﾞｼｯｸM-PRO" pitchFamily="50" charset="-128"/>
                        <a:ea typeface="HG丸ｺﾞｼｯｸM-PRO" pitchFamily="50" charset="-128"/>
                      </a:endParaRPr>
                    </a:p>
                  </a:txBody>
                  <a:tcPr marL="7689" marR="7689" marT="7689" marB="0" anchor="ctr">
                    <a:solidFill>
                      <a:srgbClr val="EBF1DE">
                        <a:alpha val="49804"/>
                      </a:srgbClr>
                    </a:solidFill>
                  </a:tcPr>
                </a:tc>
                <a:tc>
                  <a:txBody>
                    <a:bodyPr/>
                    <a:lstStyle/>
                    <a:p>
                      <a:pPr algn="l" rtl="0" fontAlgn="ctr"/>
                      <a:r>
                        <a:rPr lang="zh-TW" altLang="en-US" sz="1600" u="none" strike="noStrike" dirty="0" smtClean="0">
                          <a:latin typeface="HG丸ｺﾞｼｯｸM-PRO" pitchFamily="50" charset="-128"/>
                          <a:ea typeface="HG丸ｺﾞｼｯｸM-PRO" pitchFamily="50" charset="-128"/>
                        </a:rPr>
                        <a:t>新潟県</a:t>
                      </a:r>
                      <a:endParaRPr lang="en-US" altLang="zh-TW" sz="1600" u="none" strike="noStrike" dirty="0" smtClean="0">
                        <a:latin typeface="HG丸ｺﾞｼｯｸM-PRO" pitchFamily="50" charset="-128"/>
                        <a:ea typeface="HG丸ｺﾞｼｯｸM-PRO" pitchFamily="50" charset="-128"/>
                      </a:endParaRPr>
                    </a:p>
                    <a:p>
                      <a:pPr algn="l" rtl="0" fontAlgn="ctr"/>
                      <a:r>
                        <a:rPr lang="zh-TW" altLang="en-US" sz="1600" u="none" strike="noStrike" dirty="0" smtClean="0">
                          <a:latin typeface="HG丸ｺﾞｼｯｸM-PRO" pitchFamily="50" charset="-128"/>
                          <a:ea typeface="HG丸ｺﾞｼｯｸM-PRO" pitchFamily="50" charset="-128"/>
                        </a:rPr>
                        <a:t>下越地方</a:t>
                      </a:r>
                      <a:endParaRPr lang="en-US" altLang="zh-TW" sz="1600" u="none" strike="noStrike" dirty="0" smtClean="0">
                        <a:latin typeface="HG丸ｺﾞｼｯｸM-PRO" pitchFamily="50" charset="-128"/>
                        <a:ea typeface="HG丸ｺﾞｼｯｸM-PRO" pitchFamily="50" charset="-128"/>
                      </a:endParaRPr>
                    </a:p>
                    <a:p>
                      <a:pPr algn="l" rtl="0" fontAlgn="ctr"/>
                      <a:r>
                        <a:rPr lang="zh-TW" altLang="en-US" sz="1600" u="none" strike="noStrike" dirty="0" smtClean="0">
                          <a:latin typeface="HG丸ｺﾞｼｯｸM-PRO" pitchFamily="50" charset="-128"/>
                          <a:ea typeface="HG丸ｺﾞｼｯｸM-PRO" pitchFamily="50" charset="-128"/>
                        </a:rPr>
                        <a:t>阿賀野</a:t>
                      </a:r>
                      <a:r>
                        <a:rPr lang="zh-TW" altLang="en-US" sz="1600" u="none" strike="noStrike" dirty="0">
                          <a:latin typeface="HG丸ｺﾞｼｯｸM-PRO" pitchFamily="50" charset="-128"/>
                          <a:ea typeface="HG丸ｺﾞｼｯｸM-PRO" pitchFamily="50" charset="-128"/>
                        </a:rPr>
                        <a:t>川流域</a:t>
                      </a:r>
                      <a:endParaRPr lang="zh-TW" altLang="en-US" sz="1600" b="0" i="0" u="none" strike="noStrike" dirty="0">
                        <a:solidFill>
                          <a:srgbClr val="000000"/>
                        </a:solidFill>
                        <a:latin typeface="HG丸ｺﾞｼｯｸM-PRO" pitchFamily="50" charset="-128"/>
                        <a:ea typeface="HG丸ｺﾞｼｯｸM-PRO" pitchFamily="50" charset="-128"/>
                      </a:endParaRPr>
                    </a:p>
                  </a:txBody>
                  <a:tcPr marL="7689" marR="7689" marT="7689" marB="0" anchor="ctr">
                    <a:solidFill>
                      <a:srgbClr val="EBF1DE">
                        <a:alpha val="49804"/>
                      </a:srgbClr>
                    </a:solidFill>
                  </a:tcPr>
                </a:tc>
                <a:tc>
                  <a:txBody>
                    <a:bodyPr/>
                    <a:lstStyle/>
                    <a:p>
                      <a:pPr algn="l" rtl="0" fontAlgn="ctr"/>
                      <a:r>
                        <a:rPr lang="ja-JP" altLang="en-US" sz="1600" u="none" strike="noStrike" dirty="0" smtClean="0">
                          <a:latin typeface="HG丸ｺﾞｼｯｸM-PRO" pitchFamily="50" charset="-128"/>
                          <a:ea typeface="HG丸ｺﾞｼｯｸM-PRO" pitchFamily="50" charset="-128"/>
                        </a:rPr>
                        <a:t>有機水銀</a:t>
                      </a:r>
                      <a:endParaRPr lang="ja-JP" altLang="en-US" sz="1600" b="0" i="0" u="none" strike="noStrike" dirty="0">
                        <a:solidFill>
                          <a:srgbClr val="000000"/>
                        </a:solidFill>
                        <a:latin typeface="HG丸ｺﾞｼｯｸM-PRO" pitchFamily="50" charset="-128"/>
                        <a:ea typeface="HG丸ｺﾞｼｯｸM-PRO" pitchFamily="50" charset="-128"/>
                      </a:endParaRPr>
                    </a:p>
                  </a:txBody>
                  <a:tcPr marL="7689" marR="7689" marT="7689" marB="0" anchor="ctr">
                    <a:solidFill>
                      <a:srgbClr val="EBF1DE">
                        <a:alpha val="49804"/>
                      </a:srgbClr>
                    </a:solidFill>
                  </a:tcPr>
                </a:tc>
                <a:tc>
                  <a:txBody>
                    <a:bodyPr/>
                    <a:lstStyle/>
                    <a:p>
                      <a:pPr algn="l" rtl="0" fontAlgn="ctr"/>
                      <a:r>
                        <a:rPr lang="ja-JP" altLang="en-US" sz="1600" u="none" strike="noStrike" dirty="0">
                          <a:latin typeface="HG丸ｺﾞｼｯｸM-PRO" pitchFamily="50" charset="-128"/>
                          <a:ea typeface="HG丸ｺﾞｼｯｸM-PRO" pitchFamily="50" charset="-128"/>
                        </a:rPr>
                        <a:t>魚介類の摂取</a:t>
                      </a:r>
                      <a:endParaRPr lang="ja-JP" altLang="en-US" sz="1600" b="0" i="0" u="none" strike="noStrike" dirty="0">
                        <a:solidFill>
                          <a:srgbClr val="000000"/>
                        </a:solidFill>
                        <a:latin typeface="HG丸ｺﾞｼｯｸM-PRO" pitchFamily="50" charset="-128"/>
                        <a:ea typeface="HG丸ｺﾞｼｯｸM-PRO" pitchFamily="50" charset="-128"/>
                      </a:endParaRPr>
                    </a:p>
                  </a:txBody>
                  <a:tcPr marL="7689" marR="7689" marT="7689" marB="0" anchor="ctr">
                    <a:solidFill>
                      <a:srgbClr val="EBF1DE">
                        <a:alpha val="49804"/>
                      </a:srgbClr>
                    </a:solidFill>
                  </a:tcPr>
                </a:tc>
                <a:tc>
                  <a:txBody>
                    <a:bodyPr/>
                    <a:lstStyle/>
                    <a:p>
                      <a:pPr algn="l" rtl="0" fontAlgn="ctr"/>
                      <a:r>
                        <a:rPr lang="zh-CN" altLang="en-US" sz="1600" u="none" strike="noStrike">
                          <a:latin typeface="HG丸ｺﾞｼｯｸM-PRO" pitchFamily="50" charset="-128"/>
                          <a:ea typeface="HG丸ｺﾞｼｯｸM-PRO" pitchFamily="50" charset="-128"/>
                        </a:rPr>
                        <a:t>中枢神経疾患</a:t>
                      </a:r>
                      <a:endParaRPr lang="zh-CN" altLang="en-US" sz="1600" b="0" i="0" u="none" strike="noStrike">
                        <a:solidFill>
                          <a:srgbClr val="000000"/>
                        </a:solidFill>
                        <a:latin typeface="HG丸ｺﾞｼｯｸM-PRO" pitchFamily="50" charset="-128"/>
                        <a:ea typeface="HG丸ｺﾞｼｯｸM-PRO" pitchFamily="50" charset="-128"/>
                      </a:endParaRPr>
                    </a:p>
                  </a:txBody>
                  <a:tcPr marL="7689" marR="7689" marT="7689" marB="0" anchor="ctr">
                    <a:solidFill>
                      <a:srgbClr val="EBF1DE">
                        <a:alpha val="49804"/>
                      </a:srgbClr>
                    </a:solidFill>
                  </a:tcPr>
                </a:tc>
              </a:tr>
              <a:tr h="1536687">
                <a:tc>
                  <a:txBody>
                    <a:bodyPr/>
                    <a:lstStyle/>
                    <a:p>
                      <a:pPr algn="l" rtl="0" fontAlgn="ctr"/>
                      <a:r>
                        <a:rPr lang="ja-JP" altLang="en-US" sz="1600" u="none" strike="noStrike" dirty="0">
                          <a:latin typeface="HG丸ｺﾞｼｯｸM-PRO" pitchFamily="50" charset="-128"/>
                          <a:ea typeface="HG丸ｺﾞｼｯｸM-PRO" pitchFamily="50" charset="-128"/>
                        </a:rPr>
                        <a:t>四日市ぜんそく</a:t>
                      </a:r>
                      <a:endParaRPr lang="ja-JP" altLang="en-US" sz="1600" b="0" i="0" u="none" strike="noStrike" dirty="0">
                        <a:solidFill>
                          <a:srgbClr val="000000"/>
                        </a:solidFill>
                        <a:latin typeface="HG丸ｺﾞｼｯｸM-PRO" pitchFamily="50" charset="-128"/>
                        <a:ea typeface="HG丸ｺﾞｼｯｸM-PRO" pitchFamily="50" charset="-128"/>
                      </a:endParaRPr>
                    </a:p>
                  </a:txBody>
                  <a:tcPr marL="7689" marR="7689" marT="7689" marB="0" anchor="ctr">
                    <a:solidFill>
                      <a:srgbClr val="EBF1DE">
                        <a:alpha val="49804"/>
                      </a:srgbClr>
                    </a:solidFill>
                  </a:tcPr>
                </a:tc>
                <a:tc>
                  <a:txBody>
                    <a:bodyPr/>
                    <a:lstStyle/>
                    <a:p>
                      <a:pPr algn="l" rtl="0" fontAlgn="ctr"/>
                      <a:r>
                        <a:rPr lang="ja-JP" altLang="en-US" sz="1600" u="none" strike="noStrike" dirty="0" smtClean="0">
                          <a:latin typeface="HG丸ｺﾞｼｯｸM-PRO" pitchFamily="50" charset="-128"/>
                          <a:ea typeface="HG丸ｺﾞｼｯｸM-PRO" pitchFamily="50" charset="-128"/>
                        </a:rPr>
                        <a:t>三重県</a:t>
                      </a:r>
                      <a:endParaRPr lang="en-US" altLang="ja-JP" sz="1600" u="none" strike="noStrike" dirty="0" smtClean="0">
                        <a:latin typeface="HG丸ｺﾞｼｯｸM-PRO" pitchFamily="50" charset="-128"/>
                        <a:ea typeface="HG丸ｺﾞｼｯｸM-PRO" pitchFamily="50" charset="-128"/>
                      </a:endParaRPr>
                    </a:p>
                    <a:p>
                      <a:pPr algn="l" rtl="0" fontAlgn="ctr"/>
                      <a:r>
                        <a:rPr lang="ja-JP" altLang="en-US" sz="1600" u="none" strike="noStrike" dirty="0" smtClean="0">
                          <a:latin typeface="HG丸ｺﾞｼｯｸM-PRO" pitchFamily="50" charset="-128"/>
                          <a:ea typeface="HG丸ｺﾞｼｯｸM-PRO" pitchFamily="50" charset="-128"/>
                        </a:rPr>
                        <a:t>四日市市</a:t>
                      </a:r>
                      <a:endParaRPr lang="ja-JP" altLang="en-US" sz="1600" b="0" i="0" u="none" strike="noStrike" dirty="0">
                        <a:solidFill>
                          <a:srgbClr val="000000"/>
                        </a:solidFill>
                        <a:latin typeface="HG丸ｺﾞｼｯｸM-PRO" pitchFamily="50" charset="-128"/>
                        <a:ea typeface="HG丸ｺﾞｼｯｸM-PRO" pitchFamily="50" charset="-128"/>
                      </a:endParaRPr>
                    </a:p>
                  </a:txBody>
                  <a:tcPr marL="7689" marR="7689" marT="7689" marB="0" anchor="ctr">
                    <a:solidFill>
                      <a:srgbClr val="EBF1DE">
                        <a:alpha val="49804"/>
                      </a:srgbClr>
                    </a:solidFill>
                  </a:tcPr>
                </a:tc>
                <a:tc>
                  <a:txBody>
                    <a:bodyPr/>
                    <a:lstStyle/>
                    <a:p>
                      <a:pPr algn="l" rtl="0" fontAlgn="ctr"/>
                      <a:r>
                        <a:rPr lang="ja-JP" altLang="en-US" sz="1600" u="none" strike="noStrike" dirty="0">
                          <a:latin typeface="HG丸ｺﾞｼｯｸM-PRO" pitchFamily="50" charset="-128"/>
                          <a:ea typeface="HG丸ｺﾞｼｯｸM-PRO" pitchFamily="50" charset="-128"/>
                        </a:rPr>
                        <a:t>亜硫酸ガス（</a:t>
                      </a:r>
                      <a:r>
                        <a:rPr lang="en-US" altLang="ja-JP" sz="1600" u="none" strike="noStrike" dirty="0">
                          <a:latin typeface="HG丸ｺﾞｼｯｸM-PRO" pitchFamily="50" charset="-128"/>
                          <a:ea typeface="HG丸ｺﾞｼｯｸM-PRO" pitchFamily="50" charset="-128"/>
                        </a:rPr>
                        <a:t>SO</a:t>
                      </a:r>
                      <a:r>
                        <a:rPr lang="en-US" altLang="ja-JP" sz="1600" u="none" strike="noStrike" baseline="-25000" dirty="0">
                          <a:latin typeface="HG丸ｺﾞｼｯｸM-PRO" pitchFamily="50" charset="-128"/>
                          <a:ea typeface="HG丸ｺﾞｼｯｸM-PRO" pitchFamily="50" charset="-128"/>
                        </a:rPr>
                        <a:t>2</a:t>
                      </a:r>
                      <a:r>
                        <a:rPr lang="ja-JP" altLang="en-US" sz="1600" u="none" strike="noStrike" dirty="0">
                          <a:latin typeface="HG丸ｺﾞｼｯｸM-PRO" pitchFamily="50" charset="-128"/>
                          <a:ea typeface="HG丸ｺﾞｼｯｸM-PRO" pitchFamily="50" charset="-128"/>
                        </a:rPr>
                        <a:t>）などの大気汚染物質</a:t>
                      </a:r>
                      <a:endParaRPr lang="ja-JP" altLang="en-US" sz="1600" b="0" i="0" u="none" strike="noStrike" dirty="0">
                        <a:solidFill>
                          <a:srgbClr val="000000"/>
                        </a:solidFill>
                        <a:latin typeface="HG丸ｺﾞｼｯｸM-PRO" pitchFamily="50" charset="-128"/>
                        <a:ea typeface="HG丸ｺﾞｼｯｸM-PRO" pitchFamily="50" charset="-128"/>
                      </a:endParaRPr>
                    </a:p>
                  </a:txBody>
                  <a:tcPr marL="7689" marR="7689" marT="7689" marB="0" anchor="ctr">
                    <a:solidFill>
                      <a:srgbClr val="EBF1DE">
                        <a:alpha val="49804"/>
                      </a:srgbClr>
                    </a:solidFill>
                  </a:tcPr>
                </a:tc>
                <a:tc>
                  <a:txBody>
                    <a:bodyPr/>
                    <a:lstStyle/>
                    <a:p>
                      <a:pPr algn="l" rtl="0" fontAlgn="ctr"/>
                      <a:r>
                        <a:rPr lang="ja-JP" altLang="en-US" sz="1600" u="none" strike="noStrike" dirty="0">
                          <a:latin typeface="HG丸ｺﾞｼｯｸM-PRO" pitchFamily="50" charset="-128"/>
                          <a:ea typeface="HG丸ｺﾞｼｯｸM-PRO" pitchFamily="50" charset="-128"/>
                        </a:rPr>
                        <a:t>空気の吸入</a:t>
                      </a:r>
                      <a:endParaRPr lang="ja-JP" altLang="en-US" sz="1600" b="0" i="0" u="none" strike="noStrike" dirty="0">
                        <a:solidFill>
                          <a:srgbClr val="000000"/>
                        </a:solidFill>
                        <a:latin typeface="HG丸ｺﾞｼｯｸM-PRO" pitchFamily="50" charset="-128"/>
                        <a:ea typeface="HG丸ｺﾞｼｯｸM-PRO" pitchFamily="50" charset="-128"/>
                      </a:endParaRPr>
                    </a:p>
                  </a:txBody>
                  <a:tcPr marL="7689" marR="7689" marT="7689" marB="0" anchor="ctr">
                    <a:solidFill>
                      <a:srgbClr val="EBF1DE">
                        <a:alpha val="49804"/>
                      </a:srgbClr>
                    </a:solidFill>
                  </a:tcPr>
                </a:tc>
                <a:tc>
                  <a:txBody>
                    <a:bodyPr/>
                    <a:lstStyle/>
                    <a:p>
                      <a:pPr algn="l" rtl="0" fontAlgn="ctr"/>
                      <a:r>
                        <a:rPr lang="ja-JP" altLang="en-US" sz="1600" u="none" strike="noStrike" dirty="0">
                          <a:latin typeface="HG丸ｺﾞｼｯｸM-PRO" pitchFamily="50" charset="-128"/>
                          <a:ea typeface="HG丸ｺﾞｼｯｸM-PRO" pitchFamily="50" charset="-128"/>
                        </a:rPr>
                        <a:t>呼吸器</a:t>
                      </a:r>
                      <a:r>
                        <a:rPr lang="ja-JP" altLang="en-US" sz="1600" u="none" strike="noStrike" dirty="0" smtClean="0">
                          <a:latin typeface="HG丸ｺﾞｼｯｸM-PRO" pitchFamily="50" charset="-128"/>
                          <a:ea typeface="HG丸ｺﾞｼｯｸM-PRO" pitchFamily="50" charset="-128"/>
                        </a:rPr>
                        <a:t>疾患</a:t>
                      </a:r>
                      <a:endParaRPr lang="en-US" altLang="ja-JP" sz="1600" u="none" strike="noStrike" dirty="0" smtClean="0">
                        <a:latin typeface="HG丸ｺﾞｼｯｸM-PRO" pitchFamily="50" charset="-128"/>
                        <a:ea typeface="HG丸ｺﾞｼｯｸM-PRO" pitchFamily="50" charset="-128"/>
                      </a:endParaRPr>
                    </a:p>
                    <a:p>
                      <a:pPr algn="l" rtl="0" fontAlgn="ctr"/>
                      <a:r>
                        <a:rPr lang="ja-JP" altLang="en-US" sz="1600" u="none" strike="noStrike" dirty="0" smtClean="0">
                          <a:latin typeface="HG丸ｺﾞｼｯｸM-PRO" pitchFamily="50" charset="-128"/>
                          <a:ea typeface="HG丸ｺﾞｼｯｸM-PRO" pitchFamily="50" charset="-128"/>
                        </a:rPr>
                        <a:t>（</a:t>
                      </a:r>
                      <a:r>
                        <a:rPr lang="ja-JP" altLang="en-US" sz="1600" u="none" strike="noStrike" dirty="0">
                          <a:latin typeface="HG丸ｺﾞｼｯｸM-PRO" pitchFamily="50" charset="-128"/>
                          <a:ea typeface="HG丸ｺﾞｼｯｸM-PRO" pitchFamily="50" charset="-128"/>
                        </a:rPr>
                        <a:t>ぜんそく）</a:t>
                      </a:r>
                      <a:endParaRPr lang="ja-JP" altLang="en-US" sz="1600" b="0" i="0" u="none" strike="noStrike" dirty="0">
                        <a:solidFill>
                          <a:srgbClr val="000000"/>
                        </a:solidFill>
                        <a:latin typeface="HG丸ｺﾞｼｯｸM-PRO" pitchFamily="50" charset="-128"/>
                        <a:ea typeface="HG丸ｺﾞｼｯｸM-PRO" pitchFamily="50" charset="-128"/>
                      </a:endParaRPr>
                    </a:p>
                  </a:txBody>
                  <a:tcPr marL="7689" marR="7689" marT="7689" marB="0" anchor="ctr">
                    <a:solidFill>
                      <a:srgbClr val="EBF1DE">
                        <a:alpha val="49804"/>
                      </a:srgbClr>
                    </a:solidFill>
                  </a:tcPr>
                </a:tc>
              </a:tr>
            </a:tbl>
          </a:graphicData>
        </a:graphic>
      </p:graphicFrame>
    </p:spTree>
    <p:extLst>
      <p:ext uri="{BB962C8B-B14F-4D97-AF65-F5344CB8AC3E}">
        <p14:creationId xmlns:p14="http://schemas.microsoft.com/office/powerpoint/2010/main" val="3540878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6800" y="304800"/>
            <a:ext cx="7897688" cy="1143000"/>
          </a:xfrm>
        </p:spPr>
        <p:txBody>
          <a:bodyPr/>
          <a:lstStyle/>
          <a:p>
            <a:r>
              <a:rPr kumimoji="1" lang="ja-JP" altLang="en-US" dirty="0" smtClean="0">
                <a:solidFill>
                  <a:srgbClr val="0070C0"/>
                </a:solidFill>
                <a:latin typeface="+mn-ea"/>
                <a:ea typeface="+mn-ea"/>
              </a:rPr>
              <a:t>環境問題に向けた国際的な取組</a:t>
            </a:r>
            <a:endParaRPr kumimoji="1" lang="ja-JP" altLang="en-US" dirty="0">
              <a:solidFill>
                <a:srgbClr val="0070C0"/>
              </a:solidFill>
              <a:latin typeface="+mn-ea"/>
              <a:ea typeface="+mn-ea"/>
            </a:endParaRPr>
          </a:p>
        </p:txBody>
      </p:sp>
      <p:sp>
        <p:nvSpPr>
          <p:cNvPr id="4" name="コンテンツ プレースホルダ 3"/>
          <p:cNvSpPr>
            <a:spLocks noGrp="1"/>
          </p:cNvSpPr>
          <p:nvPr>
            <p:ph idx="1"/>
          </p:nvPr>
        </p:nvSpPr>
        <p:spPr/>
        <p:txBody>
          <a:bodyPr/>
          <a:lstStyle/>
          <a:p>
            <a:pPr>
              <a:buFont typeface="Wingdings" pitchFamily="2" charset="2"/>
              <a:buChar char="l"/>
            </a:pPr>
            <a:r>
              <a:rPr kumimoji="1" lang="ja-JP" altLang="en-US" dirty="0" smtClean="0"/>
              <a:t>野生生物種の保護・保全のための条約</a:t>
            </a:r>
            <a:endParaRPr kumimoji="1"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721387773"/>
              </p:ext>
            </p:extLst>
          </p:nvPr>
        </p:nvGraphicFramePr>
        <p:xfrm>
          <a:off x="899592" y="2276872"/>
          <a:ext cx="8064896" cy="4392488"/>
        </p:xfrm>
        <a:graphic>
          <a:graphicData uri="http://schemas.openxmlformats.org/drawingml/2006/table">
            <a:tbl>
              <a:tblPr>
                <a:tableStyleId>{69C7853C-536D-4A76-A0AE-DD22124D55A5}</a:tableStyleId>
              </a:tblPr>
              <a:tblGrid>
                <a:gridCol w="1437928"/>
                <a:gridCol w="650304"/>
                <a:gridCol w="5976664"/>
              </a:tblGrid>
              <a:tr h="1098122">
                <a:tc>
                  <a:txBody>
                    <a:bodyPr/>
                    <a:lstStyle/>
                    <a:p>
                      <a:pPr algn="ctr" rtl="0" fontAlgn="ctr"/>
                      <a:r>
                        <a:rPr lang="ja-JP" altLang="en-US" sz="1600" u="none" strike="noStrike" dirty="0">
                          <a:latin typeface="HG丸ｺﾞｼｯｸM-PRO" pitchFamily="50" charset="-128"/>
                          <a:ea typeface="HG丸ｺﾞｼｯｸM-PRO" pitchFamily="50" charset="-128"/>
                        </a:rPr>
                        <a:t>名称   </a:t>
                      </a:r>
                      <a:endParaRPr lang="ja-JP" altLang="en-US" sz="1600" b="0" i="0" u="none" strike="noStrike" dirty="0">
                        <a:solidFill>
                          <a:srgbClr val="000000"/>
                        </a:solidFill>
                        <a:latin typeface="HG丸ｺﾞｼｯｸM-PRO" pitchFamily="50" charset="-128"/>
                        <a:ea typeface="HG丸ｺﾞｼｯｸM-PRO" pitchFamily="50" charset="-128"/>
                      </a:endParaRPr>
                    </a:p>
                  </a:txBody>
                  <a:tcPr marL="4430" marR="4430" marT="4430" marB="0" anchor="ctr">
                    <a:solidFill>
                      <a:srgbClr val="EBF1DE">
                        <a:alpha val="50196"/>
                      </a:srgbClr>
                    </a:solidFill>
                  </a:tcPr>
                </a:tc>
                <a:tc>
                  <a:txBody>
                    <a:bodyPr/>
                    <a:lstStyle/>
                    <a:p>
                      <a:pPr algn="ctr" rtl="0" fontAlgn="ctr"/>
                      <a:r>
                        <a:rPr lang="ja-JP" altLang="en-US" sz="1600" u="none" strike="noStrike" dirty="0">
                          <a:latin typeface="HG丸ｺﾞｼｯｸM-PRO" pitchFamily="50" charset="-128"/>
                          <a:ea typeface="HG丸ｺﾞｼｯｸM-PRO" pitchFamily="50" charset="-128"/>
                        </a:rPr>
                        <a:t>年   </a:t>
                      </a:r>
                      <a:endParaRPr lang="ja-JP" altLang="en-US" sz="1600" b="0" i="0" u="none" strike="noStrike" dirty="0">
                        <a:solidFill>
                          <a:srgbClr val="000000"/>
                        </a:solidFill>
                        <a:latin typeface="HG丸ｺﾞｼｯｸM-PRO" pitchFamily="50" charset="-128"/>
                        <a:ea typeface="HG丸ｺﾞｼｯｸM-PRO" pitchFamily="50" charset="-128"/>
                      </a:endParaRPr>
                    </a:p>
                  </a:txBody>
                  <a:tcPr marL="4430" marR="4430" marT="4430" marB="0" anchor="ctr">
                    <a:solidFill>
                      <a:srgbClr val="EBF1DE">
                        <a:alpha val="50196"/>
                      </a:srgbClr>
                    </a:solidFill>
                  </a:tcPr>
                </a:tc>
                <a:tc>
                  <a:txBody>
                    <a:bodyPr/>
                    <a:lstStyle/>
                    <a:p>
                      <a:pPr algn="ctr" rtl="0" fontAlgn="ctr"/>
                      <a:r>
                        <a:rPr lang="ja-JP" altLang="en-US" sz="1600" u="none" strike="noStrike" dirty="0" smtClean="0">
                          <a:latin typeface="HG丸ｺﾞｼｯｸM-PRO" pitchFamily="50" charset="-128"/>
                          <a:ea typeface="HG丸ｺﾞｼｯｸM-PRO" pitchFamily="50" charset="-128"/>
                        </a:rPr>
                        <a:t>説明 </a:t>
                      </a:r>
                      <a:endParaRPr lang="ja-JP" altLang="en-US" sz="1600" b="0" i="0" u="none" strike="noStrike" dirty="0">
                        <a:solidFill>
                          <a:srgbClr val="000000"/>
                        </a:solidFill>
                        <a:latin typeface="HG丸ｺﾞｼｯｸM-PRO" pitchFamily="50" charset="-128"/>
                        <a:ea typeface="HG丸ｺﾞｼｯｸM-PRO" pitchFamily="50" charset="-128"/>
                      </a:endParaRPr>
                    </a:p>
                  </a:txBody>
                  <a:tcPr marL="4430" marR="4430" marT="4430" marB="0" anchor="ctr">
                    <a:solidFill>
                      <a:srgbClr val="EBF1DE">
                        <a:alpha val="50196"/>
                      </a:srgbClr>
                    </a:solidFill>
                  </a:tcPr>
                </a:tc>
              </a:tr>
              <a:tr h="1098122">
                <a:tc>
                  <a:txBody>
                    <a:bodyPr/>
                    <a:lstStyle/>
                    <a:p>
                      <a:pPr algn="l" rtl="0" fontAlgn="ctr"/>
                      <a:r>
                        <a:rPr lang="ja-JP" altLang="en-US" sz="1600" u="none" strike="noStrike" dirty="0">
                          <a:latin typeface="HG丸ｺﾞｼｯｸM-PRO" pitchFamily="50" charset="-128"/>
                          <a:ea typeface="HG丸ｺﾞｼｯｸM-PRO" pitchFamily="50" charset="-128"/>
                        </a:rPr>
                        <a:t>ラムサール条約  </a:t>
                      </a:r>
                      <a:endParaRPr lang="ja-JP" altLang="en-US" sz="1600" b="0" i="0" u="none" strike="noStrike" dirty="0">
                        <a:solidFill>
                          <a:srgbClr val="000000"/>
                        </a:solidFill>
                        <a:latin typeface="HG丸ｺﾞｼｯｸM-PRO" pitchFamily="50" charset="-128"/>
                        <a:ea typeface="HG丸ｺﾞｼｯｸM-PRO" pitchFamily="50" charset="-128"/>
                      </a:endParaRPr>
                    </a:p>
                  </a:txBody>
                  <a:tcPr marL="4430" marR="4430" marT="4430" marB="0" anchor="ctr">
                    <a:solidFill>
                      <a:srgbClr val="EBF1DE">
                        <a:alpha val="50196"/>
                      </a:srgbClr>
                    </a:solidFill>
                  </a:tcPr>
                </a:tc>
                <a:tc>
                  <a:txBody>
                    <a:bodyPr/>
                    <a:lstStyle/>
                    <a:p>
                      <a:pPr algn="ctr" rtl="0" fontAlgn="ctr"/>
                      <a:r>
                        <a:rPr lang="en-US" altLang="ja-JP" sz="1600" u="none" strike="noStrike" dirty="0">
                          <a:latin typeface="HG丸ｺﾞｼｯｸM-PRO" pitchFamily="50" charset="-128"/>
                          <a:ea typeface="HG丸ｺﾞｼｯｸM-PRO" pitchFamily="50" charset="-128"/>
                        </a:rPr>
                        <a:t>1971</a:t>
                      </a:r>
                      <a:endParaRPr lang="en-US" altLang="ja-JP" sz="1600" b="0" i="0" u="none" strike="noStrike" dirty="0">
                        <a:solidFill>
                          <a:srgbClr val="000000"/>
                        </a:solidFill>
                        <a:latin typeface="HG丸ｺﾞｼｯｸM-PRO" pitchFamily="50" charset="-128"/>
                        <a:ea typeface="HG丸ｺﾞｼｯｸM-PRO" pitchFamily="50" charset="-128"/>
                      </a:endParaRPr>
                    </a:p>
                  </a:txBody>
                  <a:tcPr marL="4430" marR="4430" marT="4430" marB="0" anchor="ctr">
                    <a:solidFill>
                      <a:srgbClr val="EBF1DE">
                        <a:alpha val="50196"/>
                      </a:srgbClr>
                    </a:solidFill>
                  </a:tcPr>
                </a:tc>
                <a:tc>
                  <a:txBody>
                    <a:bodyPr/>
                    <a:lstStyle/>
                    <a:p>
                      <a:pPr algn="l" rtl="0" fontAlgn="ctr"/>
                      <a:r>
                        <a:rPr lang="ja-JP" altLang="en-US" sz="1600" u="none" strike="noStrike" dirty="0">
                          <a:latin typeface="HG丸ｺﾞｼｯｸM-PRO" pitchFamily="50" charset="-128"/>
                          <a:ea typeface="HG丸ｺﾞｼｯｸM-PRO" pitchFamily="50" charset="-128"/>
                        </a:rPr>
                        <a:t>国境を越えて移動する水鳥を中心</a:t>
                      </a:r>
                      <a:r>
                        <a:rPr lang="ja-JP" altLang="en-US" sz="1600" u="none" strike="noStrike" dirty="0" smtClean="0">
                          <a:latin typeface="HG丸ｺﾞｼｯｸM-PRO" pitchFamily="50" charset="-128"/>
                          <a:ea typeface="HG丸ｺﾞｼｯｸM-PRO" pitchFamily="50" charset="-128"/>
                        </a:rPr>
                        <a:t>に，湿地</a:t>
                      </a:r>
                      <a:r>
                        <a:rPr lang="ja-JP" altLang="en-US" sz="1600" u="none" strike="noStrike" dirty="0">
                          <a:latin typeface="HG丸ｺﾞｼｯｸM-PRO" pitchFamily="50" charset="-128"/>
                          <a:ea typeface="HG丸ｺﾞｼｯｸM-PRO" pitchFamily="50" charset="-128"/>
                        </a:rPr>
                        <a:t>に生育する動植物</a:t>
                      </a:r>
                      <a:r>
                        <a:rPr lang="ja-JP" altLang="en-US" sz="1600" u="none" strike="noStrike" dirty="0" smtClean="0">
                          <a:latin typeface="HG丸ｺﾞｼｯｸM-PRO" pitchFamily="50" charset="-128"/>
                          <a:ea typeface="HG丸ｺﾞｼｯｸM-PRO" pitchFamily="50" charset="-128"/>
                        </a:rPr>
                        <a:t>の</a:t>
                      </a:r>
                      <a:endParaRPr lang="en-US" altLang="ja-JP" sz="1600" u="none" strike="noStrike" dirty="0" smtClean="0">
                        <a:latin typeface="HG丸ｺﾞｼｯｸM-PRO" pitchFamily="50" charset="-128"/>
                        <a:ea typeface="HG丸ｺﾞｼｯｸM-PRO" pitchFamily="50" charset="-128"/>
                      </a:endParaRPr>
                    </a:p>
                    <a:p>
                      <a:pPr algn="l" rtl="0" fontAlgn="ctr"/>
                      <a:r>
                        <a:rPr lang="ja-JP" altLang="en-US" sz="1600" u="none" strike="noStrike" dirty="0" smtClean="0">
                          <a:latin typeface="HG丸ｺﾞｼｯｸM-PRO" pitchFamily="50" charset="-128"/>
                          <a:ea typeface="HG丸ｺﾞｼｯｸM-PRO" pitchFamily="50" charset="-128"/>
                        </a:rPr>
                        <a:t>保護</a:t>
                      </a:r>
                      <a:r>
                        <a:rPr lang="ja-JP" altLang="en-US" sz="1600" u="none" strike="noStrike" dirty="0">
                          <a:latin typeface="HG丸ｺﾞｼｯｸM-PRO" pitchFamily="50" charset="-128"/>
                          <a:ea typeface="HG丸ｺﾞｼｯｸM-PRO" pitchFamily="50" charset="-128"/>
                        </a:rPr>
                        <a:t>・保全 </a:t>
                      </a:r>
                      <a:endParaRPr lang="ja-JP" altLang="en-US" sz="1600" b="0" i="0" u="none" strike="noStrike" dirty="0">
                        <a:solidFill>
                          <a:srgbClr val="000000"/>
                        </a:solidFill>
                        <a:latin typeface="HG丸ｺﾞｼｯｸM-PRO" pitchFamily="50" charset="-128"/>
                        <a:ea typeface="HG丸ｺﾞｼｯｸM-PRO" pitchFamily="50" charset="-128"/>
                      </a:endParaRPr>
                    </a:p>
                  </a:txBody>
                  <a:tcPr marL="4430" marR="4430" marT="4430" marB="0" anchor="ctr">
                    <a:solidFill>
                      <a:srgbClr val="EBF1DE">
                        <a:alpha val="50196"/>
                      </a:srgbClr>
                    </a:solidFill>
                  </a:tcPr>
                </a:tc>
              </a:tr>
              <a:tr h="1098122">
                <a:tc>
                  <a:txBody>
                    <a:bodyPr/>
                    <a:lstStyle/>
                    <a:p>
                      <a:pPr algn="l" rtl="0" fontAlgn="ctr"/>
                      <a:r>
                        <a:rPr lang="ja-JP" altLang="en-US" sz="1600" u="none" strike="noStrike" dirty="0">
                          <a:latin typeface="HG丸ｺﾞｼｯｸM-PRO" pitchFamily="50" charset="-128"/>
                          <a:ea typeface="HG丸ｺﾞｼｯｸM-PRO" pitchFamily="50" charset="-128"/>
                        </a:rPr>
                        <a:t>ワシントン条約   </a:t>
                      </a:r>
                      <a:endParaRPr lang="ja-JP" altLang="en-US" sz="1600" b="0" i="0" u="none" strike="noStrike" dirty="0">
                        <a:solidFill>
                          <a:srgbClr val="000000"/>
                        </a:solidFill>
                        <a:latin typeface="HG丸ｺﾞｼｯｸM-PRO" pitchFamily="50" charset="-128"/>
                        <a:ea typeface="HG丸ｺﾞｼｯｸM-PRO" pitchFamily="50" charset="-128"/>
                      </a:endParaRPr>
                    </a:p>
                  </a:txBody>
                  <a:tcPr marL="4430" marR="4430" marT="4430" marB="0" anchor="ctr">
                    <a:solidFill>
                      <a:srgbClr val="EBF1DE">
                        <a:alpha val="50196"/>
                      </a:srgbClr>
                    </a:solidFill>
                  </a:tcPr>
                </a:tc>
                <a:tc>
                  <a:txBody>
                    <a:bodyPr/>
                    <a:lstStyle/>
                    <a:p>
                      <a:pPr algn="ctr" rtl="0" fontAlgn="ctr"/>
                      <a:r>
                        <a:rPr lang="en-US" altLang="ja-JP" sz="1600" u="none" strike="noStrike" dirty="0">
                          <a:latin typeface="HG丸ｺﾞｼｯｸM-PRO" pitchFamily="50" charset="-128"/>
                          <a:ea typeface="HG丸ｺﾞｼｯｸM-PRO" pitchFamily="50" charset="-128"/>
                        </a:rPr>
                        <a:t>1973</a:t>
                      </a:r>
                      <a:endParaRPr lang="en-US" altLang="ja-JP" sz="1600" b="0" i="0" u="none" strike="noStrike" dirty="0">
                        <a:solidFill>
                          <a:srgbClr val="000000"/>
                        </a:solidFill>
                        <a:latin typeface="HG丸ｺﾞｼｯｸM-PRO" pitchFamily="50" charset="-128"/>
                        <a:ea typeface="HG丸ｺﾞｼｯｸM-PRO" pitchFamily="50" charset="-128"/>
                      </a:endParaRPr>
                    </a:p>
                  </a:txBody>
                  <a:tcPr marL="4430" marR="4430" marT="4430" marB="0" anchor="ctr">
                    <a:solidFill>
                      <a:srgbClr val="EBF1DE">
                        <a:alpha val="50196"/>
                      </a:srgbClr>
                    </a:solidFill>
                  </a:tcPr>
                </a:tc>
                <a:tc>
                  <a:txBody>
                    <a:bodyPr/>
                    <a:lstStyle/>
                    <a:p>
                      <a:pPr algn="l" rtl="0" fontAlgn="ctr"/>
                      <a:r>
                        <a:rPr lang="ja-JP" altLang="en-US" sz="1600" u="none" strike="noStrike" dirty="0">
                          <a:latin typeface="HG丸ｺﾞｼｯｸM-PRO" pitchFamily="50" charset="-128"/>
                          <a:ea typeface="HG丸ｺﾞｼｯｸM-PRO" pitchFamily="50" charset="-128"/>
                        </a:rPr>
                        <a:t>絶滅のおそれのある野生動植物の種の国際取引の原則禁止 </a:t>
                      </a:r>
                      <a:endParaRPr lang="ja-JP" altLang="en-US" sz="1600" b="0" i="0" u="none" strike="noStrike" dirty="0">
                        <a:solidFill>
                          <a:srgbClr val="000000"/>
                        </a:solidFill>
                        <a:latin typeface="HG丸ｺﾞｼｯｸM-PRO" pitchFamily="50" charset="-128"/>
                        <a:ea typeface="HG丸ｺﾞｼｯｸM-PRO" pitchFamily="50" charset="-128"/>
                      </a:endParaRPr>
                    </a:p>
                  </a:txBody>
                  <a:tcPr marL="4430" marR="4430" marT="4430" marB="0" anchor="ctr">
                    <a:solidFill>
                      <a:srgbClr val="EBF1DE">
                        <a:alpha val="50196"/>
                      </a:srgbClr>
                    </a:solidFill>
                  </a:tcPr>
                </a:tc>
              </a:tr>
              <a:tr h="1098122">
                <a:tc>
                  <a:txBody>
                    <a:bodyPr/>
                    <a:lstStyle/>
                    <a:p>
                      <a:pPr algn="l" rtl="0" fontAlgn="ctr"/>
                      <a:r>
                        <a:rPr lang="ja-JP" altLang="en-US" sz="1600" u="none" strike="noStrike" dirty="0">
                          <a:latin typeface="HG丸ｺﾞｼｯｸM-PRO" pitchFamily="50" charset="-128"/>
                          <a:ea typeface="HG丸ｺﾞｼｯｸM-PRO" pitchFamily="50" charset="-128"/>
                        </a:rPr>
                        <a:t>生物多様性条約  </a:t>
                      </a:r>
                      <a:endParaRPr lang="ja-JP" altLang="en-US" sz="1600" b="0" i="0" u="none" strike="noStrike" dirty="0">
                        <a:solidFill>
                          <a:srgbClr val="000000"/>
                        </a:solidFill>
                        <a:latin typeface="HG丸ｺﾞｼｯｸM-PRO" pitchFamily="50" charset="-128"/>
                        <a:ea typeface="HG丸ｺﾞｼｯｸM-PRO" pitchFamily="50" charset="-128"/>
                      </a:endParaRPr>
                    </a:p>
                  </a:txBody>
                  <a:tcPr marL="4430" marR="4430" marT="4430" marB="0" anchor="ctr">
                    <a:solidFill>
                      <a:srgbClr val="EBF1DE">
                        <a:alpha val="50196"/>
                      </a:srgbClr>
                    </a:solidFill>
                  </a:tcPr>
                </a:tc>
                <a:tc>
                  <a:txBody>
                    <a:bodyPr/>
                    <a:lstStyle/>
                    <a:p>
                      <a:pPr algn="ctr" rtl="0" fontAlgn="ctr"/>
                      <a:r>
                        <a:rPr lang="en-US" altLang="ja-JP" sz="1600" u="none" strike="noStrike" dirty="0">
                          <a:latin typeface="HG丸ｺﾞｼｯｸM-PRO" pitchFamily="50" charset="-128"/>
                          <a:ea typeface="HG丸ｺﾞｼｯｸM-PRO" pitchFamily="50" charset="-128"/>
                        </a:rPr>
                        <a:t>1992</a:t>
                      </a:r>
                      <a:endParaRPr lang="en-US" altLang="ja-JP" sz="1600" b="0" i="0" u="none" strike="noStrike" dirty="0">
                        <a:solidFill>
                          <a:srgbClr val="000000"/>
                        </a:solidFill>
                        <a:latin typeface="HG丸ｺﾞｼｯｸM-PRO" pitchFamily="50" charset="-128"/>
                        <a:ea typeface="HG丸ｺﾞｼｯｸM-PRO" pitchFamily="50" charset="-128"/>
                      </a:endParaRPr>
                    </a:p>
                  </a:txBody>
                  <a:tcPr marL="4430" marR="4430" marT="4430" marB="0" anchor="ctr">
                    <a:solidFill>
                      <a:srgbClr val="EBF1DE">
                        <a:alpha val="50196"/>
                      </a:srgbClr>
                    </a:solidFill>
                  </a:tcPr>
                </a:tc>
                <a:tc>
                  <a:txBody>
                    <a:bodyPr/>
                    <a:lstStyle/>
                    <a:p>
                      <a:pPr algn="l" rtl="0" fontAlgn="ctr"/>
                      <a:r>
                        <a:rPr lang="ja-JP" altLang="en-US" sz="1600" u="none" strike="noStrike" dirty="0">
                          <a:latin typeface="HG丸ｺﾞｼｯｸM-PRO" pitchFamily="50" charset="-128"/>
                          <a:ea typeface="HG丸ｺﾞｼｯｸM-PRO" pitchFamily="50" charset="-128"/>
                        </a:rPr>
                        <a:t>生態系のバランスを</a:t>
                      </a:r>
                      <a:r>
                        <a:rPr lang="ja-JP" altLang="en-US" sz="1600" u="none" strike="noStrike" dirty="0" smtClean="0">
                          <a:latin typeface="HG丸ｺﾞｼｯｸM-PRO" pitchFamily="50" charset="-128"/>
                          <a:ea typeface="HG丸ｺﾞｼｯｸM-PRO" pitchFamily="50" charset="-128"/>
                        </a:rPr>
                        <a:t>保つ上で，生物</a:t>
                      </a:r>
                      <a:r>
                        <a:rPr lang="ja-JP" altLang="en-US" sz="1600" u="none" strike="noStrike" dirty="0">
                          <a:latin typeface="HG丸ｺﾞｼｯｸM-PRO" pitchFamily="50" charset="-128"/>
                          <a:ea typeface="HG丸ｺﾞｼｯｸM-PRO" pitchFamily="50" charset="-128"/>
                        </a:rPr>
                        <a:t>の多様性が重要で</a:t>
                      </a:r>
                      <a:r>
                        <a:rPr lang="ja-JP" altLang="en-US" sz="1600" u="none" strike="noStrike" dirty="0" smtClean="0">
                          <a:latin typeface="HG丸ｺﾞｼｯｸM-PRO" pitchFamily="50" charset="-128"/>
                          <a:ea typeface="HG丸ｺﾞｼｯｸM-PRO" pitchFamily="50" charset="-128"/>
                        </a:rPr>
                        <a:t>あり，</a:t>
                      </a:r>
                      <a:endParaRPr lang="en-US" altLang="ja-JP" sz="1600" u="none" strike="noStrike" dirty="0" smtClean="0">
                        <a:latin typeface="HG丸ｺﾞｼｯｸM-PRO" pitchFamily="50" charset="-128"/>
                        <a:ea typeface="HG丸ｺﾞｼｯｸM-PRO" pitchFamily="50" charset="-128"/>
                      </a:endParaRPr>
                    </a:p>
                    <a:p>
                      <a:pPr algn="l" rtl="0" fontAlgn="ctr"/>
                      <a:r>
                        <a:rPr lang="ja-JP" altLang="en-US" sz="1600" u="none" strike="noStrike" dirty="0" smtClean="0">
                          <a:latin typeface="HG丸ｺﾞｼｯｸM-PRO" pitchFamily="50" charset="-128"/>
                          <a:ea typeface="HG丸ｺﾞｼｯｸM-PRO" pitchFamily="50" charset="-128"/>
                        </a:rPr>
                        <a:t>世界</a:t>
                      </a:r>
                      <a:r>
                        <a:rPr lang="ja-JP" altLang="en-US" sz="1600" u="none" strike="noStrike" dirty="0">
                          <a:latin typeface="HG丸ｺﾞｼｯｸM-PRO" pitchFamily="50" charset="-128"/>
                          <a:ea typeface="HG丸ｺﾞｼｯｸM-PRO" pitchFamily="50" charset="-128"/>
                        </a:rPr>
                        <a:t>全体でその維持と持続可能な</a:t>
                      </a:r>
                      <a:r>
                        <a:rPr lang="ja-JP" altLang="en-US" sz="1600" u="none" strike="noStrike" dirty="0" smtClean="0">
                          <a:latin typeface="HG丸ｺﾞｼｯｸM-PRO" pitchFamily="50" charset="-128"/>
                          <a:ea typeface="HG丸ｺﾞｼｯｸM-PRO" pitchFamily="50" charset="-128"/>
                        </a:rPr>
                        <a:t>利用を目的としている</a:t>
                      </a:r>
                      <a:endParaRPr lang="ja-JP" altLang="en-US" sz="1600" b="0" i="0" u="none" strike="noStrike" dirty="0">
                        <a:solidFill>
                          <a:srgbClr val="000000"/>
                        </a:solidFill>
                        <a:latin typeface="HG丸ｺﾞｼｯｸM-PRO" pitchFamily="50" charset="-128"/>
                        <a:ea typeface="HG丸ｺﾞｼｯｸM-PRO" pitchFamily="50" charset="-128"/>
                      </a:endParaRPr>
                    </a:p>
                  </a:txBody>
                  <a:tcPr marL="4430" marR="4430" marT="4430" marB="0" anchor="ctr">
                    <a:solidFill>
                      <a:srgbClr val="EBF1DE">
                        <a:alpha val="50196"/>
                      </a:srgbClr>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6800" y="304800"/>
            <a:ext cx="7897688" cy="1143000"/>
          </a:xfrm>
        </p:spPr>
        <p:txBody>
          <a:bodyPr/>
          <a:lstStyle/>
          <a:p>
            <a:r>
              <a:rPr kumimoji="1" lang="ja-JP" altLang="en-US" dirty="0" smtClean="0">
                <a:solidFill>
                  <a:srgbClr val="0070C0"/>
                </a:solidFill>
                <a:latin typeface="+mn-ea"/>
                <a:ea typeface="+mn-ea"/>
              </a:rPr>
              <a:t>環境問題に向けた国際的な取組</a:t>
            </a:r>
            <a:endParaRPr kumimoji="1" lang="ja-JP" altLang="en-US" dirty="0">
              <a:solidFill>
                <a:srgbClr val="0070C0"/>
              </a:solidFill>
              <a:latin typeface="+mn-ea"/>
              <a:ea typeface="+mn-ea"/>
            </a:endParaRPr>
          </a:p>
        </p:txBody>
      </p:sp>
      <p:sp>
        <p:nvSpPr>
          <p:cNvPr id="4" name="コンテンツ プレースホルダ 3"/>
          <p:cNvSpPr>
            <a:spLocks noGrp="1"/>
          </p:cNvSpPr>
          <p:nvPr>
            <p:ph idx="1"/>
          </p:nvPr>
        </p:nvSpPr>
        <p:spPr/>
        <p:txBody>
          <a:bodyPr/>
          <a:lstStyle/>
          <a:p>
            <a:pPr>
              <a:buFont typeface="Wingdings" pitchFamily="2" charset="2"/>
              <a:buChar char="l"/>
            </a:pPr>
            <a:r>
              <a:rPr kumimoji="1" lang="ja-JP" altLang="en-US" dirty="0" smtClean="0"/>
              <a:t>地球環境保護のための対策</a:t>
            </a:r>
            <a:endParaRPr kumimoji="1" lang="ja-JP" altLang="en-US" dirty="0"/>
          </a:p>
        </p:txBody>
      </p:sp>
      <p:graphicFrame>
        <p:nvGraphicFramePr>
          <p:cNvPr id="8" name="表 7"/>
          <p:cNvGraphicFramePr>
            <a:graphicFrameLocks noGrp="1"/>
          </p:cNvGraphicFramePr>
          <p:nvPr>
            <p:extLst/>
          </p:nvPr>
        </p:nvGraphicFramePr>
        <p:xfrm>
          <a:off x="899592" y="2276873"/>
          <a:ext cx="8064896" cy="4392486"/>
        </p:xfrm>
        <a:graphic>
          <a:graphicData uri="http://schemas.openxmlformats.org/drawingml/2006/table">
            <a:tbl>
              <a:tblPr>
                <a:tableStyleId>{69C7853C-536D-4A76-A0AE-DD22124D55A5}</a:tableStyleId>
              </a:tblPr>
              <a:tblGrid>
                <a:gridCol w="2088232"/>
                <a:gridCol w="648072"/>
                <a:gridCol w="5328592"/>
              </a:tblGrid>
              <a:tr h="627498">
                <a:tc>
                  <a:txBody>
                    <a:bodyPr/>
                    <a:lstStyle/>
                    <a:p>
                      <a:pPr algn="ctr" rtl="0" fontAlgn="ctr"/>
                      <a:r>
                        <a:rPr lang="ja-JP" altLang="en-US" sz="1600" u="none" strike="noStrike" dirty="0">
                          <a:latin typeface="HG丸ｺﾞｼｯｸM-PRO" pitchFamily="50" charset="-128"/>
                          <a:ea typeface="HG丸ｺﾞｼｯｸM-PRO" pitchFamily="50" charset="-128"/>
                        </a:rPr>
                        <a:t>名称  </a:t>
                      </a:r>
                      <a:endParaRPr lang="ja-JP" altLang="en-US" sz="1600" b="0" i="0" u="none" strike="noStrike" dirty="0">
                        <a:solidFill>
                          <a:srgbClr val="000000"/>
                        </a:solidFill>
                        <a:latin typeface="HG丸ｺﾞｼｯｸM-PRO" pitchFamily="50" charset="-128"/>
                        <a:ea typeface="HG丸ｺﾞｼｯｸM-PRO" pitchFamily="50" charset="-128"/>
                      </a:endParaRPr>
                    </a:p>
                  </a:txBody>
                  <a:tcPr marL="5013" marR="5013" marT="5013" marB="0" anchor="ctr">
                    <a:solidFill>
                      <a:srgbClr val="EBF1DE">
                        <a:alpha val="50196"/>
                      </a:srgbClr>
                    </a:solidFill>
                  </a:tcPr>
                </a:tc>
                <a:tc>
                  <a:txBody>
                    <a:bodyPr/>
                    <a:lstStyle/>
                    <a:p>
                      <a:pPr algn="ctr" rtl="0" fontAlgn="ctr"/>
                      <a:r>
                        <a:rPr lang="ja-JP" altLang="en-US" sz="1600" u="none" strike="noStrike" dirty="0">
                          <a:latin typeface="HG丸ｺﾞｼｯｸM-PRO" pitchFamily="50" charset="-128"/>
                          <a:ea typeface="HG丸ｺﾞｼｯｸM-PRO" pitchFamily="50" charset="-128"/>
                        </a:rPr>
                        <a:t>年  </a:t>
                      </a:r>
                      <a:endParaRPr lang="ja-JP" altLang="en-US" sz="1600" b="0" i="0" u="none" strike="noStrike" dirty="0">
                        <a:solidFill>
                          <a:srgbClr val="000000"/>
                        </a:solidFill>
                        <a:latin typeface="HG丸ｺﾞｼｯｸM-PRO" pitchFamily="50" charset="-128"/>
                        <a:ea typeface="HG丸ｺﾞｼｯｸM-PRO" pitchFamily="50" charset="-128"/>
                      </a:endParaRPr>
                    </a:p>
                  </a:txBody>
                  <a:tcPr marL="5013" marR="5013" marT="5013" marB="0" anchor="ctr">
                    <a:solidFill>
                      <a:srgbClr val="EBF1DE">
                        <a:alpha val="50196"/>
                      </a:srgbClr>
                    </a:solidFill>
                  </a:tcPr>
                </a:tc>
                <a:tc>
                  <a:txBody>
                    <a:bodyPr/>
                    <a:lstStyle/>
                    <a:p>
                      <a:pPr algn="ctr" rtl="0" fontAlgn="ctr"/>
                      <a:r>
                        <a:rPr lang="ja-JP" altLang="en-US" sz="1600" u="none" strike="noStrike" dirty="0" smtClean="0">
                          <a:latin typeface="HG丸ｺﾞｼｯｸM-PRO" pitchFamily="50" charset="-128"/>
                          <a:ea typeface="HG丸ｺﾞｼｯｸM-PRO" pitchFamily="50" charset="-128"/>
                        </a:rPr>
                        <a:t>説明  </a:t>
                      </a:r>
                      <a:endParaRPr lang="ja-JP" altLang="en-US" sz="1600" b="0" i="0" u="none" strike="noStrike" dirty="0">
                        <a:solidFill>
                          <a:srgbClr val="000000"/>
                        </a:solidFill>
                        <a:latin typeface="HG丸ｺﾞｼｯｸM-PRO" pitchFamily="50" charset="-128"/>
                        <a:ea typeface="HG丸ｺﾞｼｯｸM-PRO" pitchFamily="50" charset="-128"/>
                      </a:endParaRPr>
                    </a:p>
                  </a:txBody>
                  <a:tcPr marL="5013" marR="5013" marT="5013" marB="0" anchor="ctr">
                    <a:solidFill>
                      <a:srgbClr val="EBF1DE">
                        <a:alpha val="50196"/>
                      </a:srgbClr>
                    </a:solidFill>
                  </a:tcPr>
                </a:tc>
              </a:tr>
              <a:tr h="627498">
                <a:tc>
                  <a:txBody>
                    <a:bodyPr/>
                    <a:lstStyle/>
                    <a:p>
                      <a:pPr algn="l" rtl="0" fontAlgn="ctr"/>
                      <a:r>
                        <a:rPr lang="ja-JP" altLang="en-US" sz="1600" u="none" strike="noStrike" dirty="0">
                          <a:latin typeface="HG丸ｺﾞｼｯｸM-PRO" pitchFamily="50" charset="-128"/>
                          <a:ea typeface="HG丸ｺﾞｼｯｸM-PRO" pitchFamily="50" charset="-128"/>
                        </a:rPr>
                        <a:t>ウィーン条約 </a:t>
                      </a:r>
                      <a:endParaRPr lang="ja-JP" altLang="en-US" sz="1600" b="0" i="0" u="none" strike="noStrike" dirty="0">
                        <a:solidFill>
                          <a:srgbClr val="000000"/>
                        </a:solidFill>
                        <a:latin typeface="HG丸ｺﾞｼｯｸM-PRO" pitchFamily="50" charset="-128"/>
                        <a:ea typeface="HG丸ｺﾞｼｯｸM-PRO" pitchFamily="50" charset="-128"/>
                      </a:endParaRPr>
                    </a:p>
                  </a:txBody>
                  <a:tcPr marL="5013" marR="5013" marT="5013" marB="0" anchor="ctr">
                    <a:solidFill>
                      <a:srgbClr val="EBF1DE">
                        <a:alpha val="50196"/>
                      </a:srgbClr>
                    </a:solidFill>
                  </a:tcPr>
                </a:tc>
                <a:tc>
                  <a:txBody>
                    <a:bodyPr/>
                    <a:lstStyle/>
                    <a:p>
                      <a:pPr algn="ctr" rtl="0" fontAlgn="ctr"/>
                      <a:r>
                        <a:rPr lang="en-US" altLang="ja-JP" sz="1600" u="none" strike="noStrike" dirty="0">
                          <a:latin typeface="HG丸ｺﾞｼｯｸM-PRO" pitchFamily="50" charset="-128"/>
                          <a:ea typeface="HG丸ｺﾞｼｯｸM-PRO" pitchFamily="50" charset="-128"/>
                        </a:rPr>
                        <a:t>1985</a:t>
                      </a:r>
                      <a:endParaRPr lang="en-US" altLang="ja-JP" sz="1600" b="0" i="0" u="none" strike="noStrike" dirty="0">
                        <a:solidFill>
                          <a:srgbClr val="000000"/>
                        </a:solidFill>
                        <a:latin typeface="HG丸ｺﾞｼｯｸM-PRO" pitchFamily="50" charset="-128"/>
                        <a:ea typeface="HG丸ｺﾞｼｯｸM-PRO" pitchFamily="50" charset="-128"/>
                      </a:endParaRPr>
                    </a:p>
                  </a:txBody>
                  <a:tcPr marL="5013" marR="5013" marT="5013" marB="0" anchor="ctr">
                    <a:solidFill>
                      <a:srgbClr val="EBF1DE">
                        <a:alpha val="50196"/>
                      </a:srgbClr>
                    </a:solidFill>
                  </a:tcPr>
                </a:tc>
                <a:tc>
                  <a:txBody>
                    <a:bodyPr/>
                    <a:lstStyle/>
                    <a:p>
                      <a:pPr algn="l" rtl="0" fontAlgn="ctr"/>
                      <a:r>
                        <a:rPr lang="ja-JP" altLang="en-US" sz="1600" u="none" strike="noStrike" dirty="0">
                          <a:latin typeface="HG丸ｺﾞｼｯｸM-PRO" pitchFamily="50" charset="-128"/>
                          <a:ea typeface="HG丸ｺﾞｼｯｸM-PRO" pitchFamily="50" charset="-128"/>
                        </a:rPr>
                        <a:t>オゾン層の保護  </a:t>
                      </a:r>
                      <a:endParaRPr lang="ja-JP" altLang="en-US" sz="1600" b="0" i="0" u="none" strike="noStrike" dirty="0">
                        <a:solidFill>
                          <a:srgbClr val="000000"/>
                        </a:solidFill>
                        <a:latin typeface="HG丸ｺﾞｼｯｸM-PRO" pitchFamily="50" charset="-128"/>
                        <a:ea typeface="HG丸ｺﾞｼｯｸM-PRO" pitchFamily="50" charset="-128"/>
                      </a:endParaRPr>
                    </a:p>
                  </a:txBody>
                  <a:tcPr marL="5013" marR="5013" marT="5013" marB="0" anchor="ctr">
                    <a:solidFill>
                      <a:srgbClr val="EBF1DE">
                        <a:alpha val="50196"/>
                      </a:srgbClr>
                    </a:solidFill>
                  </a:tcPr>
                </a:tc>
              </a:tr>
              <a:tr h="627498">
                <a:tc>
                  <a:txBody>
                    <a:bodyPr/>
                    <a:lstStyle/>
                    <a:p>
                      <a:pPr algn="l" rtl="0" fontAlgn="ctr"/>
                      <a:r>
                        <a:rPr lang="ja-JP" altLang="en-US" sz="1600" u="none" strike="noStrike" dirty="0">
                          <a:latin typeface="HG丸ｺﾞｼｯｸM-PRO" pitchFamily="50" charset="-128"/>
                          <a:ea typeface="HG丸ｺﾞｼｯｸM-PRO" pitchFamily="50" charset="-128"/>
                        </a:rPr>
                        <a:t>モントリオール議定書 </a:t>
                      </a:r>
                      <a:endParaRPr lang="ja-JP" altLang="en-US" sz="1600" b="0" i="0" u="none" strike="noStrike" dirty="0">
                        <a:solidFill>
                          <a:srgbClr val="000000"/>
                        </a:solidFill>
                        <a:latin typeface="HG丸ｺﾞｼｯｸM-PRO" pitchFamily="50" charset="-128"/>
                        <a:ea typeface="HG丸ｺﾞｼｯｸM-PRO" pitchFamily="50" charset="-128"/>
                      </a:endParaRPr>
                    </a:p>
                  </a:txBody>
                  <a:tcPr marL="5013" marR="5013" marT="5013" marB="0" anchor="ctr">
                    <a:solidFill>
                      <a:srgbClr val="EBF1DE">
                        <a:alpha val="50196"/>
                      </a:srgbClr>
                    </a:solidFill>
                  </a:tcPr>
                </a:tc>
                <a:tc>
                  <a:txBody>
                    <a:bodyPr/>
                    <a:lstStyle/>
                    <a:p>
                      <a:pPr algn="ctr" rtl="0" fontAlgn="ctr"/>
                      <a:r>
                        <a:rPr lang="en-US" altLang="ja-JP" sz="1600" u="none" strike="noStrike" dirty="0">
                          <a:latin typeface="HG丸ｺﾞｼｯｸM-PRO" pitchFamily="50" charset="-128"/>
                          <a:ea typeface="HG丸ｺﾞｼｯｸM-PRO" pitchFamily="50" charset="-128"/>
                        </a:rPr>
                        <a:t>1987</a:t>
                      </a:r>
                      <a:endParaRPr lang="en-US" altLang="ja-JP" sz="1600" b="0" i="0" u="none" strike="noStrike" dirty="0">
                        <a:solidFill>
                          <a:srgbClr val="000000"/>
                        </a:solidFill>
                        <a:latin typeface="HG丸ｺﾞｼｯｸM-PRO" pitchFamily="50" charset="-128"/>
                        <a:ea typeface="HG丸ｺﾞｼｯｸM-PRO" pitchFamily="50" charset="-128"/>
                      </a:endParaRPr>
                    </a:p>
                  </a:txBody>
                  <a:tcPr marL="5013" marR="5013" marT="5013" marB="0" anchor="ctr">
                    <a:solidFill>
                      <a:srgbClr val="EBF1DE">
                        <a:alpha val="50196"/>
                      </a:srgbClr>
                    </a:solidFill>
                  </a:tcPr>
                </a:tc>
                <a:tc>
                  <a:txBody>
                    <a:bodyPr/>
                    <a:lstStyle/>
                    <a:p>
                      <a:pPr algn="l" rtl="0" fontAlgn="ctr"/>
                      <a:r>
                        <a:rPr lang="ja-JP" altLang="en-US" sz="1600" u="none" strike="noStrike" dirty="0">
                          <a:latin typeface="HG丸ｺﾞｼｯｸM-PRO" pitchFamily="50" charset="-128"/>
                          <a:ea typeface="HG丸ｺﾞｼｯｸM-PRO" pitchFamily="50" charset="-128"/>
                        </a:rPr>
                        <a:t>オゾン層破壊物質の生産・排出の規制</a:t>
                      </a:r>
                      <a:r>
                        <a:rPr lang="ja-JP" altLang="en-US" sz="1600" u="none" strike="noStrike" dirty="0" smtClean="0">
                          <a:latin typeface="HG丸ｺﾞｼｯｸM-PRO" pitchFamily="50" charset="-128"/>
                          <a:ea typeface="HG丸ｺﾞｼｯｸM-PRO" pitchFamily="50" charset="-128"/>
                        </a:rPr>
                        <a:t>と</a:t>
                      </a:r>
                      <a:endParaRPr lang="en-US" altLang="ja-JP" sz="1600" u="none" strike="noStrike" dirty="0" smtClean="0">
                        <a:latin typeface="HG丸ｺﾞｼｯｸM-PRO" pitchFamily="50" charset="-128"/>
                        <a:ea typeface="HG丸ｺﾞｼｯｸM-PRO" pitchFamily="50" charset="-128"/>
                      </a:endParaRPr>
                    </a:p>
                    <a:p>
                      <a:pPr algn="l" rtl="0" fontAlgn="ctr"/>
                      <a:r>
                        <a:rPr lang="ja-JP" altLang="en-US" sz="1600" u="none" strike="noStrike" dirty="0" smtClean="0">
                          <a:latin typeface="HG丸ｺﾞｼｯｸM-PRO" pitchFamily="50" charset="-128"/>
                          <a:ea typeface="HG丸ｺﾞｼｯｸM-PRO" pitchFamily="50" charset="-128"/>
                        </a:rPr>
                        <a:t>有害</a:t>
                      </a:r>
                      <a:r>
                        <a:rPr lang="ja-JP" altLang="en-US" sz="1600" u="none" strike="noStrike" dirty="0">
                          <a:latin typeface="HG丸ｺﾞｼｯｸM-PRO" pitchFamily="50" charset="-128"/>
                          <a:ea typeface="HG丸ｺﾞｼｯｸM-PRO" pitchFamily="50" charset="-128"/>
                        </a:rPr>
                        <a:t>廃棄物の移動・処分による環境汚染の防止 </a:t>
                      </a:r>
                      <a:endParaRPr lang="ja-JP" altLang="en-US" sz="1600" b="0" i="0" u="none" strike="noStrike" dirty="0">
                        <a:solidFill>
                          <a:srgbClr val="000000"/>
                        </a:solidFill>
                        <a:latin typeface="HG丸ｺﾞｼｯｸM-PRO" pitchFamily="50" charset="-128"/>
                        <a:ea typeface="HG丸ｺﾞｼｯｸM-PRO" pitchFamily="50" charset="-128"/>
                      </a:endParaRPr>
                    </a:p>
                  </a:txBody>
                  <a:tcPr marL="5013" marR="5013" marT="5013" marB="0" anchor="ctr">
                    <a:solidFill>
                      <a:srgbClr val="EBF1DE">
                        <a:alpha val="50196"/>
                      </a:srgbClr>
                    </a:solidFill>
                  </a:tcPr>
                </a:tc>
              </a:tr>
              <a:tr h="627498">
                <a:tc>
                  <a:txBody>
                    <a:bodyPr/>
                    <a:lstStyle/>
                    <a:p>
                      <a:pPr algn="l" rtl="0" fontAlgn="ctr"/>
                      <a:r>
                        <a:rPr lang="ja-JP" altLang="en-US" sz="1600" u="none" strike="noStrike" dirty="0">
                          <a:latin typeface="HG丸ｺﾞｼｯｸM-PRO" pitchFamily="50" charset="-128"/>
                          <a:ea typeface="HG丸ｺﾞｼｯｸM-PRO" pitchFamily="50" charset="-128"/>
                        </a:rPr>
                        <a:t>バーゼル条約 </a:t>
                      </a:r>
                      <a:endParaRPr lang="ja-JP" altLang="en-US" sz="1600" b="0" i="0" u="none" strike="noStrike" dirty="0">
                        <a:solidFill>
                          <a:srgbClr val="000000"/>
                        </a:solidFill>
                        <a:latin typeface="HG丸ｺﾞｼｯｸM-PRO" pitchFamily="50" charset="-128"/>
                        <a:ea typeface="HG丸ｺﾞｼｯｸM-PRO" pitchFamily="50" charset="-128"/>
                      </a:endParaRPr>
                    </a:p>
                  </a:txBody>
                  <a:tcPr marL="5013" marR="5013" marT="5013" marB="0" anchor="ctr">
                    <a:solidFill>
                      <a:srgbClr val="EBF1DE">
                        <a:alpha val="50196"/>
                      </a:srgbClr>
                    </a:solidFill>
                  </a:tcPr>
                </a:tc>
                <a:tc>
                  <a:txBody>
                    <a:bodyPr/>
                    <a:lstStyle/>
                    <a:p>
                      <a:pPr algn="ctr" rtl="0" fontAlgn="ctr"/>
                      <a:r>
                        <a:rPr lang="en-US" altLang="ja-JP" sz="1600" u="none" strike="noStrike" dirty="0">
                          <a:latin typeface="HG丸ｺﾞｼｯｸM-PRO" pitchFamily="50" charset="-128"/>
                          <a:ea typeface="HG丸ｺﾞｼｯｸM-PRO" pitchFamily="50" charset="-128"/>
                        </a:rPr>
                        <a:t>1989</a:t>
                      </a:r>
                      <a:endParaRPr lang="en-US" altLang="ja-JP" sz="1600" b="0" i="0" u="none" strike="noStrike" dirty="0">
                        <a:solidFill>
                          <a:srgbClr val="000000"/>
                        </a:solidFill>
                        <a:latin typeface="HG丸ｺﾞｼｯｸM-PRO" pitchFamily="50" charset="-128"/>
                        <a:ea typeface="HG丸ｺﾞｼｯｸM-PRO" pitchFamily="50" charset="-128"/>
                      </a:endParaRPr>
                    </a:p>
                  </a:txBody>
                  <a:tcPr marL="5013" marR="5013" marT="5013" marB="0" anchor="ctr">
                    <a:solidFill>
                      <a:srgbClr val="EBF1DE">
                        <a:alpha val="50196"/>
                      </a:srgbClr>
                    </a:solidFill>
                  </a:tcPr>
                </a:tc>
                <a:tc>
                  <a:txBody>
                    <a:bodyPr/>
                    <a:lstStyle/>
                    <a:p>
                      <a:pPr algn="l" rtl="0" fontAlgn="ctr"/>
                      <a:r>
                        <a:rPr lang="ja-JP" altLang="en-US" sz="1600" u="none" strike="noStrike" dirty="0">
                          <a:latin typeface="HG丸ｺﾞｼｯｸM-PRO" pitchFamily="50" charset="-128"/>
                          <a:ea typeface="HG丸ｺﾞｼｯｸM-PRO" pitchFamily="50" charset="-128"/>
                        </a:rPr>
                        <a:t>有害廃棄物の移動・処分の規制（越境移動）  </a:t>
                      </a:r>
                      <a:endParaRPr lang="ja-JP" altLang="en-US" sz="1600" b="0" i="0" u="none" strike="noStrike" dirty="0">
                        <a:solidFill>
                          <a:srgbClr val="000000"/>
                        </a:solidFill>
                        <a:latin typeface="HG丸ｺﾞｼｯｸM-PRO" pitchFamily="50" charset="-128"/>
                        <a:ea typeface="HG丸ｺﾞｼｯｸM-PRO" pitchFamily="50" charset="-128"/>
                      </a:endParaRPr>
                    </a:p>
                  </a:txBody>
                  <a:tcPr marL="5013" marR="5013" marT="5013" marB="0" anchor="ctr">
                    <a:solidFill>
                      <a:srgbClr val="EBF1DE">
                        <a:alpha val="50196"/>
                      </a:srgbClr>
                    </a:solidFill>
                  </a:tcPr>
                </a:tc>
              </a:tr>
              <a:tr h="627498">
                <a:tc>
                  <a:txBody>
                    <a:bodyPr/>
                    <a:lstStyle/>
                    <a:p>
                      <a:pPr algn="l" rtl="0" fontAlgn="ctr"/>
                      <a:r>
                        <a:rPr lang="zh-TW" altLang="en-US" sz="1600" u="none" strike="noStrike" dirty="0">
                          <a:latin typeface="HG丸ｺﾞｼｯｸM-PRO" pitchFamily="50" charset="-128"/>
                          <a:ea typeface="HG丸ｺﾞｼｯｸM-PRO" pitchFamily="50" charset="-128"/>
                        </a:rPr>
                        <a:t>気候変動枠組条約 </a:t>
                      </a:r>
                      <a:endParaRPr lang="zh-TW" altLang="en-US" sz="1600" b="0" i="0" u="none" strike="noStrike" dirty="0">
                        <a:solidFill>
                          <a:srgbClr val="000000"/>
                        </a:solidFill>
                        <a:latin typeface="HG丸ｺﾞｼｯｸM-PRO" pitchFamily="50" charset="-128"/>
                        <a:ea typeface="HG丸ｺﾞｼｯｸM-PRO" pitchFamily="50" charset="-128"/>
                      </a:endParaRPr>
                    </a:p>
                  </a:txBody>
                  <a:tcPr marL="5013" marR="5013" marT="5013" marB="0" anchor="ctr">
                    <a:solidFill>
                      <a:srgbClr val="EBF1DE">
                        <a:alpha val="50196"/>
                      </a:srgbClr>
                    </a:solidFill>
                  </a:tcPr>
                </a:tc>
                <a:tc>
                  <a:txBody>
                    <a:bodyPr/>
                    <a:lstStyle/>
                    <a:p>
                      <a:pPr algn="ctr" rtl="0" fontAlgn="ctr"/>
                      <a:r>
                        <a:rPr lang="en-US" altLang="ja-JP" sz="1600" u="none" strike="noStrike" dirty="0">
                          <a:latin typeface="HG丸ｺﾞｼｯｸM-PRO" pitchFamily="50" charset="-128"/>
                          <a:ea typeface="HG丸ｺﾞｼｯｸM-PRO" pitchFamily="50" charset="-128"/>
                        </a:rPr>
                        <a:t>1992</a:t>
                      </a:r>
                      <a:endParaRPr lang="en-US" altLang="ja-JP" sz="1600" b="0" i="0" u="none" strike="noStrike" dirty="0">
                        <a:solidFill>
                          <a:srgbClr val="000000"/>
                        </a:solidFill>
                        <a:latin typeface="HG丸ｺﾞｼｯｸM-PRO" pitchFamily="50" charset="-128"/>
                        <a:ea typeface="HG丸ｺﾞｼｯｸM-PRO" pitchFamily="50" charset="-128"/>
                      </a:endParaRPr>
                    </a:p>
                  </a:txBody>
                  <a:tcPr marL="5013" marR="5013" marT="5013" marB="0" anchor="ctr">
                    <a:solidFill>
                      <a:srgbClr val="EBF1DE">
                        <a:alpha val="50196"/>
                      </a:srgbClr>
                    </a:solidFill>
                  </a:tcPr>
                </a:tc>
                <a:tc>
                  <a:txBody>
                    <a:bodyPr/>
                    <a:lstStyle/>
                    <a:p>
                      <a:pPr algn="l" rtl="0" fontAlgn="ctr"/>
                      <a:r>
                        <a:rPr lang="ja-JP" altLang="en-US" sz="1600" u="none" strike="noStrike" dirty="0">
                          <a:latin typeface="HG丸ｺﾞｼｯｸM-PRO" pitchFamily="50" charset="-128"/>
                          <a:ea typeface="HG丸ｺﾞｼｯｸM-PRO" pitchFamily="50" charset="-128"/>
                        </a:rPr>
                        <a:t>大気中の温室効果ガスの安定化  </a:t>
                      </a:r>
                      <a:endParaRPr lang="ja-JP" altLang="en-US" sz="1600" b="0" i="0" u="none" strike="noStrike" dirty="0">
                        <a:solidFill>
                          <a:srgbClr val="000000"/>
                        </a:solidFill>
                        <a:latin typeface="HG丸ｺﾞｼｯｸM-PRO" pitchFamily="50" charset="-128"/>
                        <a:ea typeface="HG丸ｺﾞｼｯｸM-PRO" pitchFamily="50" charset="-128"/>
                      </a:endParaRPr>
                    </a:p>
                  </a:txBody>
                  <a:tcPr marL="5013" marR="5013" marT="5013" marB="0" anchor="ctr">
                    <a:solidFill>
                      <a:srgbClr val="EBF1DE">
                        <a:alpha val="50196"/>
                      </a:srgbClr>
                    </a:solidFill>
                  </a:tcPr>
                </a:tc>
              </a:tr>
              <a:tr h="627498">
                <a:tc>
                  <a:txBody>
                    <a:bodyPr/>
                    <a:lstStyle/>
                    <a:p>
                      <a:pPr algn="l" rtl="0" fontAlgn="ctr"/>
                      <a:r>
                        <a:rPr lang="ja-JP" altLang="en-US" sz="1600" u="none" strike="noStrike" dirty="0" smtClean="0">
                          <a:latin typeface="HG丸ｺﾞｼｯｸM-PRO" pitchFamily="50" charset="-128"/>
                          <a:ea typeface="HG丸ｺﾞｼｯｸM-PRO" pitchFamily="50" charset="-128"/>
                        </a:rPr>
                        <a:t>アジェンダ２１ </a:t>
                      </a:r>
                      <a:endParaRPr lang="ja-JP" altLang="en-US" sz="1600" b="0" i="0" u="none" strike="noStrike" dirty="0">
                        <a:solidFill>
                          <a:srgbClr val="000000"/>
                        </a:solidFill>
                        <a:latin typeface="HG丸ｺﾞｼｯｸM-PRO" pitchFamily="50" charset="-128"/>
                        <a:ea typeface="HG丸ｺﾞｼｯｸM-PRO" pitchFamily="50" charset="-128"/>
                      </a:endParaRPr>
                    </a:p>
                  </a:txBody>
                  <a:tcPr marL="5013" marR="5013" marT="5013" marB="0" anchor="ctr">
                    <a:solidFill>
                      <a:srgbClr val="EBF1DE">
                        <a:alpha val="50196"/>
                      </a:srgbClr>
                    </a:solidFill>
                  </a:tcPr>
                </a:tc>
                <a:tc>
                  <a:txBody>
                    <a:bodyPr/>
                    <a:lstStyle/>
                    <a:p>
                      <a:pPr algn="ctr" rtl="0" fontAlgn="ctr"/>
                      <a:r>
                        <a:rPr lang="en-US" altLang="ja-JP" sz="1600" u="none" strike="noStrike" dirty="0">
                          <a:latin typeface="HG丸ｺﾞｼｯｸM-PRO" pitchFamily="50" charset="-128"/>
                          <a:ea typeface="HG丸ｺﾞｼｯｸM-PRO" pitchFamily="50" charset="-128"/>
                        </a:rPr>
                        <a:t>1992</a:t>
                      </a:r>
                      <a:endParaRPr lang="en-US" altLang="ja-JP" sz="1600" b="0" i="0" u="none" strike="noStrike" dirty="0">
                        <a:solidFill>
                          <a:srgbClr val="000000"/>
                        </a:solidFill>
                        <a:latin typeface="HG丸ｺﾞｼｯｸM-PRO" pitchFamily="50" charset="-128"/>
                        <a:ea typeface="HG丸ｺﾞｼｯｸM-PRO" pitchFamily="50" charset="-128"/>
                      </a:endParaRPr>
                    </a:p>
                  </a:txBody>
                  <a:tcPr marL="5013" marR="5013" marT="5013" marB="0" anchor="ctr">
                    <a:solidFill>
                      <a:srgbClr val="EBF1DE">
                        <a:alpha val="50196"/>
                      </a:srgbClr>
                    </a:solidFill>
                  </a:tcPr>
                </a:tc>
                <a:tc>
                  <a:txBody>
                    <a:bodyPr/>
                    <a:lstStyle/>
                    <a:p>
                      <a:pPr algn="l" rtl="0" fontAlgn="ctr"/>
                      <a:r>
                        <a:rPr lang="ja-JP" altLang="en-US" sz="1600" u="none" strike="noStrike" dirty="0">
                          <a:latin typeface="HG丸ｺﾞｼｯｸM-PRO" pitchFamily="50" charset="-128"/>
                          <a:ea typeface="HG丸ｺﾞｼｯｸM-PRO" pitchFamily="50" charset="-128"/>
                        </a:rPr>
                        <a:t>持続可能な環境と開発のための行動計画 </a:t>
                      </a:r>
                      <a:endParaRPr lang="ja-JP" altLang="en-US" sz="1600" b="0" i="0" u="none" strike="noStrike" dirty="0">
                        <a:solidFill>
                          <a:srgbClr val="000000"/>
                        </a:solidFill>
                        <a:latin typeface="HG丸ｺﾞｼｯｸM-PRO" pitchFamily="50" charset="-128"/>
                        <a:ea typeface="HG丸ｺﾞｼｯｸM-PRO" pitchFamily="50" charset="-128"/>
                      </a:endParaRPr>
                    </a:p>
                  </a:txBody>
                  <a:tcPr marL="5013" marR="5013" marT="5013" marB="0" anchor="ctr">
                    <a:solidFill>
                      <a:srgbClr val="EBF1DE">
                        <a:alpha val="50196"/>
                      </a:srgbClr>
                    </a:solidFill>
                  </a:tcPr>
                </a:tc>
              </a:tr>
              <a:tr h="627498">
                <a:tc>
                  <a:txBody>
                    <a:bodyPr/>
                    <a:lstStyle/>
                    <a:p>
                      <a:pPr algn="l" rtl="0" fontAlgn="ctr"/>
                      <a:r>
                        <a:rPr lang="ja-JP" altLang="en-US" sz="1600" u="none" strike="noStrike" dirty="0">
                          <a:latin typeface="HG丸ｺﾞｼｯｸM-PRO" pitchFamily="50" charset="-128"/>
                          <a:ea typeface="HG丸ｺﾞｼｯｸM-PRO" pitchFamily="50" charset="-128"/>
                        </a:rPr>
                        <a:t>京都議定書 </a:t>
                      </a:r>
                      <a:endParaRPr lang="ja-JP" altLang="en-US" sz="1600" b="0" i="0" u="none" strike="noStrike" dirty="0">
                        <a:solidFill>
                          <a:srgbClr val="000000"/>
                        </a:solidFill>
                        <a:latin typeface="HG丸ｺﾞｼｯｸM-PRO" pitchFamily="50" charset="-128"/>
                        <a:ea typeface="HG丸ｺﾞｼｯｸM-PRO" pitchFamily="50" charset="-128"/>
                      </a:endParaRPr>
                    </a:p>
                  </a:txBody>
                  <a:tcPr marL="5013" marR="5013" marT="5013" marB="0" anchor="ctr">
                    <a:solidFill>
                      <a:srgbClr val="EBF1DE">
                        <a:alpha val="50196"/>
                      </a:srgbClr>
                    </a:solidFill>
                  </a:tcPr>
                </a:tc>
                <a:tc>
                  <a:txBody>
                    <a:bodyPr/>
                    <a:lstStyle/>
                    <a:p>
                      <a:pPr algn="ctr" rtl="0" fontAlgn="ctr"/>
                      <a:r>
                        <a:rPr lang="en-US" altLang="ja-JP" sz="1600" u="none" strike="noStrike" dirty="0">
                          <a:latin typeface="HG丸ｺﾞｼｯｸM-PRO" pitchFamily="50" charset="-128"/>
                          <a:ea typeface="HG丸ｺﾞｼｯｸM-PRO" pitchFamily="50" charset="-128"/>
                        </a:rPr>
                        <a:t>1997</a:t>
                      </a:r>
                      <a:endParaRPr lang="en-US" altLang="ja-JP" sz="1600" b="0" i="0" u="none" strike="noStrike" dirty="0">
                        <a:solidFill>
                          <a:srgbClr val="000000"/>
                        </a:solidFill>
                        <a:latin typeface="HG丸ｺﾞｼｯｸM-PRO" pitchFamily="50" charset="-128"/>
                        <a:ea typeface="HG丸ｺﾞｼｯｸM-PRO" pitchFamily="50" charset="-128"/>
                      </a:endParaRPr>
                    </a:p>
                  </a:txBody>
                  <a:tcPr marL="5013" marR="5013" marT="5013" marB="0" anchor="ctr">
                    <a:solidFill>
                      <a:srgbClr val="EBF1DE">
                        <a:alpha val="50196"/>
                      </a:srgbClr>
                    </a:solidFill>
                  </a:tcPr>
                </a:tc>
                <a:tc>
                  <a:txBody>
                    <a:bodyPr/>
                    <a:lstStyle/>
                    <a:p>
                      <a:pPr algn="l" rtl="0" fontAlgn="ctr"/>
                      <a:r>
                        <a:rPr lang="en-US" altLang="ja-JP" sz="1600" u="none" strike="noStrike" dirty="0">
                          <a:latin typeface="HG丸ｺﾞｼｯｸM-PRO" pitchFamily="50" charset="-128"/>
                          <a:ea typeface="HG丸ｺﾞｼｯｸM-PRO" pitchFamily="50" charset="-128"/>
                        </a:rPr>
                        <a:t>2012</a:t>
                      </a:r>
                      <a:r>
                        <a:rPr lang="ja-JP" altLang="en-US" sz="1600" u="none" strike="noStrike" dirty="0">
                          <a:latin typeface="HG丸ｺﾞｼｯｸM-PRO" pitchFamily="50" charset="-128"/>
                          <a:ea typeface="HG丸ｺﾞｼｯｸM-PRO" pitchFamily="50" charset="-128"/>
                        </a:rPr>
                        <a:t>年までの先進国の温室効果ガスの排出削減目標  </a:t>
                      </a:r>
                      <a:endParaRPr lang="ja-JP" altLang="en-US" sz="1600" b="0" i="0" u="none" strike="noStrike" dirty="0">
                        <a:solidFill>
                          <a:srgbClr val="000000"/>
                        </a:solidFill>
                        <a:latin typeface="HG丸ｺﾞｼｯｸM-PRO" pitchFamily="50" charset="-128"/>
                        <a:ea typeface="HG丸ｺﾞｼｯｸM-PRO" pitchFamily="50" charset="-128"/>
                      </a:endParaRPr>
                    </a:p>
                  </a:txBody>
                  <a:tcPr marL="5013" marR="5013" marT="5013" marB="0" anchor="ctr">
                    <a:solidFill>
                      <a:srgbClr val="EBF1DE">
                        <a:alpha val="50196"/>
                      </a:srgbClr>
                    </a:solidFill>
                  </a:tcPr>
                </a:tc>
              </a:tr>
            </a:tbl>
          </a:graphicData>
        </a:graphic>
      </p:graphicFrame>
    </p:spTree>
    <p:extLst>
      <p:ext uri="{BB962C8B-B14F-4D97-AF65-F5344CB8AC3E}">
        <p14:creationId xmlns:p14="http://schemas.microsoft.com/office/powerpoint/2010/main" val="2789545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0070C0"/>
                </a:solidFill>
                <a:latin typeface="+mj-ea"/>
              </a:rPr>
              <a:t>環境問題に向けた国内の取組</a:t>
            </a:r>
            <a:endParaRPr kumimoji="1" lang="ja-JP" altLang="en-US" dirty="0">
              <a:solidFill>
                <a:srgbClr val="0070C0"/>
              </a:solidFill>
              <a:latin typeface="+mj-ea"/>
            </a:endParaRPr>
          </a:p>
        </p:txBody>
      </p:sp>
      <p:sp>
        <p:nvSpPr>
          <p:cNvPr id="3" name="コンテンツ プレースホルダ 2"/>
          <p:cNvSpPr>
            <a:spLocks noGrp="1"/>
          </p:cNvSpPr>
          <p:nvPr>
            <p:ph idx="1"/>
          </p:nvPr>
        </p:nvSpPr>
        <p:spPr/>
        <p:txBody>
          <a:bodyPr/>
          <a:lstStyle/>
          <a:p>
            <a:pPr>
              <a:buFont typeface="Wingdings" pitchFamily="2" charset="2"/>
              <a:buChar char="Ø"/>
            </a:pPr>
            <a:r>
              <a:rPr kumimoji="1" lang="ja-JP" altLang="en-US" dirty="0" smtClean="0">
                <a:latin typeface="HG丸ｺﾞｼｯｸM-PRO" pitchFamily="50" charset="-128"/>
                <a:ea typeface="HG丸ｺﾞｼｯｸM-PRO" pitchFamily="50" charset="-128"/>
              </a:rPr>
              <a:t>環境基本法</a:t>
            </a:r>
            <a:endParaRPr kumimoji="1" lang="en-US" altLang="ja-JP" dirty="0" smtClean="0">
              <a:latin typeface="HG丸ｺﾞｼｯｸM-PRO" pitchFamily="50" charset="-128"/>
              <a:ea typeface="HG丸ｺﾞｼｯｸM-PRO" pitchFamily="50" charset="-128"/>
            </a:endParaRPr>
          </a:p>
          <a:p>
            <a:pPr marL="0" indent="0">
              <a:buNone/>
            </a:pPr>
            <a:r>
              <a:rPr lang="ja-JP" altLang="en-US" sz="2900" dirty="0">
                <a:latin typeface="HG丸ｺﾞｼｯｸM-PRO" pitchFamily="50" charset="-128"/>
                <a:ea typeface="HG丸ｺﾞｼｯｸM-PRO" pitchFamily="50" charset="-128"/>
              </a:rPr>
              <a:t>　</a:t>
            </a:r>
            <a:r>
              <a:rPr lang="en-US" altLang="ja-JP" sz="2900" dirty="0">
                <a:latin typeface="HG丸ｺﾞｼｯｸM-PRO" pitchFamily="50" charset="-128"/>
                <a:ea typeface="HG丸ｺﾞｼｯｸM-PRO" pitchFamily="50" charset="-128"/>
              </a:rPr>
              <a:t>1993</a:t>
            </a:r>
            <a:r>
              <a:rPr lang="ja-JP" altLang="en-US" sz="2900" dirty="0">
                <a:latin typeface="HG丸ｺﾞｼｯｸM-PRO" pitchFamily="50" charset="-128"/>
                <a:ea typeface="HG丸ｺﾞｼｯｸM-PRO" pitchFamily="50" charset="-128"/>
              </a:rPr>
              <a:t>年</a:t>
            </a:r>
            <a:r>
              <a:rPr lang="en-US" altLang="ja-JP" sz="2900" dirty="0">
                <a:latin typeface="HG丸ｺﾞｼｯｸM-PRO" pitchFamily="50" charset="-128"/>
                <a:ea typeface="HG丸ｺﾞｼｯｸM-PRO" pitchFamily="50" charset="-128"/>
              </a:rPr>
              <a:t>(</a:t>
            </a:r>
            <a:r>
              <a:rPr lang="ja-JP" altLang="en-US" sz="2900" dirty="0">
                <a:latin typeface="HG丸ｺﾞｼｯｸM-PRO" pitchFamily="50" charset="-128"/>
                <a:ea typeface="HG丸ｺﾞｼｯｸM-PRO" pitchFamily="50" charset="-128"/>
              </a:rPr>
              <a:t>平成５年</a:t>
            </a:r>
            <a:r>
              <a:rPr lang="en-US" altLang="ja-JP" sz="2900" dirty="0">
                <a:latin typeface="HG丸ｺﾞｼｯｸM-PRO" pitchFamily="50" charset="-128"/>
                <a:ea typeface="HG丸ｺﾞｼｯｸM-PRO" pitchFamily="50" charset="-128"/>
              </a:rPr>
              <a:t>)</a:t>
            </a:r>
            <a:r>
              <a:rPr lang="ja-JP" altLang="en-US" sz="2900" dirty="0" smtClean="0">
                <a:latin typeface="HG丸ｺﾞｼｯｸM-PRO" pitchFamily="50" charset="-128"/>
                <a:ea typeface="HG丸ｺﾞｼｯｸM-PRO" pitchFamily="50" charset="-128"/>
              </a:rPr>
              <a:t>公布</a:t>
            </a:r>
            <a:endParaRPr lang="en-US" altLang="ja-JP" sz="2900" dirty="0" smtClean="0">
              <a:latin typeface="HG丸ｺﾞｼｯｸM-PRO" pitchFamily="50" charset="-128"/>
              <a:ea typeface="HG丸ｺﾞｼｯｸM-PRO" pitchFamily="50" charset="-128"/>
            </a:endParaRPr>
          </a:p>
          <a:p>
            <a:pPr>
              <a:buNone/>
            </a:pPr>
            <a:r>
              <a:rPr lang="ja-JP" altLang="en-US" sz="2800" dirty="0" smtClean="0">
                <a:latin typeface="HG丸ｺﾞｼｯｸM-PRO" pitchFamily="50" charset="-128"/>
                <a:ea typeface="HG丸ｺﾞｼｯｸM-PRO" pitchFamily="50" charset="-128"/>
              </a:rPr>
              <a:t>　</a:t>
            </a:r>
            <a:endParaRPr kumimoji="1" lang="en-US" altLang="ja-JP" dirty="0" smtClean="0"/>
          </a:p>
        </p:txBody>
      </p:sp>
      <p:graphicFrame>
        <p:nvGraphicFramePr>
          <p:cNvPr id="5" name="図表 4"/>
          <p:cNvGraphicFramePr/>
          <p:nvPr>
            <p:extLst>
              <p:ext uri="{D42A27DB-BD31-4B8C-83A1-F6EECF244321}">
                <p14:modId xmlns:p14="http://schemas.microsoft.com/office/powerpoint/2010/main" val="3379837015"/>
              </p:ext>
            </p:extLst>
          </p:nvPr>
        </p:nvGraphicFramePr>
        <p:xfrm>
          <a:off x="1259632" y="2492896"/>
          <a:ext cx="757956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3B046B4A-6F91-4D49-8D22-A5CD3B7172E3}"/>
                                            </p:graphicEl>
                                          </p:spTgt>
                                        </p:tgtEl>
                                        <p:attrNameLst>
                                          <p:attrName>style.visibility</p:attrName>
                                        </p:attrNameLst>
                                      </p:cBhvr>
                                      <p:to>
                                        <p:strVal val="visible"/>
                                      </p:to>
                                    </p:set>
                                    <p:animEffect transition="in" filter="fade">
                                      <p:cBhvr>
                                        <p:cTn id="7" dur="500"/>
                                        <p:tgtEl>
                                          <p:spTgt spid="5">
                                            <p:graphicEl>
                                              <a:dgm id="{3B046B4A-6F91-4D49-8D22-A5CD3B7172E3}"/>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graphicEl>
                                              <a:dgm id="{3C4683F9-E5ED-406F-A398-DB60D934BE1C}"/>
                                            </p:graphicEl>
                                          </p:spTgt>
                                        </p:tgtEl>
                                        <p:attrNameLst>
                                          <p:attrName>style.visibility</p:attrName>
                                        </p:attrNameLst>
                                      </p:cBhvr>
                                      <p:to>
                                        <p:strVal val="visible"/>
                                      </p:to>
                                    </p:set>
                                    <p:animEffect transition="in" filter="fade">
                                      <p:cBhvr>
                                        <p:cTn id="11" dur="500"/>
                                        <p:tgtEl>
                                          <p:spTgt spid="5">
                                            <p:graphicEl>
                                              <a:dgm id="{3C4683F9-E5ED-406F-A398-DB60D934BE1C}"/>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graphicEl>
                                              <a:dgm id="{E280E20D-39D6-443B-9544-339641ED9E36}"/>
                                            </p:graphicEl>
                                          </p:spTgt>
                                        </p:tgtEl>
                                        <p:attrNameLst>
                                          <p:attrName>style.visibility</p:attrName>
                                        </p:attrNameLst>
                                      </p:cBhvr>
                                      <p:to>
                                        <p:strVal val="visible"/>
                                      </p:to>
                                    </p:set>
                                    <p:animEffect transition="in" filter="fade">
                                      <p:cBhvr>
                                        <p:cTn id="15" dur="500"/>
                                        <p:tgtEl>
                                          <p:spTgt spid="5">
                                            <p:graphicEl>
                                              <a:dgm id="{E280E20D-39D6-443B-9544-339641ED9E36}"/>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graphicEl>
                                              <a:dgm id="{4418213E-3EB8-424A-8639-A6E1EDA1D088}"/>
                                            </p:graphicEl>
                                          </p:spTgt>
                                        </p:tgtEl>
                                        <p:attrNameLst>
                                          <p:attrName>style.visibility</p:attrName>
                                        </p:attrNameLst>
                                      </p:cBhvr>
                                      <p:to>
                                        <p:strVal val="visible"/>
                                      </p:to>
                                    </p:set>
                                    <p:animEffect transition="in" filter="fade">
                                      <p:cBhvr>
                                        <p:cTn id="19" dur="500"/>
                                        <p:tgtEl>
                                          <p:spTgt spid="5">
                                            <p:graphicEl>
                                              <a:dgm id="{4418213E-3EB8-424A-8639-A6E1EDA1D088}"/>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
                                            <p:graphicEl>
                                              <a:dgm id="{9F83924D-F2EB-4B3D-BFE6-643E89C21E99}"/>
                                            </p:graphicEl>
                                          </p:spTgt>
                                        </p:tgtEl>
                                        <p:attrNameLst>
                                          <p:attrName>style.visibility</p:attrName>
                                        </p:attrNameLst>
                                      </p:cBhvr>
                                      <p:to>
                                        <p:strVal val="visible"/>
                                      </p:to>
                                    </p:set>
                                    <p:animEffect transition="in" filter="fade">
                                      <p:cBhvr>
                                        <p:cTn id="23" dur="500"/>
                                        <p:tgtEl>
                                          <p:spTgt spid="5">
                                            <p:graphicEl>
                                              <a:dgm id="{9F83924D-F2EB-4B3D-BFE6-643E89C21E9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0070C0"/>
                </a:solidFill>
                <a:latin typeface="+mj-ea"/>
              </a:rPr>
              <a:t>環境基本法とは</a:t>
            </a:r>
            <a:endParaRPr kumimoji="1" lang="ja-JP" altLang="en-US" dirty="0">
              <a:solidFill>
                <a:srgbClr val="0070C0"/>
              </a:solidFill>
              <a:latin typeface="+mj-ea"/>
            </a:endParaRPr>
          </a:p>
        </p:txBody>
      </p:sp>
      <p:sp>
        <p:nvSpPr>
          <p:cNvPr id="3" name="コンテンツ プレースホルダ 2"/>
          <p:cNvSpPr>
            <a:spLocks noGrp="1"/>
          </p:cNvSpPr>
          <p:nvPr>
            <p:ph idx="1"/>
          </p:nvPr>
        </p:nvSpPr>
        <p:spPr/>
        <p:txBody>
          <a:bodyPr/>
          <a:lstStyle/>
          <a:p>
            <a:pPr>
              <a:buFont typeface="Wingdings" pitchFamily="2" charset="2"/>
              <a:buChar char="Ø"/>
            </a:pPr>
            <a:r>
              <a:rPr kumimoji="1" lang="ja-JP" altLang="en-US" dirty="0" smtClean="0">
                <a:latin typeface="HG丸ｺﾞｼｯｸM-PRO" pitchFamily="50" charset="-128"/>
                <a:ea typeface="HG丸ｺﾞｼｯｸM-PRO" pitchFamily="50" charset="-128"/>
              </a:rPr>
              <a:t>環境基本法</a:t>
            </a:r>
            <a:endParaRPr kumimoji="1" lang="en-US" altLang="ja-JP" dirty="0" smtClean="0">
              <a:latin typeface="HG丸ｺﾞｼｯｸM-PRO" pitchFamily="50" charset="-128"/>
              <a:ea typeface="HG丸ｺﾞｼｯｸM-PRO" pitchFamily="50" charset="-128"/>
            </a:endParaRPr>
          </a:p>
          <a:p>
            <a:pPr marL="0" indent="0">
              <a:buNone/>
            </a:pPr>
            <a:r>
              <a:rPr lang="ja-JP" altLang="en-US" sz="2900" dirty="0">
                <a:latin typeface="HG丸ｺﾞｼｯｸM-PRO" pitchFamily="50" charset="-128"/>
                <a:ea typeface="HG丸ｺﾞｼｯｸM-PRO" pitchFamily="50" charset="-128"/>
              </a:rPr>
              <a:t>　</a:t>
            </a:r>
            <a:r>
              <a:rPr lang="en-US" altLang="ja-JP" sz="2900" dirty="0" smtClean="0">
                <a:latin typeface="HG丸ｺﾞｼｯｸM-PRO" pitchFamily="50" charset="-128"/>
                <a:ea typeface="HG丸ｺﾞｼｯｸM-PRO" pitchFamily="50" charset="-128"/>
              </a:rPr>
              <a:t>1993</a:t>
            </a:r>
            <a:r>
              <a:rPr lang="ja-JP" altLang="en-US" sz="2900" dirty="0" smtClean="0">
                <a:latin typeface="HG丸ｺﾞｼｯｸM-PRO" pitchFamily="50" charset="-128"/>
                <a:ea typeface="HG丸ｺﾞｼｯｸM-PRO" pitchFamily="50" charset="-128"/>
              </a:rPr>
              <a:t>年</a:t>
            </a:r>
            <a:r>
              <a:rPr lang="en-US" altLang="ja-JP" sz="2900" dirty="0" smtClean="0">
                <a:latin typeface="HG丸ｺﾞｼｯｸM-PRO" pitchFamily="50" charset="-128"/>
                <a:ea typeface="HG丸ｺﾞｼｯｸM-PRO" pitchFamily="50" charset="-128"/>
              </a:rPr>
              <a:t>(</a:t>
            </a:r>
            <a:r>
              <a:rPr lang="ja-JP" altLang="en-US" sz="2900" dirty="0" smtClean="0">
                <a:latin typeface="HG丸ｺﾞｼｯｸM-PRO" pitchFamily="50" charset="-128"/>
                <a:ea typeface="HG丸ｺﾞｼｯｸM-PRO" pitchFamily="50" charset="-128"/>
              </a:rPr>
              <a:t>平成５年</a:t>
            </a:r>
            <a:r>
              <a:rPr lang="en-US" altLang="ja-JP" sz="2900" dirty="0" smtClean="0">
                <a:latin typeface="HG丸ｺﾞｼｯｸM-PRO" pitchFamily="50" charset="-128"/>
                <a:ea typeface="HG丸ｺﾞｼｯｸM-PRO" pitchFamily="50" charset="-128"/>
              </a:rPr>
              <a:t>)</a:t>
            </a:r>
            <a:r>
              <a:rPr lang="ja-JP" altLang="en-US" sz="2900" dirty="0" smtClean="0">
                <a:latin typeface="HG丸ｺﾞｼｯｸM-PRO" pitchFamily="50" charset="-128"/>
                <a:ea typeface="HG丸ｺﾞｼｯｸM-PRO" pitchFamily="50" charset="-128"/>
              </a:rPr>
              <a:t>公布</a:t>
            </a:r>
            <a:endParaRPr lang="en-US" altLang="ja-JP" sz="2900" dirty="0" smtClean="0">
              <a:latin typeface="HG丸ｺﾞｼｯｸM-PRO" pitchFamily="50" charset="-128"/>
              <a:ea typeface="HG丸ｺﾞｼｯｸM-PRO" pitchFamily="50" charset="-128"/>
            </a:endParaRPr>
          </a:p>
          <a:p>
            <a:pPr lvl="1">
              <a:buFont typeface="Wingdings" pitchFamily="2" charset="2"/>
              <a:buChar char="l"/>
            </a:pPr>
            <a:r>
              <a:rPr lang="ja-JP" altLang="en-US" dirty="0" smtClean="0">
                <a:latin typeface="HG丸ｺﾞｼｯｸM-PRO" pitchFamily="50" charset="-128"/>
                <a:ea typeface="HG丸ｺﾞｼｯｸM-PRO" pitchFamily="50" charset="-128"/>
              </a:rPr>
              <a:t>環境関連法の最も基本となる法律</a:t>
            </a:r>
            <a:endParaRPr lang="en-US" altLang="ja-JP" dirty="0" smtClean="0">
              <a:latin typeface="HG丸ｺﾞｼｯｸM-PRO" pitchFamily="50" charset="-128"/>
              <a:ea typeface="HG丸ｺﾞｼｯｸM-PRO" pitchFamily="50" charset="-128"/>
            </a:endParaRPr>
          </a:p>
          <a:p>
            <a:pPr lvl="1">
              <a:buFont typeface="Wingdings" pitchFamily="2" charset="2"/>
              <a:buChar char="l"/>
            </a:pPr>
            <a:r>
              <a:rPr lang="ja-JP" altLang="en-US" dirty="0">
                <a:latin typeface="HG丸ｺﾞｼｯｸM-PRO" pitchFamily="50" charset="-128"/>
                <a:ea typeface="HG丸ｺﾞｼｯｸM-PRO" pitchFamily="50" charset="-128"/>
              </a:rPr>
              <a:t>持続的発展が可能</a:t>
            </a:r>
            <a:r>
              <a:rPr lang="ja-JP" altLang="en-US" dirty="0" smtClean="0">
                <a:latin typeface="HG丸ｺﾞｼｯｸM-PRO" pitchFamily="50" charset="-128"/>
                <a:ea typeface="HG丸ｺﾞｼｯｸM-PRO" pitchFamily="50" charset="-128"/>
              </a:rPr>
              <a:t>な社会を</a:t>
            </a:r>
            <a:r>
              <a:rPr lang="ja-JP" altLang="en-US" sz="2800" dirty="0" smtClean="0">
                <a:latin typeface="HG丸ｺﾞｼｯｸM-PRO" pitchFamily="50" charset="-128"/>
                <a:ea typeface="HG丸ｺﾞｼｯｸM-PRO" pitchFamily="50" charset="-128"/>
              </a:rPr>
              <a:t>基に，地球全体の環境保全と人類の福祉への貢献を目的としている</a:t>
            </a:r>
            <a:endParaRPr lang="en-US" altLang="ja-JP" sz="2800" dirty="0" smtClean="0">
              <a:latin typeface="HG丸ｺﾞｼｯｸM-PRO" pitchFamily="50" charset="-128"/>
              <a:ea typeface="HG丸ｺﾞｼｯｸM-PRO" pitchFamily="50" charset="-128"/>
            </a:endParaRPr>
          </a:p>
          <a:p>
            <a:pPr lvl="1">
              <a:buFont typeface="Wingdings" pitchFamily="2" charset="2"/>
              <a:buChar char="l"/>
            </a:pPr>
            <a:r>
              <a:rPr lang="ja-JP" altLang="en-US" dirty="0" smtClean="0">
                <a:latin typeface="HG丸ｺﾞｼｯｸM-PRO" pitchFamily="50" charset="-128"/>
                <a:ea typeface="HG丸ｺﾞｼｯｸM-PRO" pitchFamily="50" charset="-128"/>
              </a:rPr>
              <a:t>公害対策基本法と自然環境保護法を一本化し，国の施策の基本的な方向性を示す法律</a:t>
            </a:r>
            <a:endParaRPr lang="en-US" altLang="ja-JP" sz="2800" dirty="0" smtClean="0">
              <a:latin typeface="HG丸ｺﾞｼｯｸM-PRO" pitchFamily="50" charset="-128"/>
              <a:ea typeface="HG丸ｺﾞｼｯｸM-PRO" pitchFamily="50" charset="-128"/>
            </a:endParaRPr>
          </a:p>
          <a:p>
            <a:pPr>
              <a:buFont typeface="Wingdings" pitchFamily="2" charset="2"/>
              <a:buChar char="Ø"/>
            </a:pPr>
            <a:endParaRPr kumimoji="1" lang="en-US" altLang="ja-JP"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0070C0"/>
                </a:solidFill>
                <a:latin typeface="+mn-ea"/>
                <a:ea typeface="+mn-ea"/>
              </a:rPr>
              <a:t>環境基本法の基本理念</a:t>
            </a:r>
            <a:endParaRPr kumimoji="1" lang="ja-JP" altLang="en-US" dirty="0">
              <a:solidFill>
                <a:srgbClr val="0070C0"/>
              </a:solidFill>
              <a:latin typeface="+mn-ea"/>
              <a:ea typeface="+mn-ea"/>
            </a:endParaRPr>
          </a:p>
        </p:txBody>
      </p:sp>
      <p:graphicFrame>
        <p:nvGraphicFramePr>
          <p:cNvPr id="5" name="図表 4"/>
          <p:cNvGraphicFramePr/>
          <p:nvPr>
            <p:extLst>
              <p:ext uri="{D42A27DB-BD31-4B8C-83A1-F6EECF244321}">
                <p14:modId xmlns:p14="http://schemas.microsoft.com/office/powerpoint/2010/main" val="2671255178"/>
              </p:ext>
            </p:extLst>
          </p:nvPr>
        </p:nvGraphicFramePr>
        <p:xfrm>
          <a:off x="1024880" y="1772816"/>
          <a:ext cx="7867600"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p:txBody>
          <a:bodyPr/>
          <a:lstStyle/>
          <a:p>
            <a:r>
              <a:rPr kumimoji="1" lang="ja-JP" altLang="en-US" dirty="0" smtClean="0">
                <a:solidFill>
                  <a:srgbClr val="0070C0"/>
                </a:solidFill>
                <a:latin typeface="+mj-ea"/>
              </a:rPr>
              <a:t>環境関連の法律</a:t>
            </a:r>
            <a:endParaRPr kumimoji="1" lang="ja-JP" altLang="en-US" dirty="0">
              <a:solidFill>
                <a:srgbClr val="0070C0"/>
              </a:solidFill>
              <a:latin typeface="+mj-ea"/>
            </a:endParaRPr>
          </a:p>
        </p:txBody>
      </p:sp>
      <p:cxnSp>
        <p:nvCxnSpPr>
          <p:cNvPr id="6" name="直線コネクタ 5"/>
          <p:cNvCxnSpPr/>
          <p:nvPr/>
        </p:nvCxnSpPr>
        <p:spPr bwMode="auto">
          <a:xfrm>
            <a:off x="1656000" y="2276872"/>
            <a:ext cx="0" cy="360040"/>
          </a:xfrm>
          <a:prstGeom prst="line">
            <a:avLst/>
          </a:prstGeom>
          <a:solidFill>
            <a:schemeClr val="accent1"/>
          </a:solidFill>
          <a:ln w="381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直線コネクタ 6"/>
          <p:cNvCxnSpPr/>
          <p:nvPr/>
        </p:nvCxnSpPr>
        <p:spPr bwMode="auto">
          <a:xfrm>
            <a:off x="2736000" y="2996952"/>
            <a:ext cx="0" cy="360040"/>
          </a:xfrm>
          <a:prstGeom prst="line">
            <a:avLst/>
          </a:prstGeom>
          <a:solidFill>
            <a:schemeClr val="accent1"/>
          </a:solidFill>
          <a:ln w="381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直線コネクタ 7"/>
          <p:cNvCxnSpPr/>
          <p:nvPr/>
        </p:nvCxnSpPr>
        <p:spPr bwMode="auto">
          <a:xfrm>
            <a:off x="3456000" y="2996952"/>
            <a:ext cx="0" cy="360040"/>
          </a:xfrm>
          <a:prstGeom prst="line">
            <a:avLst/>
          </a:prstGeom>
          <a:solidFill>
            <a:schemeClr val="accent1"/>
          </a:solidFill>
          <a:ln w="381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直線コネクタ 8"/>
          <p:cNvCxnSpPr/>
          <p:nvPr/>
        </p:nvCxnSpPr>
        <p:spPr bwMode="auto">
          <a:xfrm>
            <a:off x="4140000" y="2996952"/>
            <a:ext cx="0" cy="360040"/>
          </a:xfrm>
          <a:prstGeom prst="line">
            <a:avLst/>
          </a:prstGeom>
          <a:solidFill>
            <a:schemeClr val="accent1"/>
          </a:solidFill>
          <a:ln w="381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直線コネクタ 9"/>
          <p:cNvCxnSpPr/>
          <p:nvPr/>
        </p:nvCxnSpPr>
        <p:spPr bwMode="auto">
          <a:xfrm>
            <a:off x="4824000" y="2996952"/>
            <a:ext cx="0" cy="360040"/>
          </a:xfrm>
          <a:prstGeom prst="line">
            <a:avLst/>
          </a:prstGeom>
          <a:solidFill>
            <a:schemeClr val="accent1"/>
          </a:solidFill>
          <a:ln w="381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直線コネクタ 10"/>
          <p:cNvCxnSpPr/>
          <p:nvPr/>
        </p:nvCxnSpPr>
        <p:spPr bwMode="auto">
          <a:xfrm>
            <a:off x="5544000" y="2996952"/>
            <a:ext cx="0" cy="360040"/>
          </a:xfrm>
          <a:prstGeom prst="line">
            <a:avLst/>
          </a:prstGeom>
          <a:solidFill>
            <a:schemeClr val="accent1"/>
          </a:solidFill>
          <a:ln w="381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直線コネクタ 11"/>
          <p:cNvCxnSpPr/>
          <p:nvPr/>
        </p:nvCxnSpPr>
        <p:spPr bwMode="auto">
          <a:xfrm>
            <a:off x="6264000" y="2996952"/>
            <a:ext cx="0" cy="360040"/>
          </a:xfrm>
          <a:prstGeom prst="line">
            <a:avLst/>
          </a:prstGeom>
          <a:solidFill>
            <a:schemeClr val="accent1"/>
          </a:solidFill>
          <a:ln w="381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直線コネクタ 12"/>
          <p:cNvCxnSpPr/>
          <p:nvPr/>
        </p:nvCxnSpPr>
        <p:spPr bwMode="auto">
          <a:xfrm>
            <a:off x="6948264" y="2996952"/>
            <a:ext cx="0" cy="360040"/>
          </a:xfrm>
          <a:prstGeom prst="line">
            <a:avLst/>
          </a:prstGeom>
          <a:solidFill>
            <a:schemeClr val="accent1"/>
          </a:solidFill>
          <a:ln w="381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直線コネクタ 13"/>
          <p:cNvCxnSpPr/>
          <p:nvPr/>
        </p:nvCxnSpPr>
        <p:spPr bwMode="auto">
          <a:xfrm>
            <a:off x="7668344" y="2996952"/>
            <a:ext cx="0" cy="360040"/>
          </a:xfrm>
          <a:prstGeom prst="line">
            <a:avLst/>
          </a:prstGeom>
          <a:solidFill>
            <a:schemeClr val="accent1"/>
          </a:solidFill>
          <a:ln w="381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5" name="図表 4"/>
          <p:cNvGraphicFramePr/>
          <p:nvPr>
            <p:extLst>
              <p:ext uri="{D42A27DB-BD31-4B8C-83A1-F6EECF244321}">
                <p14:modId xmlns:p14="http://schemas.microsoft.com/office/powerpoint/2010/main" val="1299304056"/>
              </p:ext>
            </p:extLst>
          </p:nvPr>
        </p:nvGraphicFramePr>
        <p:xfrm>
          <a:off x="971600" y="1700808"/>
          <a:ext cx="7867600"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6800" y="304800"/>
            <a:ext cx="7897688" cy="1143000"/>
          </a:xfrm>
        </p:spPr>
        <p:txBody>
          <a:bodyPr/>
          <a:lstStyle/>
          <a:p>
            <a:r>
              <a:rPr kumimoji="1" lang="ja-JP" altLang="en-US" dirty="0" smtClean="0">
                <a:solidFill>
                  <a:srgbClr val="0070C0"/>
                </a:solidFill>
                <a:latin typeface="+mj-ea"/>
              </a:rPr>
              <a:t>循環型社会形成推進基本法とは</a:t>
            </a:r>
            <a:endParaRPr kumimoji="1" lang="ja-JP" altLang="en-US" dirty="0">
              <a:solidFill>
                <a:srgbClr val="0070C0"/>
              </a:solidFill>
              <a:latin typeface="+mj-ea"/>
            </a:endParaRPr>
          </a:p>
        </p:txBody>
      </p:sp>
      <p:sp>
        <p:nvSpPr>
          <p:cNvPr id="3" name="コンテンツ プレースホルダ 2"/>
          <p:cNvSpPr>
            <a:spLocks noGrp="1"/>
          </p:cNvSpPr>
          <p:nvPr>
            <p:ph idx="1"/>
          </p:nvPr>
        </p:nvSpPr>
        <p:spPr>
          <a:xfrm>
            <a:off x="1066800" y="1676400"/>
            <a:ext cx="7897688" cy="4114800"/>
          </a:xfrm>
        </p:spPr>
        <p:txBody>
          <a:bodyPr/>
          <a:lstStyle/>
          <a:p>
            <a:pPr>
              <a:buFont typeface="Wingdings" pitchFamily="2" charset="2"/>
              <a:buChar char="Ø"/>
            </a:pPr>
            <a:r>
              <a:rPr kumimoji="1" lang="ja-JP" altLang="en-US" dirty="0" smtClean="0">
                <a:latin typeface="HG丸ｺﾞｼｯｸM-PRO" pitchFamily="50" charset="-128"/>
                <a:ea typeface="HG丸ｺﾞｼｯｸM-PRO" pitchFamily="50" charset="-128"/>
              </a:rPr>
              <a:t>循環型社会形成推進基本法</a:t>
            </a:r>
            <a:endParaRPr kumimoji="1" lang="en-US" altLang="ja-JP" dirty="0" smtClean="0">
              <a:latin typeface="HG丸ｺﾞｼｯｸM-PRO" pitchFamily="50" charset="-128"/>
              <a:ea typeface="HG丸ｺﾞｼｯｸM-PRO" pitchFamily="50" charset="-128"/>
            </a:endParaRPr>
          </a:p>
          <a:p>
            <a:pPr marL="0" indent="0">
              <a:buNone/>
            </a:pPr>
            <a:r>
              <a:rPr lang="ja-JP" altLang="en-US" sz="2900" dirty="0">
                <a:latin typeface="HG丸ｺﾞｼｯｸM-PRO" pitchFamily="50" charset="-128"/>
                <a:ea typeface="HG丸ｺﾞｼｯｸM-PRO" pitchFamily="50" charset="-128"/>
              </a:rPr>
              <a:t>　</a:t>
            </a:r>
            <a:r>
              <a:rPr kumimoji="1" lang="en-US" altLang="ja-JP" sz="2900" dirty="0" smtClean="0">
                <a:latin typeface="HG丸ｺﾞｼｯｸM-PRO" pitchFamily="50" charset="-128"/>
                <a:ea typeface="HG丸ｺﾞｼｯｸM-PRO" pitchFamily="50" charset="-128"/>
              </a:rPr>
              <a:t>2000</a:t>
            </a:r>
            <a:r>
              <a:rPr kumimoji="1" lang="ja-JP" altLang="en-US" sz="2900" dirty="0" smtClean="0">
                <a:latin typeface="HG丸ｺﾞｼｯｸM-PRO" pitchFamily="50" charset="-128"/>
                <a:ea typeface="HG丸ｺﾞｼｯｸM-PRO" pitchFamily="50" charset="-128"/>
              </a:rPr>
              <a:t>年</a:t>
            </a:r>
            <a:r>
              <a:rPr lang="en-US" altLang="ja-JP" sz="2900" dirty="0">
                <a:latin typeface="HG丸ｺﾞｼｯｸM-PRO" pitchFamily="50" charset="-128"/>
                <a:ea typeface="HG丸ｺﾞｼｯｸM-PRO" pitchFamily="50" charset="-128"/>
              </a:rPr>
              <a:t>(</a:t>
            </a:r>
            <a:r>
              <a:rPr kumimoji="1" lang="ja-JP" altLang="en-US" sz="2900" dirty="0" smtClean="0">
                <a:latin typeface="HG丸ｺﾞｼｯｸM-PRO" pitchFamily="50" charset="-128"/>
                <a:ea typeface="HG丸ｺﾞｼｯｸM-PRO" pitchFamily="50" charset="-128"/>
              </a:rPr>
              <a:t>平成</a:t>
            </a:r>
            <a:r>
              <a:rPr kumimoji="1" lang="en-US" altLang="ja-JP" sz="2900" dirty="0" smtClean="0">
                <a:latin typeface="HG丸ｺﾞｼｯｸM-PRO" pitchFamily="50" charset="-128"/>
                <a:ea typeface="HG丸ｺﾞｼｯｸM-PRO" pitchFamily="50" charset="-128"/>
              </a:rPr>
              <a:t>12</a:t>
            </a:r>
            <a:r>
              <a:rPr kumimoji="1" lang="ja-JP" altLang="en-US" sz="2900" dirty="0" smtClean="0">
                <a:latin typeface="HG丸ｺﾞｼｯｸM-PRO" pitchFamily="50" charset="-128"/>
                <a:ea typeface="HG丸ｺﾞｼｯｸM-PRO" pitchFamily="50" charset="-128"/>
              </a:rPr>
              <a:t>年</a:t>
            </a:r>
            <a:r>
              <a:rPr kumimoji="1" lang="en-US" altLang="ja-JP" sz="2900" dirty="0" smtClean="0">
                <a:latin typeface="HG丸ｺﾞｼｯｸM-PRO" pitchFamily="50" charset="-128"/>
                <a:ea typeface="HG丸ｺﾞｼｯｸM-PRO" pitchFamily="50" charset="-128"/>
              </a:rPr>
              <a:t>)</a:t>
            </a:r>
            <a:r>
              <a:rPr kumimoji="1" lang="ja-JP" altLang="en-US" sz="2900" dirty="0" smtClean="0">
                <a:latin typeface="HG丸ｺﾞｼｯｸM-PRO" pitchFamily="50" charset="-128"/>
                <a:ea typeface="HG丸ｺﾞｼｯｸM-PRO" pitchFamily="50" charset="-128"/>
              </a:rPr>
              <a:t>公布</a:t>
            </a:r>
            <a:endParaRPr kumimoji="1" lang="en-US" altLang="ja-JP" sz="2900" dirty="0" smtClean="0">
              <a:latin typeface="HG丸ｺﾞｼｯｸM-PRO" pitchFamily="50" charset="-128"/>
              <a:ea typeface="HG丸ｺﾞｼｯｸM-PRO" pitchFamily="50" charset="-128"/>
            </a:endParaRPr>
          </a:p>
          <a:p>
            <a:pPr lvl="1">
              <a:buFont typeface="Wingdings" pitchFamily="2" charset="2"/>
              <a:buChar char="l"/>
            </a:pPr>
            <a:r>
              <a:rPr lang="ja-JP" altLang="en-US" dirty="0" smtClean="0">
                <a:latin typeface="HG丸ｺﾞｼｯｸM-PRO" pitchFamily="50" charset="-128"/>
                <a:ea typeface="HG丸ｺﾞｼｯｸM-PRO" pitchFamily="50" charset="-128"/>
              </a:rPr>
              <a:t>大量生産・大量消費・大量廃棄型の経済社会から，資源消費が抑制されて環境への負荷が少ない循環型社会の形成を目指す</a:t>
            </a:r>
            <a:endParaRPr lang="en-US" altLang="ja-JP" dirty="0" smtClean="0">
              <a:latin typeface="HG丸ｺﾞｼｯｸM-PRO" pitchFamily="50" charset="-128"/>
              <a:ea typeface="HG丸ｺﾞｼｯｸM-PRO" pitchFamily="50" charset="-128"/>
            </a:endParaRPr>
          </a:p>
          <a:p>
            <a:pPr lvl="1">
              <a:buFont typeface="Wingdings" pitchFamily="2" charset="2"/>
              <a:buChar char="l"/>
            </a:pPr>
            <a:r>
              <a:rPr lang="ja-JP" altLang="en-US" dirty="0" smtClean="0">
                <a:latin typeface="HG丸ｺﾞｼｯｸM-PRO" pitchFamily="50" charset="-128"/>
                <a:ea typeface="HG丸ｺﾞｼｯｸM-PRO" pitchFamily="50" charset="-128"/>
              </a:rPr>
              <a:t>循環型社会の形成を推進する基本的な枠組みとなる法律</a:t>
            </a:r>
            <a:endParaRPr lang="en-US" altLang="ja-JP" dirty="0" smtClean="0">
              <a:latin typeface="HG丸ｺﾞｼｯｸM-PRO" pitchFamily="50" charset="-128"/>
              <a:ea typeface="HG丸ｺﾞｼｯｸM-PRO" pitchFamily="50"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ja-JP" altLang="en-US" baseline="0" dirty="0" smtClean="0">
                <a:solidFill>
                  <a:srgbClr val="0070C0"/>
                </a:solidFill>
                <a:latin typeface="+mn-ea"/>
                <a:ea typeface="+mn-ea"/>
              </a:rPr>
              <a:t>目次</a:t>
            </a:r>
            <a:endParaRPr kumimoji="1" lang="ja-JP" altLang="en-US" baseline="0" dirty="0">
              <a:solidFill>
                <a:srgbClr val="0070C0"/>
              </a:solidFill>
              <a:latin typeface="+mn-ea"/>
              <a:ea typeface="+mn-ea"/>
            </a:endParaRPr>
          </a:p>
        </p:txBody>
      </p:sp>
      <p:sp>
        <p:nvSpPr>
          <p:cNvPr id="3" name="コンテンツ プレースホルダ 2"/>
          <p:cNvSpPr>
            <a:spLocks noGrp="1"/>
          </p:cNvSpPr>
          <p:nvPr>
            <p:ph idx="1"/>
          </p:nvPr>
        </p:nvSpPr>
        <p:spPr/>
        <p:txBody>
          <a:bodyPr>
            <a:noAutofit/>
          </a:bodyPr>
          <a:lstStyle/>
          <a:p>
            <a:pPr>
              <a:buNone/>
            </a:pPr>
            <a:r>
              <a:rPr kumimoji="1" lang="ja-JP" altLang="en-US" sz="2800" baseline="0" dirty="0" smtClean="0">
                <a:latin typeface="HG丸ｺﾞｼｯｸM-PRO" pitchFamily="50" charset="-128"/>
                <a:ea typeface="HG丸ｺﾞｼｯｸM-PRO" pitchFamily="50" charset="-128"/>
                <a:hlinkClick r:id="rId3" action="ppaction://hlinksldjump"/>
              </a:rPr>
              <a:t>１．持続可能な社会</a:t>
            </a:r>
            <a:endParaRPr kumimoji="1" lang="en-US" altLang="ja-JP" sz="2800" baseline="0" dirty="0" smtClean="0">
              <a:latin typeface="HG丸ｺﾞｼｯｸM-PRO" pitchFamily="50" charset="-128"/>
              <a:ea typeface="HG丸ｺﾞｼｯｸM-PRO" pitchFamily="50" charset="-128"/>
            </a:endParaRPr>
          </a:p>
          <a:p>
            <a:pPr>
              <a:buNone/>
            </a:pPr>
            <a:r>
              <a:rPr lang="ja-JP" altLang="en-US" sz="2800" baseline="0" dirty="0" smtClean="0">
                <a:latin typeface="HG丸ｺﾞｼｯｸM-PRO" pitchFamily="50" charset="-128"/>
                <a:ea typeface="HG丸ｺﾞｼｯｸM-PRO" pitchFamily="50" charset="-128"/>
                <a:hlinkClick r:id="rId4" action="ppaction://hlinksldjump"/>
              </a:rPr>
              <a:t>２．エネルギー資源</a:t>
            </a:r>
            <a:endParaRPr lang="en-US" altLang="ja-JP" sz="2800" baseline="0" dirty="0" smtClean="0">
              <a:latin typeface="HG丸ｺﾞｼｯｸM-PRO" pitchFamily="50" charset="-128"/>
              <a:ea typeface="HG丸ｺﾞｼｯｸM-PRO" pitchFamily="50" charset="-128"/>
            </a:endParaRPr>
          </a:p>
          <a:p>
            <a:pPr>
              <a:buNone/>
            </a:pPr>
            <a:r>
              <a:rPr kumimoji="1" lang="ja-JP" altLang="en-US" sz="2800" baseline="0" dirty="0" smtClean="0">
                <a:latin typeface="HG丸ｺﾞｼｯｸM-PRO" pitchFamily="50" charset="-128"/>
                <a:ea typeface="HG丸ｺﾞｼｯｸM-PRO" pitchFamily="50" charset="-128"/>
                <a:hlinkClick r:id="rId5" action="ppaction://hlinksldjump"/>
              </a:rPr>
              <a:t>３．環境問題の推移</a:t>
            </a:r>
            <a:endParaRPr kumimoji="1" lang="en-US" altLang="ja-JP" sz="2800" baseline="0" dirty="0" smtClean="0">
              <a:latin typeface="HG丸ｺﾞｼｯｸM-PRO" pitchFamily="50" charset="-128"/>
              <a:ea typeface="HG丸ｺﾞｼｯｸM-PRO" pitchFamily="50" charset="-128"/>
            </a:endParaRPr>
          </a:p>
          <a:p>
            <a:pPr>
              <a:buNone/>
            </a:pPr>
            <a:r>
              <a:rPr lang="ja-JP" altLang="en-US" sz="2800" dirty="0" smtClean="0">
                <a:latin typeface="HG丸ｺﾞｼｯｸM-PRO" pitchFamily="50" charset="-128"/>
                <a:ea typeface="HG丸ｺﾞｼｯｸM-PRO" pitchFamily="50" charset="-128"/>
                <a:hlinkClick r:id="rId6" action="ppaction://hlinksldjump"/>
              </a:rPr>
              <a:t>４．産業界の環境管理</a:t>
            </a:r>
            <a:endParaRPr lang="en-US" altLang="ja-JP" sz="2800" dirty="0" smtClean="0">
              <a:latin typeface="HG丸ｺﾞｼｯｸM-PRO" pitchFamily="50" charset="-128"/>
              <a:ea typeface="HG丸ｺﾞｼｯｸM-PRO" pitchFamily="50" charset="-128"/>
            </a:endParaRPr>
          </a:p>
          <a:p>
            <a:pPr>
              <a:buNone/>
            </a:pPr>
            <a:r>
              <a:rPr lang="ja-JP" altLang="en-US" sz="2800" dirty="0" smtClean="0">
                <a:latin typeface="HG丸ｺﾞｼｯｸM-PRO" pitchFamily="50" charset="-128"/>
                <a:ea typeface="HG丸ｺﾞｼｯｸM-PRO" pitchFamily="50" charset="-128"/>
                <a:hlinkClick r:id="rId7" action="ppaction://hlinksldjump"/>
              </a:rPr>
              <a:t>５．環境リスク</a:t>
            </a:r>
            <a:endParaRPr lang="en-US" altLang="ja-JP" sz="2800" dirty="0" smtClean="0">
              <a:latin typeface="HG丸ｺﾞｼｯｸM-PRO" pitchFamily="50" charset="-128"/>
              <a:ea typeface="HG丸ｺﾞｼｯｸM-PRO" pitchFamily="50" charset="-128"/>
            </a:endParaRPr>
          </a:p>
          <a:p>
            <a:pPr>
              <a:buNone/>
            </a:pPr>
            <a:r>
              <a:rPr lang="ja-JP" altLang="en-US" sz="2800" dirty="0" smtClean="0">
                <a:latin typeface="HG丸ｺﾞｼｯｸM-PRO" pitchFamily="50" charset="-128"/>
                <a:ea typeface="HG丸ｺﾞｼｯｸM-PRO" pitchFamily="50" charset="-128"/>
                <a:hlinkClick r:id="rId8" action="ppaction://hlinksldjump"/>
              </a:rPr>
              <a:t>６</a:t>
            </a:r>
            <a:r>
              <a:rPr lang="ja-JP" altLang="en-US" sz="2800" baseline="0" dirty="0" smtClean="0">
                <a:latin typeface="HG丸ｺﾞｼｯｸM-PRO" pitchFamily="50" charset="-128"/>
                <a:ea typeface="HG丸ｺﾞｼｯｸM-PRO" pitchFamily="50" charset="-128"/>
                <a:hlinkClick r:id="rId8" action="ppaction://hlinksldjump"/>
              </a:rPr>
              <a:t>．</a:t>
            </a:r>
            <a:r>
              <a:rPr lang="ja-JP" altLang="en-US" sz="2800" dirty="0" smtClean="0">
                <a:latin typeface="HG丸ｺﾞｼｯｸM-PRO" pitchFamily="50" charset="-128"/>
                <a:ea typeface="HG丸ｺﾞｼｯｸM-PRO" pitchFamily="50" charset="-128"/>
                <a:hlinkClick r:id="rId8" action="ppaction://hlinksldjump"/>
              </a:rPr>
              <a:t>排出ガスの規制</a:t>
            </a:r>
            <a:endParaRPr lang="en-US" altLang="ja-JP" sz="2800" baseline="0" dirty="0" smtClean="0">
              <a:latin typeface="HG丸ｺﾞｼｯｸM-PRO" pitchFamily="50" charset="-128"/>
              <a:ea typeface="HG丸ｺﾞｼｯｸM-PRO" pitchFamily="50" charset="-128"/>
            </a:endParaRPr>
          </a:p>
          <a:p>
            <a:pPr>
              <a:buNone/>
            </a:pPr>
            <a:r>
              <a:rPr lang="ja-JP" altLang="en-US" sz="2800" dirty="0" smtClean="0">
                <a:latin typeface="HG丸ｺﾞｼｯｸM-PRO" pitchFamily="50" charset="-128"/>
                <a:ea typeface="HG丸ｺﾞｼｯｸM-PRO" pitchFamily="50" charset="-128"/>
                <a:hlinkClick r:id="rId9" action="ppaction://hlinksldjump"/>
              </a:rPr>
              <a:t>７</a:t>
            </a:r>
            <a:r>
              <a:rPr lang="ja-JP" altLang="en-US" sz="2800" baseline="0" dirty="0" smtClean="0">
                <a:latin typeface="HG丸ｺﾞｼｯｸM-PRO" pitchFamily="50" charset="-128"/>
                <a:ea typeface="HG丸ｺﾞｼｯｸM-PRO" pitchFamily="50" charset="-128"/>
                <a:hlinkClick r:id="rId9" action="ppaction://hlinksldjump"/>
              </a:rPr>
              <a:t>．</a:t>
            </a:r>
            <a:r>
              <a:rPr lang="ja-JP" altLang="en-US" sz="2800" dirty="0" smtClean="0">
                <a:latin typeface="HG丸ｺﾞｼｯｸM-PRO" pitchFamily="50" charset="-128"/>
                <a:ea typeface="HG丸ｺﾞｼｯｸM-PRO" pitchFamily="50" charset="-128"/>
                <a:hlinkClick r:id="rId9" action="ppaction://hlinksldjump"/>
              </a:rPr>
              <a:t>工場排水の測定</a:t>
            </a:r>
            <a:endParaRPr lang="en-US" altLang="ja-JP" sz="2800" baseline="0" dirty="0" smtClean="0">
              <a:latin typeface="HG丸ｺﾞｼｯｸM-PRO" pitchFamily="50" charset="-128"/>
              <a:ea typeface="HG丸ｺﾞｼｯｸM-PRO" pitchFamily="50" charset="-128"/>
            </a:endParaRPr>
          </a:p>
          <a:p>
            <a:pPr>
              <a:buNone/>
            </a:pPr>
            <a:r>
              <a:rPr lang="ja-JP" altLang="en-US" sz="2800" dirty="0" smtClean="0">
                <a:latin typeface="HG丸ｺﾞｼｯｸM-PRO" pitchFamily="50" charset="-128"/>
                <a:ea typeface="HG丸ｺﾞｼｯｸM-PRO" pitchFamily="50" charset="-128"/>
                <a:hlinkClick r:id="rId10" action="ppaction://hlinksldjump"/>
              </a:rPr>
              <a:t>８．</a:t>
            </a:r>
            <a:r>
              <a:rPr kumimoji="1" lang="ja-JP" altLang="en-US" sz="2800" baseline="0" dirty="0" smtClean="0">
                <a:latin typeface="HG丸ｺﾞｼｯｸM-PRO" pitchFamily="50" charset="-128"/>
                <a:ea typeface="HG丸ｺﾞｼｯｸM-PRO" pitchFamily="50" charset="-128"/>
                <a:hlinkClick r:id="rId10" action="ppaction://hlinksldjump"/>
              </a:rPr>
              <a:t>騒音の測定</a:t>
            </a:r>
            <a:endParaRPr kumimoji="1" lang="en-US" altLang="ja-JP" sz="2800" baseline="0" dirty="0" smtClean="0">
              <a:latin typeface="HG丸ｺﾞｼｯｸM-PRO" pitchFamily="50" charset="-128"/>
              <a:ea typeface="HG丸ｺﾞｼｯｸM-PRO" pitchFamily="50"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6800" y="304800"/>
            <a:ext cx="7897688" cy="1143000"/>
          </a:xfrm>
        </p:spPr>
        <p:txBody>
          <a:bodyPr/>
          <a:lstStyle/>
          <a:p>
            <a:r>
              <a:rPr kumimoji="1" lang="ja-JP" altLang="en-US" dirty="0" smtClean="0">
                <a:solidFill>
                  <a:srgbClr val="0070C0"/>
                </a:solidFill>
                <a:latin typeface="+mj-ea"/>
              </a:rPr>
              <a:t>循環型社会形成推進基本法とは</a:t>
            </a:r>
            <a:endParaRPr kumimoji="1" lang="ja-JP" altLang="en-US" dirty="0">
              <a:solidFill>
                <a:srgbClr val="0070C0"/>
              </a:solidFill>
              <a:latin typeface="+mj-ea"/>
            </a:endParaRPr>
          </a:p>
        </p:txBody>
      </p:sp>
      <p:sp>
        <p:nvSpPr>
          <p:cNvPr id="3" name="コンテンツ プレースホルダ 2"/>
          <p:cNvSpPr>
            <a:spLocks noGrp="1"/>
          </p:cNvSpPr>
          <p:nvPr>
            <p:ph idx="1"/>
          </p:nvPr>
        </p:nvSpPr>
        <p:spPr>
          <a:xfrm>
            <a:off x="1066800" y="1676400"/>
            <a:ext cx="7897688" cy="4114800"/>
          </a:xfrm>
        </p:spPr>
        <p:txBody>
          <a:bodyPr/>
          <a:lstStyle/>
          <a:p>
            <a:pPr>
              <a:buFont typeface="Wingdings" pitchFamily="2" charset="2"/>
              <a:buChar char="Ø"/>
            </a:pPr>
            <a:r>
              <a:rPr kumimoji="1" lang="ja-JP" altLang="en-US" dirty="0" smtClean="0">
                <a:latin typeface="HG丸ｺﾞｼｯｸM-PRO" pitchFamily="50" charset="-128"/>
                <a:ea typeface="HG丸ｺﾞｼｯｸM-PRO" pitchFamily="50" charset="-128"/>
              </a:rPr>
              <a:t>循環型社会形成推進基本法</a:t>
            </a:r>
            <a:endParaRPr kumimoji="1" lang="en-US" altLang="ja-JP" dirty="0" smtClean="0">
              <a:latin typeface="HG丸ｺﾞｼｯｸM-PRO" pitchFamily="50" charset="-128"/>
              <a:ea typeface="HG丸ｺﾞｼｯｸM-PRO" pitchFamily="50" charset="-128"/>
            </a:endParaRPr>
          </a:p>
          <a:p>
            <a:pPr>
              <a:buNone/>
            </a:pPr>
            <a:r>
              <a:rPr lang="ja-JP" altLang="en-US" sz="2800" dirty="0" smtClean="0">
                <a:latin typeface="HG丸ｺﾞｼｯｸM-PRO" pitchFamily="50" charset="-128"/>
                <a:ea typeface="HG丸ｺﾞｼｯｸM-PRO" pitchFamily="50" charset="-128"/>
              </a:rPr>
              <a:t>　</a:t>
            </a:r>
            <a:endParaRPr kumimoji="1" lang="en-US" altLang="ja-JP" dirty="0" smtClean="0"/>
          </a:p>
        </p:txBody>
      </p:sp>
      <p:sp>
        <p:nvSpPr>
          <p:cNvPr id="7" name="フリーフォーム 6"/>
          <p:cNvSpPr/>
          <p:nvPr/>
        </p:nvSpPr>
        <p:spPr>
          <a:xfrm>
            <a:off x="3067032" y="2348880"/>
            <a:ext cx="1555372" cy="864096"/>
          </a:xfrm>
          <a:custGeom>
            <a:avLst/>
            <a:gdLst>
              <a:gd name="connsiteX0" fmla="*/ 0 w 1555372"/>
              <a:gd name="connsiteY0" fmla="*/ 86410 h 864096"/>
              <a:gd name="connsiteX1" fmla="*/ 25309 w 1555372"/>
              <a:gd name="connsiteY1" fmla="*/ 25309 h 864096"/>
              <a:gd name="connsiteX2" fmla="*/ 86410 w 1555372"/>
              <a:gd name="connsiteY2" fmla="*/ 0 h 864096"/>
              <a:gd name="connsiteX3" fmla="*/ 1468962 w 1555372"/>
              <a:gd name="connsiteY3" fmla="*/ 0 h 864096"/>
              <a:gd name="connsiteX4" fmla="*/ 1530063 w 1555372"/>
              <a:gd name="connsiteY4" fmla="*/ 25309 h 864096"/>
              <a:gd name="connsiteX5" fmla="*/ 1555372 w 1555372"/>
              <a:gd name="connsiteY5" fmla="*/ 86410 h 864096"/>
              <a:gd name="connsiteX6" fmla="*/ 1555372 w 1555372"/>
              <a:gd name="connsiteY6" fmla="*/ 777686 h 864096"/>
              <a:gd name="connsiteX7" fmla="*/ 1530063 w 1555372"/>
              <a:gd name="connsiteY7" fmla="*/ 838787 h 864096"/>
              <a:gd name="connsiteX8" fmla="*/ 1468962 w 1555372"/>
              <a:gd name="connsiteY8" fmla="*/ 864096 h 864096"/>
              <a:gd name="connsiteX9" fmla="*/ 86410 w 1555372"/>
              <a:gd name="connsiteY9" fmla="*/ 864096 h 864096"/>
              <a:gd name="connsiteX10" fmla="*/ 25309 w 1555372"/>
              <a:gd name="connsiteY10" fmla="*/ 838787 h 864096"/>
              <a:gd name="connsiteX11" fmla="*/ 0 w 1555372"/>
              <a:gd name="connsiteY11" fmla="*/ 777686 h 864096"/>
              <a:gd name="connsiteX12" fmla="*/ 0 w 1555372"/>
              <a:gd name="connsiteY12" fmla="*/ 86410 h 86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5372" h="864096">
                <a:moveTo>
                  <a:pt x="0" y="86410"/>
                </a:moveTo>
                <a:cubicBezTo>
                  <a:pt x="0" y="63493"/>
                  <a:pt x="9104" y="41514"/>
                  <a:pt x="25309" y="25309"/>
                </a:cubicBezTo>
                <a:cubicBezTo>
                  <a:pt x="41514" y="9104"/>
                  <a:pt x="63493" y="0"/>
                  <a:pt x="86410" y="0"/>
                </a:cubicBezTo>
                <a:lnTo>
                  <a:pt x="1468962" y="0"/>
                </a:lnTo>
                <a:cubicBezTo>
                  <a:pt x="1491879" y="0"/>
                  <a:pt x="1513858" y="9104"/>
                  <a:pt x="1530063" y="25309"/>
                </a:cubicBezTo>
                <a:cubicBezTo>
                  <a:pt x="1546268" y="41514"/>
                  <a:pt x="1555372" y="63493"/>
                  <a:pt x="1555372" y="86410"/>
                </a:cubicBezTo>
                <a:lnTo>
                  <a:pt x="1555372" y="777686"/>
                </a:lnTo>
                <a:cubicBezTo>
                  <a:pt x="1555372" y="800603"/>
                  <a:pt x="1546268" y="822582"/>
                  <a:pt x="1530063" y="838787"/>
                </a:cubicBezTo>
                <a:cubicBezTo>
                  <a:pt x="1513858" y="854992"/>
                  <a:pt x="1491879" y="864096"/>
                  <a:pt x="1468962" y="864096"/>
                </a:cubicBezTo>
                <a:lnTo>
                  <a:pt x="86410" y="864096"/>
                </a:lnTo>
                <a:cubicBezTo>
                  <a:pt x="63493" y="864096"/>
                  <a:pt x="41514" y="854992"/>
                  <a:pt x="25309" y="838787"/>
                </a:cubicBezTo>
                <a:cubicBezTo>
                  <a:pt x="9104" y="822582"/>
                  <a:pt x="0" y="800603"/>
                  <a:pt x="0" y="777686"/>
                </a:cubicBezTo>
                <a:lnTo>
                  <a:pt x="0" y="86410"/>
                </a:lnTo>
                <a:close/>
              </a:path>
            </a:pathLst>
          </a:custGeom>
          <a:noFill/>
          <a:ln>
            <a:noFill/>
          </a:ln>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2">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82459" tIns="82459" rIns="82459" bIns="82459" numCol="1" spcCol="1270" anchor="ctr" anchorCtr="0">
            <a:noAutofit/>
          </a:bodyPr>
          <a:lstStyle/>
          <a:p>
            <a:pPr lvl="0" algn="ctr" defTabSz="666750">
              <a:lnSpc>
                <a:spcPct val="90000"/>
              </a:lnSpc>
              <a:spcBef>
                <a:spcPct val="0"/>
              </a:spcBef>
              <a:spcAft>
                <a:spcPct val="35000"/>
              </a:spcAft>
            </a:pPr>
            <a:r>
              <a:rPr kumimoji="1" lang="ja-JP" altLang="en-US" kern="1200" dirty="0" smtClean="0">
                <a:solidFill>
                  <a:srgbClr val="FF0000"/>
                </a:solidFill>
                <a:latin typeface="HG丸ｺﾞｼｯｸM-PRO" pitchFamily="50" charset="-128"/>
                <a:ea typeface="HG丸ｺﾞｼｯｸM-PRO" pitchFamily="50" charset="-128"/>
              </a:rPr>
              <a:t>目指す社会</a:t>
            </a:r>
            <a:r>
              <a:rPr kumimoji="1" lang="en-US" altLang="ja-JP" kern="1200" dirty="0" smtClean="0">
                <a:latin typeface="HG丸ｺﾞｼｯｸM-PRO" pitchFamily="50" charset="-128"/>
                <a:ea typeface="HG丸ｺﾞｼｯｸM-PRO" pitchFamily="50" charset="-128"/>
              </a:rPr>
              <a:t/>
            </a:r>
            <a:br>
              <a:rPr kumimoji="1" lang="en-US" altLang="ja-JP" kern="1200" dirty="0" smtClean="0">
                <a:latin typeface="HG丸ｺﾞｼｯｸM-PRO" pitchFamily="50" charset="-128"/>
                <a:ea typeface="HG丸ｺﾞｼｯｸM-PRO" pitchFamily="50" charset="-128"/>
              </a:rPr>
            </a:br>
            <a:r>
              <a:rPr kumimoji="1" lang="ja-JP" altLang="en-US" kern="1200" dirty="0" smtClean="0">
                <a:solidFill>
                  <a:srgbClr val="0070C0"/>
                </a:solidFill>
                <a:latin typeface="HG丸ｺﾞｼｯｸM-PRO" pitchFamily="50" charset="-128"/>
                <a:ea typeface="HG丸ｺﾞｼｯｸM-PRO" pitchFamily="50" charset="-128"/>
              </a:rPr>
              <a:t>環境への負荷　</a:t>
            </a:r>
            <a:r>
              <a:rPr kumimoji="1" lang="ja-JP" altLang="en-US" kern="1200" dirty="0" smtClean="0">
                <a:solidFill>
                  <a:srgbClr val="7030A0"/>
                </a:solidFill>
                <a:latin typeface="HG丸ｺﾞｼｯｸM-PRO" pitchFamily="50" charset="-128"/>
                <a:ea typeface="HG丸ｺﾞｼｯｸM-PRO" pitchFamily="50" charset="-128"/>
              </a:rPr>
              <a:t>小</a:t>
            </a:r>
            <a:endParaRPr kumimoji="1" lang="ja-JP" altLang="en-US" kern="1200" dirty="0">
              <a:solidFill>
                <a:srgbClr val="7030A0"/>
              </a:solidFill>
              <a:latin typeface="HG丸ｺﾞｼｯｸM-PRO" pitchFamily="50" charset="-128"/>
              <a:ea typeface="HG丸ｺﾞｼｯｸM-PRO" pitchFamily="50" charset="-128"/>
            </a:endParaRPr>
          </a:p>
        </p:txBody>
      </p:sp>
      <p:sp>
        <p:nvSpPr>
          <p:cNvPr id="8" name="フリーフォーム 7"/>
          <p:cNvSpPr/>
          <p:nvPr/>
        </p:nvSpPr>
        <p:spPr>
          <a:xfrm>
            <a:off x="5313682" y="2348880"/>
            <a:ext cx="1555372" cy="864096"/>
          </a:xfrm>
          <a:custGeom>
            <a:avLst/>
            <a:gdLst>
              <a:gd name="connsiteX0" fmla="*/ 0 w 1555372"/>
              <a:gd name="connsiteY0" fmla="*/ 86410 h 864096"/>
              <a:gd name="connsiteX1" fmla="*/ 25309 w 1555372"/>
              <a:gd name="connsiteY1" fmla="*/ 25309 h 864096"/>
              <a:gd name="connsiteX2" fmla="*/ 86410 w 1555372"/>
              <a:gd name="connsiteY2" fmla="*/ 0 h 864096"/>
              <a:gd name="connsiteX3" fmla="*/ 1468962 w 1555372"/>
              <a:gd name="connsiteY3" fmla="*/ 0 h 864096"/>
              <a:gd name="connsiteX4" fmla="*/ 1530063 w 1555372"/>
              <a:gd name="connsiteY4" fmla="*/ 25309 h 864096"/>
              <a:gd name="connsiteX5" fmla="*/ 1555372 w 1555372"/>
              <a:gd name="connsiteY5" fmla="*/ 86410 h 864096"/>
              <a:gd name="connsiteX6" fmla="*/ 1555372 w 1555372"/>
              <a:gd name="connsiteY6" fmla="*/ 777686 h 864096"/>
              <a:gd name="connsiteX7" fmla="*/ 1530063 w 1555372"/>
              <a:gd name="connsiteY7" fmla="*/ 838787 h 864096"/>
              <a:gd name="connsiteX8" fmla="*/ 1468962 w 1555372"/>
              <a:gd name="connsiteY8" fmla="*/ 864096 h 864096"/>
              <a:gd name="connsiteX9" fmla="*/ 86410 w 1555372"/>
              <a:gd name="connsiteY9" fmla="*/ 864096 h 864096"/>
              <a:gd name="connsiteX10" fmla="*/ 25309 w 1555372"/>
              <a:gd name="connsiteY10" fmla="*/ 838787 h 864096"/>
              <a:gd name="connsiteX11" fmla="*/ 0 w 1555372"/>
              <a:gd name="connsiteY11" fmla="*/ 777686 h 864096"/>
              <a:gd name="connsiteX12" fmla="*/ 0 w 1555372"/>
              <a:gd name="connsiteY12" fmla="*/ 86410 h 86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5372" h="864096">
                <a:moveTo>
                  <a:pt x="0" y="86410"/>
                </a:moveTo>
                <a:cubicBezTo>
                  <a:pt x="0" y="63493"/>
                  <a:pt x="9104" y="41514"/>
                  <a:pt x="25309" y="25309"/>
                </a:cubicBezTo>
                <a:cubicBezTo>
                  <a:pt x="41514" y="9104"/>
                  <a:pt x="63493" y="0"/>
                  <a:pt x="86410" y="0"/>
                </a:cubicBezTo>
                <a:lnTo>
                  <a:pt x="1468962" y="0"/>
                </a:lnTo>
                <a:cubicBezTo>
                  <a:pt x="1491879" y="0"/>
                  <a:pt x="1513858" y="9104"/>
                  <a:pt x="1530063" y="25309"/>
                </a:cubicBezTo>
                <a:cubicBezTo>
                  <a:pt x="1546268" y="41514"/>
                  <a:pt x="1555372" y="63493"/>
                  <a:pt x="1555372" y="86410"/>
                </a:cubicBezTo>
                <a:lnTo>
                  <a:pt x="1555372" y="777686"/>
                </a:lnTo>
                <a:cubicBezTo>
                  <a:pt x="1555372" y="800603"/>
                  <a:pt x="1546268" y="822582"/>
                  <a:pt x="1530063" y="838787"/>
                </a:cubicBezTo>
                <a:cubicBezTo>
                  <a:pt x="1513858" y="854992"/>
                  <a:pt x="1491879" y="864096"/>
                  <a:pt x="1468962" y="864096"/>
                </a:cubicBezTo>
                <a:lnTo>
                  <a:pt x="86410" y="864096"/>
                </a:lnTo>
                <a:cubicBezTo>
                  <a:pt x="63493" y="864096"/>
                  <a:pt x="41514" y="854992"/>
                  <a:pt x="25309" y="838787"/>
                </a:cubicBezTo>
                <a:cubicBezTo>
                  <a:pt x="9104" y="822582"/>
                  <a:pt x="0" y="800603"/>
                  <a:pt x="0" y="777686"/>
                </a:cubicBezTo>
                <a:lnTo>
                  <a:pt x="0" y="86410"/>
                </a:lnTo>
                <a:close/>
              </a:path>
            </a:pathLst>
          </a:custGeom>
          <a:noFill/>
          <a:ln>
            <a:noFill/>
          </a:ln>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p:spPr>
        <p:style>
          <a:lnRef idx="1">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2">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82459" tIns="82459" rIns="82459" bIns="82459" numCol="1" spcCol="1270" anchor="ctr" anchorCtr="0">
            <a:noAutofit/>
          </a:bodyPr>
          <a:lstStyle/>
          <a:p>
            <a:pPr lvl="0" algn="ctr" defTabSz="666750">
              <a:lnSpc>
                <a:spcPct val="90000"/>
              </a:lnSpc>
              <a:spcBef>
                <a:spcPct val="0"/>
              </a:spcBef>
              <a:spcAft>
                <a:spcPct val="35000"/>
              </a:spcAft>
            </a:pPr>
            <a:r>
              <a:rPr kumimoji="1" lang="ja-JP" altLang="en-US" kern="1200" dirty="0" smtClean="0">
                <a:solidFill>
                  <a:srgbClr val="FF0000"/>
                </a:solidFill>
                <a:latin typeface="HG丸ｺﾞｼｯｸM-PRO" pitchFamily="50" charset="-128"/>
                <a:ea typeface="HG丸ｺﾞｼｯｸM-PRO" pitchFamily="50" charset="-128"/>
              </a:rPr>
              <a:t>今までの社会</a:t>
            </a:r>
            <a:r>
              <a:rPr kumimoji="1" lang="en-US" altLang="ja-JP" kern="1200" dirty="0" smtClean="0">
                <a:latin typeface="HG丸ｺﾞｼｯｸM-PRO" pitchFamily="50" charset="-128"/>
                <a:ea typeface="HG丸ｺﾞｼｯｸM-PRO" pitchFamily="50" charset="-128"/>
              </a:rPr>
              <a:t/>
            </a:r>
            <a:br>
              <a:rPr kumimoji="1" lang="en-US" altLang="ja-JP" kern="1200" dirty="0" smtClean="0">
                <a:latin typeface="HG丸ｺﾞｼｯｸM-PRO" pitchFamily="50" charset="-128"/>
                <a:ea typeface="HG丸ｺﾞｼｯｸM-PRO" pitchFamily="50" charset="-128"/>
              </a:rPr>
            </a:br>
            <a:r>
              <a:rPr kumimoji="1" lang="ja-JP" altLang="en-US" kern="1200" dirty="0" smtClean="0">
                <a:solidFill>
                  <a:srgbClr val="0070C0"/>
                </a:solidFill>
                <a:latin typeface="HG丸ｺﾞｼｯｸM-PRO" pitchFamily="50" charset="-128"/>
                <a:ea typeface="HG丸ｺﾞｼｯｸM-PRO" pitchFamily="50" charset="-128"/>
              </a:rPr>
              <a:t>環境への負荷　</a:t>
            </a:r>
            <a:r>
              <a:rPr kumimoji="1" lang="ja-JP" altLang="en-US" kern="1200" dirty="0" smtClean="0">
                <a:solidFill>
                  <a:srgbClr val="7030A0"/>
                </a:solidFill>
                <a:latin typeface="HG丸ｺﾞｼｯｸM-PRO" pitchFamily="50" charset="-128"/>
                <a:ea typeface="HG丸ｺﾞｼｯｸM-PRO" pitchFamily="50" charset="-128"/>
              </a:rPr>
              <a:t>大</a:t>
            </a:r>
            <a:endParaRPr kumimoji="1" lang="ja-JP" altLang="en-US" kern="1200" dirty="0">
              <a:solidFill>
                <a:srgbClr val="7030A0"/>
              </a:solidFill>
              <a:latin typeface="HG丸ｺﾞｼｯｸM-PRO" pitchFamily="50" charset="-128"/>
              <a:ea typeface="HG丸ｺﾞｼｯｸM-PRO" pitchFamily="50" charset="-128"/>
            </a:endParaRPr>
          </a:p>
        </p:txBody>
      </p:sp>
      <p:sp>
        <p:nvSpPr>
          <p:cNvPr id="9" name="二等辺三角形 8"/>
          <p:cNvSpPr/>
          <p:nvPr/>
        </p:nvSpPr>
        <p:spPr>
          <a:xfrm>
            <a:off x="4644008" y="6021288"/>
            <a:ext cx="648072" cy="648072"/>
          </a:xfrm>
          <a:prstGeom prst="triangle">
            <a:avLst/>
          </a:prstGeom>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p:spPr>
        <p:style>
          <a:lnRef idx="1">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2">
            <a:schemeClr val="accent4">
              <a:tint val="40000"/>
              <a:alpha val="90000"/>
              <a:hueOff val="0"/>
              <a:satOff val="0"/>
              <a:lumOff val="0"/>
              <a:alphaOff val="0"/>
            </a:schemeClr>
          </a:effectRef>
          <a:fontRef idx="minor">
            <a:schemeClr val="dk1">
              <a:hueOff val="0"/>
              <a:satOff val="0"/>
              <a:lumOff val="0"/>
              <a:alphaOff val="0"/>
            </a:schemeClr>
          </a:fontRef>
        </p:style>
      </p:sp>
      <p:sp>
        <p:nvSpPr>
          <p:cNvPr id="10" name="正方形/長方形 9"/>
          <p:cNvSpPr/>
          <p:nvPr/>
        </p:nvSpPr>
        <p:spPr>
          <a:xfrm>
            <a:off x="3023234" y="5743581"/>
            <a:ext cx="3889619" cy="271988"/>
          </a:xfrm>
          <a:prstGeom prst="rect">
            <a:avLst/>
          </a:prstGeom>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p:spPr>
        <p:style>
          <a:lnRef idx="1">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2">
            <a:schemeClr val="accent5">
              <a:tint val="40000"/>
              <a:alpha val="90000"/>
              <a:hueOff val="0"/>
              <a:satOff val="0"/>
              <a:lumOff val="0"/>
              <a:alphaOff val="0"/>
            </a:schemeClr>
          </a:effectRef>
          <a:fontRef idx="minor">
            <a:schemeClr val="dk1">
              <a:hueOff val="0"/>
              <a:satOff val="0"/>
              <a:lumOff val="0"/>
              <a:alphaOff val="0"/>
            </a:schemeClr>
          </a:fontRef>
        </p:style>
      </p:sp>
      <p:sp>
        <p:nvSpPr>
          <p:cNvPr id="11" name="フリーフォーム 10"/>
          <p:cNvSpPr/>
          <p:nvPr/>
        </p:nvSpPr>
        <p:spPr>
          <a:xfrm>
            <a:off x="5358612" y="5013176"/>
            <a:ext cx="1551921" cy="723036"/>
          </a:xfrm>
          <a:custGeom>
            <a:avLst/>
            <a:gdLst>
              <a:gd name="connsiteX0" fmla="*/ 0 w 1551921"/>
              <a:gd name="connsiteY0" fmla="*/ 120508 h 723036"/>
              <a:gd name="connsiteX1" fmla="*/ 35296 w 1551921"/>
              <a:gd name="connsiteY1" fmla="*/ 35296 h 723036"/>
              <a:gd name="connsiteX2" fmla="*/ 120508 w 1551921"/>
              <a:gd name="connsiteY2" fmla="*/ 0 h 723036"/>
              <a:gd name="connsiteX3" fmla="*/ 1431413 w 1551921"/>
              <a:gd name="connsiteY3" fmla="*/ 0 h 723036"/>
              <a:gd name="connsiteX4" fmla="*/ 1516625 w 1551921"/>
              <a:gd name="connsiteY4" fmla="*/ 35296 h 723036"/>
              <a:gd name="connsiteX5" fmla="*/ 1551921 w 1551921"/>
              <a:gd name="connsiteY5" fmla="*/ 120508 h 723036"/>
              <a:gd name="connsiteX6" fmla="*/ 1551921 w 1551921"/>
              <a:gd name="connsiteY6" fmla="*/ 602528 h 723036"/>
              <a:gd name="connsiteX7" fmla="*/ 1516625 w 1551921"/>
              <a:gd name="connsiteY7" fmla="*/ 687740 h 723036"/>
              <a:gd name="connsiteX8" fmla="*/ 1431413 w 1551921"/>
              <a:gd name="connsiteY8" fmla="*/ 723036 h 723036"/>
              <a:gd name="connsiteX9" fmla="*/ 120508 w 1551921"/>
              <a:gd name="connsiteY9" fmla="*/ 723036 h 723036"/>
              <a:gd name="connsiteX10" fmla="*/ 35296 w 1551921"/>
              <a:gd name="connsiteY10" fmla="*/ 687740 h 723036"/>
              <a:gd name="connsiteX11" fmla="*/ 0 w 1551921"/>
              <a:gd name="connsiteY11" fmla="*/ 602528 h 723036"/>
              <a:gd name="connsiteX12" fmla="*/ 0 w 1551921"/>
              <a:gd name="connsiteY12" fmla="*/ 120508 h 72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1921" h="723036">
                <a:moveTo>
                  <a:pt x="0" y="120508"/>
                </a:moveTo>
                <a:cubicBezTo>
                  <a:pt x="0" y="88547"/>
                  <a:pt x="12696" y="57896"/>
                  <a:pt x="35296" y="35296"/>
                </a:cubicBezTo>
                <a:cubicBezTo>
                  <a:pt x="57896" y="12696"/>
                  <a:pt x="88547" y="0"/>
                  <a:pt x="120508" y="0"/>
                </a:cubicBezTo>
                <a:lnTo>
                  <a:pt x="1431413" y="0"/>
                </a:lnTo>
                <a:cubicBezTo>
                  <a:pt x="1463374" y="0"/>
                  <a:pt x="1494025" y="12696"/>
                  <a:pt x="1516625" y="35296"/>
                </a:cubicBezTo>
                <a:cubicBezTo>
                  <a:pt x="1539225" y="57896"/>
                  <a:pt x="1551921" y="88547"/>
                  <a:pt x="1551921" y="120508"/>
                </a:cubicBezTo>
                <a:lnTo>
                  <a:pt x="1551921" y="602528"/>
                </a:lnTo>
                <a:cubicBezTo>
                  <a:pt x="1551921" y="634489"/>
                  <a:pt x="1539225" y="665140"/>
                  <a:pt x="1516625" y="687740"/>
                </a:cubicBezTo>
                <a:cubicBezTo>
                  <a:pt x="1494025" y="710340"/>
                  <a:pt x="1463374" y="723036"/>
                  <a:pt x="1431413" y="723036"/>
                </a:cubicBezTo>
                <a:lnTo>
                  <a:pt x="120508" y="723036"/>
                </a:lnTo>
                <a:cubicBezTo>
                  <a:pt x="88547" y="723036"/>
                  <a:pt x="57896" y="710340"/>
                  <a:pt x="35296" y="687740"/>
                </a:cubicBezTo>
                <a:cubicBezTo>
                  <a:pt x="12696" y="665140"/>
                  <a:pt x="0" y="634489"/>
                  <a:pt x="0" y="602528"/>
                </a:cubicBezTo>
                <a:lnTo>
                  <a:pt x="0" y="12050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92445" tIns="92445" rIns="92446" bIns="92446" numCol="1" spcCol="1270" anchor="ctr" anchorCtr="0">
            <a:noAutofit/>
          </a:bodyPr>
          <a:lstStyle/>
          <a:p>
            <a:pPr lvl="0" algn="ctr" defTabSz="666750">
              <a:lnSpc>
                <a:spcPct val="90000"/>
              </a:lnSpc>
              <a:spcBef>
                <a:spcPct val="0"/>
              </a:spcBef>
              <a:spcAft>
                <a:spcPct val="35000"/>
              </a:spcAft>
            </a:pPr>
            <a:r>
              <a:rPr kumimoji="1" lang="ja-JP" altLang="en-US" sz="1500" kern="1200" dirty="0" smtClean="0">
                <a:latin typeface="HG丸ｺﾞｼｯｸM-PRO" pitchFamily="50" charset="-128"/>
                <a:ea typeface="HG丸ｺﾞｼｯｸM-PRO" pitchFamily="50" charset="-128"/>
              </a:rPr>
              <a:t>大量消費</a:t>
            </a:r>
            <a:endParaRPr kumimoji="1" lang="ja-JP" altLang="en-US" sz="1500" kern="1200" dirty="0">
              <a:latin typeface="HG丸ｺﾞｼｯｸM-PRO" pitchFamily="50" charset="-128"/>
              <a:ea typeface="HG丸ｺﾞｼｯｸM-PRO" pitchFamily="50" charset="-128"/>
            </a:endParaRPr>
          </a:p>
        </p:txBody>
      </p:sp>
      <p:sp>
        <p:nvSpPr>
          <p:cNvPr id="12" name="フリーフォーム 11"/>
          <p:cNvSpPr/>
          <p:nvPr/>
        </p:nvSpPr>
        <p:spPr>
          <a:xfrm>
            <a:off x="5364088" y="4285856"/>
            <a:ext cx="1551921" cy="723036"/>
          </a:xfrm>
          <a:custGeom>
            <a:avLst/>
            <a:gdLst>
              <a:gd name="connsiteX0" fmla="*/ 0 w 1551921"/>
              <a:gd name="connsiteY0" fmla="*/ 120508 h 723036"/>
              <a:gd name="connsiteX1" fmla="*/ 35296 w 1551921"/>
              <a:gd name="connsiteY1" fmla="*/ 35296 h 723036"/>
              <a:gd name="connsiteX2" fmla="*/ 120508 w 1551921"/>
              <a:gd name="connsiteY2" fmla="*/ 0 h 723036"/>
              <a:gd name="connsiteX3" fmla="*/ 1431413 w 1551921"/>
              <a:gd name="connsiteY3" fmla="*/ 0 h 723036"/>
              <a:gd name="connsiteX4" fmla="*/ 1516625 w 1551921"/>
              <a:gd name="connsiteY4" fmla="*/ 35296 h 723036"/>
              <a:gd name="connsiteX5" fmla="*/ 1551921 w 1551921"/>
              <a:gd name="connsiteY5" fmla="*/ 120508 h 723036"/>
              <a:gd name="connsiteX6" fmla="*/ 1551921 w 1551921"/>
              <a:gd name="connsiteY6" fmla="*/ 602528 h 723036"/>
              <a:gd name="connsiteX7" fmla="*/ 1516625 w 1551921"/>
              <a:gd name="connsiteY7" fmla="*/ 687740 h 723036"/>
              <a:gd name="connsiteX8" fmla="*/ 1431413 w 1551921"/>
              <a:gd name="connsiteY8" fmla="*/ 723036 h 723036"/>
              <a:gd name="connsiteX9" fmla="*/ 120508 w 1551921"/>
              <a:gd name="connsiteY9" fmla="*/ 723036 h 723036"/>
              <a:gd name="connsiteX10" fmla="*/ 35296 w 1551921"/>
              <a:gd name="connsiteY10" fmla="*/ 687740 h 723036"/>
              <a:gd name="connsiteX11" fmla="*/ 0 w 1551921"/>
              <a:gd name="connsiteY11" fmla="*/ 602528 h 723036"/>
              <a:gd name="connsiteX12" fmla="*/ 0 w 1551921"/>
              <a:gd name="connsiteY12" fmla="*/ 120508 h 72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1921" h="723036">
                <a:moveTo>
                  <a:pt x="0" y="120508"/>
                </a:moveTo>
                <a:cubicBezTo>
                  <a:pt x="0" y="88547"/>
                  <a:pt x="12696" y="57896"/>
                  <a:pt x="35296" y="35296"/>
                </a:cubicBezTo>
                <a:cubicBezTo>
                  <a:pt x="57896" y="12696"/>
                  <a:pt x="88547" y="0"/>
                  <a:pt x="120508" y="0"/>
                </a:cubicBezTo>
                <a:lnTo>
                  <a:pt x="1431413" y="0"/>
                </a:lnTo>
                <a:cubicBezTo>
                  <a:pt x="1463374" y="0"/>
                  <a:pt x="1494025" y="12696"/>
                  <a:pt x="1516625" y="35296"/>
                </a:cubicBezTo>
                <a:cubicBezTo>
                  <a:pt x="1539225" y="57896"/>
                  <a:pt x="1551921" y="88547"/>
                  <a:pt x="1551921" y="120508"/>
                </a:cubicBezTo>
                <a:lnTo>
                  <a:pt x="1551921" y="602528"/>
                </a:lnTo>
                <a:cubicBezTo>
                  <a:pt x="1551921" y="634489"/>
                  <a:pt x="1539225" y="665140"/>
                  <a:pt x="1516625" y="687740"/>
                </a:cubicBezTo>
                <a:cubicBezTo>
                  <a:pt x="1494025" y="710340"/>
                  <a:pt x="1463374" y="723036"/>
                  <a:pt x="1431413" y="723036"/>
                </a:cubicBezTo>
                <a:lnTo>
                  <a:pt x="120508" y="723036"/>
                </a:lnTo>
                <a:cubicBezTo>
                  <a:pt x="88547" y="723036"/>
                  <a:pt x="57896" y="710340"/>
                  <a:pt x="35296" y="687740"/>
                </a:cubicBezTo>
                <a:cubicBezTo>
                  <a:pt x="12696" y="665140"/>
                  <a:pt x="0" y="634489"/>
                  <a:pt x="0" y="602528"/>
                </a:cubicBezTo>
                <a:lnTo>
                  <a:pt x="0" y="12050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92445" tIns="92445" rIns="92446" bIns="92446" numCol="1" spcCol="1270" anchor="ctr" anchorCtr="0">
            <a:noAutofit/>
          </a:bodyPr>
          <a:lstStyle/>
          <a:p>
            <a:pPr lvl="0" algn="ctr" defTabSz="666750">
              <a:lnSpc>
                <a:spcPct val="90000"/>
              </a:lnSpc>
              <a:spcBef>
                <a:spcPct val="0"/>
              </a:spcBef>
              <a:spcAft>
                <a:spcPct val="35000"/>
              </a:spcAft>
            </a:pPr>
            <a:r>
              <a:rPr kumimoji="1" lang="ja-JP" altLang="en-US" sz="1500" kern="1200" dirty="0" smtClean="0">
                <a:latin typeface="HG丸ｺﾞｼｯｸM-PRO" pitchFamily="50" charset="-128"/>
                <a:ea typeface="HG丸ｺﾞｼｯｸM-PRO" pitchFamily="50" charset="-128"/>
              </a:rPr>
              <a:t>大量生産</a:t>
            </a:r>
            <a:endParaRPr kumimoji="1" lang="ja-JP" altLang="en-US" sz="1500" kern="1200" dirty="0">
              <a:latin typeface="HG丸ｺﾞｼｯｸM-PRO" pitchFamily="50" charset="-128"/>
              <a:ea typeface="HG丸ｺﾞｼｯｸM-PRO" pitchFamily="50" charset="-128"/>
            </a:endParaRPr>
          </a:p>
        </p:txBody>
      </p:sp>
      <p:sp>
        <p:nvSpPr>
          <p:cNvPr id="13" name="フリーフォーム 12"/>
          <p:cNvSpPr/>
          <p:nvPr/>
        </p:nvSpPr>
        <p:spPr>
          <a:xfrm>
            <a:off x="5364088" y="3570060"/>
            <a:ext cx="1551921" cy="723036"/>
          </a:xfrm>
          <a:custGeom>
            <a:avLst/>
            <a:gdLst>
              <a:gd name="connsiteX0" fmla="*/ 0 w 1551921"/>
              <a:gd name="connsiteY0" fmla="*/ 120508 h 723036"/>
              <a:gd name="connsiteX1" fmla="*/ 35296 w 1551921"/>
              <a:gd name="connsiteY1" fmla="*/ 35296 h 723036"/>
              <a:gd name="connsiteX2" fmla="*/ 120508 w 1551921"/>
              <a:gd name="connsiteY2" fmla="*/ 0 h 723036"/>
              <a:gd name="connsiteX3" fmla="*/ 1431413 w 1551921"/>
              <a:gd name="connsiteY3" fmla="*/ 0 h 723036"/>
              <a:gd name="connsiteX4" fmla="*/ 1516625 w 1551921"/>
              <a:gd name="connsiteY4" fmla="*/ 35296 h 723036"/>
              <a:gd name="connsiteX5" fmla="*/ 1551921 w 1551921"/>
              <a:gd name="connsiteY5" fmla="*/ 120508 h 723036"/>
              <a:gd name="connsiteX6" fmla="*/ 1551921 w 1551921"/>
              <a:gd name="connsiteY6" fmla="*/ 602528 h 723036"/>
              <a:gd name="connsiteX7" fmla="*/ 1516625 w 1551921"/>
              <a:gd name="connsiteY7" fmla="*/ 687740 h 723036"/>
              <a:gd name="connsiteX8" fmla="*/ 1431413 w 1551921"/>
              <a:gd name="connsiteY8" fmla="*/ 723036 h 723036"/>
              <a:gd name="connsiteX9" fmla="*/ 120508 w 1551921"/>
              <a:gd name="connsiteY9" fmla="*/ 723036 h 723036"/>
              <a:gd name="connsiteX10" fmla="*/ 35296 w 1551921"/>
              <a:gd name="connsiteY10" fmla="*/ 687740 h 723036"/>
              <a:gd name="connsiteX11" fmla="*/ 0 w 1551921"/>
              <a:gd name="connsiteY11" fmla="*/ 602528 h 723036"/>
              <a:gd name="connsiteX12" fmla="*/ 0 w 1551921"/>
              <a:gd name="connsiteY12" fmla="*/ 120508 h 72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1921" h="723036">
                <a:moveTo>
                  <a:pt x="0" y="120508"/>
                </a:moveTo>
                <a:cubicBezTo>
                  <a:pt x="0" y="88547"/>
                  <a:pt x="12696" y="57896"/>
                  <a:pt x="35296" y="35296"/>
                </a:cubicBezTo>
                <a:cubicBezTo>
                  <a:pt x="57896" y="12696"/>
                  <a:pt x="88547" y="0"/>
                  <a:pt x="120508" y="0"/>
                </a:cubicBezTo>
                <a:lnTo>
                  <a:pt x="1431413" y="0"/>
                </a:lnTo>
                <a:cubicBezTo>
                  <a:pt x="1463374" y="0"/>
                  <a:pt x="1494025" y="12696"/>
                  <a:pt x="1516625" y="35296"/>
                </a:cubicBezTo>
                <a:cubicBezTo>
                  <a:pt x="1539225" y="57896"/>
                  <a:pt x="1551921" y="88547"/>
                  <a:pt x="1551921" y="120508"/>
                </a:cubicBezTo>
                <a:lnTo>
                  <a:pt x="1551921" y="602528"/>
                </a:lnTo>
                <a:cubicBezTo>
                  <a:pt x="1551921" y="634489"/>
                  <a:pt x="1539225" y="665140"/>
                  <a:pt x="1516625" y="687740"/>
                </a:cubicBezTo>
                <a:cubicBezTo>
                  <a:pt x="1494025" y="710340"/>
                  <a:pt x="1463374" y="723036"/>
                  <a:pt x="1431413" y="723036"/>
                </a:cubicBezTo>
                <a:lnTo>
                  <a:pt x="120508" y="723036"/>
                </a:lnTo>
                <a:cubicBezTo>
                  <a:pt x="88547" y="723036"/>
                  <a:pt x="57896" y="710340"/>
                  <a:pt x="35296" y="687740"/>
                </a:cubicBezTo>
                <a:cubicBezTo>
                  <a:pt x="12696" y="665140"/>
                  <a:pt x="0" y="634489"/>
                  <a:pt x="0" y="602528"/>
                </a:cubicBezTo>
                <a:lnTo>
                  <a:pt x="0" y="12050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92445" tIns="92445" rIns="92446" bIns="92446" numCol="1" spcCol="1270" anchor="ctr" anchorCtr="0">
            <a:noAutofit/>
          </a:bodyPr>
          <a:lstStyle/>
          <a:p>
            <a:pPr lvl="0" algn="ctr" defTabSz="666750">
              <a:lnSpc>
                <a:spcPct val="90000"/>
              </a:lnSpc>
              <a:spcBef>
                <a:spcPct val="0"/>
              </a:spcBef>
              <a:spcAft>
                <a:spcPct val="35000"/>
              </a:spcAft>
            </a:pPr>
            <a:r>
              <a:rPr kumimoji="1" lang="ja-JP" altLang="en-US" sz="1500" kern="1200" dirty="0" smtClean="0">
                <a:latin typeface="HG丸ｺﾞｼｯｸM-PRO" pitchFamily="50" charset="-128"/>
                <a:ea typeface="HG丸ｺﾞｼｯｸM-PRO" pitchFamily="50" charset="-128"/>
              </a:rPr>
              <a:t>大量廃棄</a:t>
            </a:r>
            <a:endParaRPr kumimoji="1" lang="ja-JP" altLang="en-US" sz="1500" kern="1200" dirty="0">
              <a:latin typeface="HG丸ｺﾞｼｯｸM-PRO" pitchFamily="50" charset="-128"/>
              <a:ea typeface="HG丸ｺﾞｼｯｸM-PRO" pitchFamily="50" charset="-128"/>
            </a:endParaRPr>
          </a:p>
        </p:txBody>
      </p:sp>
      <p:sp>
        <p:nvSpPr>
          <p:cNvPr id="14" name="フリーフォーム 13"/>
          <p:cNvSpPr/>
          <p:nvPr/>
        </p:nvSpPr>
        <p:spPr>
          <a:xfrm>
            <a:off x="3164095" y="5010220"/>
            <a:ext cx="1551921" cy="723036"/>
          </a:xfrm>
          <a:custGeom>
            <a:avLst/>
            <a:gdLst>
              <a:gd name="connsiteX0" fmla="*/ 0 w 1551921"/>
              <a:gd name="connsiteY0" fmla="*/ 120508 h 723036"/>
              <a:gd name="connsiteX1" fmla="*/ 35296 w 1551921"/>
              <a:gd name="connsiteY1" fmla="*/ 35296 h 723036"/>
              <a:gd name="connsiteX2" fmla="*/ 120508 w 1551921"/>
              <a:gd name="connsiteY2" fmla="*/ 0 h 723036"/>
              <a:gd name="connsiteX3" fmla="*/ 1431413 w 1551921"/>
              <a:gd name="connsiteY3" fmla="*/ 0 h 723036"/>
              <a:gd name="connsiteX4" fmla="*/ 1516625 w 1551921"/>
              <a:gd name="connsiteY4" fmla="*/ 35296 h 723036"/>
              <a:gd name="connsiteX5" fmla="*/ 1551921 w 1551921"/>
              <a:gd name="connsiteY5" fmla="*/ 120508 h 723036"/>
              <a:gd name="connsiteX6" fmla="*/ 1551921 w 1551921"/>
              <a:gd name="connsiteY6" fmla="*/ 602528 h 723036"/>
              <a:gd name="connsiteX7" fmla="*/ 1516625 w 1551921"/>
              <a:gd name="connsiteY7" fmla="*/ 687740 h 723036"/>
              <a:gd name="connsiteX8" fmla="*/ 1431413 w 1551921"/>
              <a:gd name="connsiteY8" fmla="*/ 723036 h 723036"/>
              <a:gd name="connsiteX9" fmla="*/ 120508 w 1551921"/>
              <a:gd name="connsiteY9" fmla="*/ 723036 h 723036"/>
              <a:gd name="connsiteX10" fmla="*/ 35296 w 1551921"/>
              <a:gd name="connsiteY10" fmla="*/ 687740 h 723036"/>
              <a:gd name="connsiteX11" fmla="*/ 0 w 1551921"/>
              <a:gd name="connsiteY11" fmla="*/ 602528 h 723036"/>
              <a:gd name="connsiteX12" fmla="*/ 0 w 1551921"/>
              <a:gd name="connsiteY12" fmla="*/ 120508 h 72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1921" h="723036">
                <a:moveTo>
                  <a:pt x="0" y="120508"/>
                </a:moveTo>
                <a:cubicBezTo>
                  <a:pt x="0" y="88547"/>
                  <a:pt x="12696" y="57896"/>
                  <a:pt x="35296" y="35296"/>
                </a:cubicBezTo>
                <a:cubicBezTo>
                  <a:pt x="57896" y="12696"/>
                  <a:pt x="88547" y="0"/>
                  <a:pt x="120508" y="0"/>
                </a:cubicBezTo>
                <a:lnTo>
                  <a:pt x="1431413" y="0"/>
                </a:lnTo>
                <a:cubicBezTo>
                  <a:pt x="1463374" y="0"/>
                  <a:pt x="1494025" y="12696"/>
                  <a:pt x="1516625" y="35296"/>
                </a:cubicBezTo>
                <a:cubicBezTo>
                  <a:pt x="1539225" y="57896"/>
                  <a:pt x="1551921" y="88547"/>
                  <a:pt x="1551921" y="120508"/>
                </a:cubicBezTo>
                <a:lnTo>
                  <a:pt x="1551921" y="602528"/>
                </a:lnTo>
                <a:cubicBezTo>
                  <a:pt x="1551921" y="634489"/>
                  <a:pt x="1539225" y="665140"/>
                  <a:pt x="1516625" y="687740"/>
                </a:cubicBezTo>
                <a:cubicBezTo>
                  <a:pt x="1494025" y="710340"/>
                  <a:pt x="1463374" y="723036"/>
                  <a:pt x="1431413" y="723036"/>
                </a:cubicBezTo>
                <a:lnTo>
                  <a:pt x="120508" y="723036"/>
                </a:lnTo>
                <a:cubicBezTo>
                  <a:pt x="88547" y="723036"/>
                  <a:pt x="57896" y="710340"/>
                  <a:pt x="35296" y="687740"/>
                </a:cubicBezTo>
                <a:cubicBezTo>
                  <a:pt x="12696" y="665140"/>
                  <a:pt x="0" y="634489"/>
                  <a:pt x="0" y="602528"/>
                </a:cubicBezTo>
                <a:lnTo>
                  <a:pt x="0" y="12050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92445" tIns="92445" rIns="92446" bIns="92446" numCol="1" spcCol="1270" anchor="ctr" anchorCtr="0">
            <a:noAutofit/>
          </a:bodyPr>
          <a:lstStyle/>
          <a:p>
            <a:pPr lvl="0" algn="ctr" defTabSz="666750">
              <a:lnSpc>
                <a:spcPct val="90000"/>
              </a:lnSpc>
              <a:spcBef>
                <a:spcPct val="0"/>
              </a:spcBef>
              <a:spcAft>
                <a:spcPct val="35000"/>
              </a:spcAft>
            </a:pPr>
            <a:r>
              <a:rPr kumimoji="1" lang="ja-JP" altLang="en-US" sz="1500" kern="1200" dirty="0" smtClean="0">
                <a:latin typeface="HG丸ｺﾞｼｯｸM-PRO" pitchFamily="50" charset="-128"/>
                <a:ea typeface="HG丸ｺﾞｼｯｸM-PRO" pitchFamily="50" charset="-128"/>
              </a:rPr>
              <a:t>資源を循環</a:t>
            </a:r>
            <a:endParaRPr kumimoji="1" lang="en-US" altLang="ja-JP" sz="1500" kern="1200" dirty="0" smtClean="0">
              <a:latin typeface="HG丸ｺﾞｼｯｸM-PRO" pitchFamily="50" charset="-128"/>
              <a:ea typeface="HG丸ｺﾞｼｯｸM-PRO" pitchFamily="50" charset="-128"/>
            </a:endParaRPr>
          </a:p>
          <a:p>
            <a:pPr lvl="0" algn="ctr" defTabSz="666750">
              <a:lnSpc>
                <a:spcPct val="90000"/>
              </a:lnSpc>
              <a:spcBef>
                <a:spcPct val="0"/>
              </a:spcBef>
              <a:spcAft>
                <a:spcPct val="35000"/>
              </a:spcAft>
            </a:pPr>
            <a:r>
              <a:rPr kumimoji="1" lang="ja-JP" altLang="en-US" sz="1500" kern="1200" dirty="0" smtClean="0">
                <a:latin typeface="HG丸ｺﾞｼｯｸM-PRO" pitchFamily="50" charset="-128"/>
                <a:ea typeface="HG丸ｺﾞｼｯｸM-PRO" pitchFamily="50" charset="-128"/>
              </a:rPr>
              <a:t>して利用</a:t>
            </a:r>
            <a:endParaRPr kumimoji="1" lang="ja-JP" altLang="en-US" sz="1500" kern="1200" dirty="0">
              <a:latin typeface="HG丸ｺﾞｼｯｸM-PRO" pitchFamily="50" charset="-128"/>
              <a:ea typeface="HG丸ｺﾞｼｯｸM-PRO" pitchFamily="50" charset="-128"/>
            </a:endParaRPr>
          </a:p>
        </p:txBody>
      </p:sp>
      <p:sp>
        <p:nvSpPr>
          <p:cNvPr id="15" name="フリーフォーム 14"/>
          <p:cNvSpPr/>
          <p:nvPr/>
        </p:nvSpPr>
        <p:spPr>
          <a:xfrm>
            <a:off x="3189731" y="4290140"/>
            <a:ext cx="1551921" cy="723036"/>
          </a:xfrm>
          <a:custGeom>
            <a:avLst/>
            <a:gdLst>
              <a:gd name="connsiteX0" fmla="*/ 0 w 1551921"/>
              <a:gd name="connsiteY0" fmla="*/ 120508 h 723036"/>
              <a:gd name="connsiteX1" fmla="*/ 35296 w 1551921"/>
              <a:gd name="connsiteY1" fmla="*/ 35296 h 723036"/>
              <a:gd name="connsiteX2" fmla="*/ 120508 w 1551921"/>
              <a:gd name="connsiteY2" fmla="*/ 0 h 723036"/>
              <a:gd name="connsiteX3" fmla="*/ 1431413 w 1551921"/>
              <a:gd name="connsiteY3" fmla="*/ 0 h 723036"/>
              <a:gd name="connsiteX4" fmla="*/ 1516625 w 1551921"/>
              <a:gd name="connsiteY4" fmla="*/ 35296 h 723036"/>
              <a:gd name="connsiteX5" fmla="*/ 1551921 w 1551921"/>
              <a:gd name="connsiteY5" fmla="*/ 120508 h 723036"/>
              <a:gd name="connsiteX6" fmla="*/ 1551921 w 1551921"/>
              <a:gd name="connsiteY6" fmla="*/ 602528 h 723036"/>
              <a:gd name="connsiteX7" fmla="*/ 1516625 w 1551921"/>
              <a:gd name="connsiteY7" fmla="*/ 687740 h 723036"/>
              <a:gd name="connsiteX8" fmla="*/ 1431413 w 1551921"/>
              <a:gd name="connsiteY8" fmla="*/ 723036 h 723036"/>
              <a:gd name="connsiteX9" fmla="*/ 120508 w 1551921"/>
              <a:gd name="connsiteY9" fmla="*/ 723036 h 723036"/>
              <a:gd name="connsiteX10" fmla="*/ 35296 w 1551921"/>
              <a:gd name="connsiteY10" fmla="*/ 687740 h 723036"/>
              <a:gd name="connsiteX11" fmla="*/ 0 w 1551921"/>
              <a:gd name="connsiteY11" fmla="*/ 602528 h 723036"/>
              <a:gd name="connsiteX12" fmla="*/ 0 w 1551921"/>
              <a:gd name="connsiteY12" fmla="*/ 120508 h 72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1921" h="723036">
                <a:moveTo>
                  <a:pt x="0" y="120508"/>
                </a:moveTo>
                <a:cubicBezTo>
                  <a:pt x="0" y="88547"/>
                  <a:pt x="12696" y="57896"/>
                  <a:pt x="35296" y="35296"/>
                </a:cubicBezTo>
                <a:cubicBezTo>
                  <a:pt x="57896" y="12696"/>
                  <a:pt x="88547" y="0"/>
                  <a:pt x="120508" y="0"/>
                </a:cubicBezTo>
                <a:lnTo>
                  <a:pt x="1431413" y="0"/>
                </a:lnTo>
                <a:cubicBezTo>
                  <a:pt x="1463374" y="0"/>
                  <a:pt x="1494025" y="12696"/>
                  <a:pt x="1516625" y="35296"/>
                </a:cubicBezTo>
                <a:cubicBezTo>
                  <a:pt x="1539225" y="57896"/>
                  <a:pt x="1551921" y="88547"/>
                  <a:pt x="1551921" y="120508"/>
                </a:cubicBezTo>
                <a:lnTo>
                  <a:pt x="1551921" y="602528"/>
                </a:lnTo>
                <a:cubicBezTo>
                  <a:pt x="1551921" y="634489"/>
                  <a:pt x="1539225" y="665140"/>
                  <a:pt x="1516625" y="687740"/>
                </a:cubicBezTo>
                <a:cubicBezTo>
                  <a:pt x="1494025" y="710340"/>
                  <a:pt x="1463374" y="723036"/>
                  <a:pt x="1431413" y="723036"/>
                </a:cubicBezTo>
                <a:lnTo>
                  <a:pt x="120508" y="723036"/>
                </a:lnTo>
                <a:cubicBezTo>
                  <a:pt x="88547" y="723036"/>
                  <a:pt x="57896" y="710340"/>
                  <a:pt x="35296" y="687740"/>
                </a:cubicBezTo>
                <a:cubicBezTo>
                  <a:pt x="12696" y="665140"/>
                  <a:pt x="0" y="634489"/>
                  <a:pt x="0" y="602528"/>
                </a:cubicBezTo>
                <a:lnTo>
                  <a:pt x="0" y="12050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spcFirstLastPara="0" vert="horz" wrap="square" lIns="92445" tIns="92445" rIns="92446" bIns="92446" numCol="1" spcCol="1270" anchor="ctr" anchorCtr="0">
            <a:noAutofit/>
          </a:bodyPr>
          <a:lstStyle/>
          <a:p>
            <a:pPr lvl="0" algn="ctr" defTabSz="666750">
              <a:lnSpc>
                <a:spcPct val="90000"/>
              </a:lnSpc>
              <a:spcBef>
                <a:spcPct val="0"/>
              </a:spcBef>
              <a:spcAft>
                <a:spcPct val="35000"/>
              </a:spcAft>
            </a:pPr>
            <a:r>
              <a:rPr kumimoji="1" lang="ja-JP" altLang="en-US" sz="1500" kern="1200" dirty="0" smtClean="0">
                <a:latin typeface="HG丸ｺﾞｼｯｸM-PRO" pitchFamily="50" charset="-128"/>
                <a:ea typeface="HG丸ｺﾞｼｯｸM-PRO" pitchFamily="50" charset="-128"/>
              </a:rPr>
              <a:t>３</a:t>
            </a:r>
            <a:r>
              <a:rPr kumimoji="1" lang="en-US" altLang="ja-JP" sz="1500" kern="1200" dirty="0" smtClean="0">
                <a:latin typeface="HG丸ｺﾞｼｯｸM-PRO" pitchFamily="50" charset="-128"/>
                <a:ea typeface="HG丸ｺﾞｼｯｸM-PRO" pitchFamily="50" charset="-128"/>
              </a:rPr>
              <a:t>R</a:t>
            </a:r>
            <a:endParaRPr kumimoji="1" lang="ja-JP" altLang="en-US" sz="1500" kern="1200" dirty="0">
              <a:latin typeface="HG丸ｺﾞｼｯｸM-PRO" pitchFamily="50" charset="-128"/>
              <a:ea typeface="HG丸ｺﾞｼｯｸM-PRO" pitchFamily="50" charset="-128"/>
            </a:endParaRPr>
          </a:p>
        </p:txBody>
      </p:sp>
      <p:grpSp>
        <p:nvGrpSpPr>
          <p:cNvPr id="4" name="グループ化 27"/>
          <p:cNvGrpSpPr/>
          <p:nvPr/>
        </p:nvGrpSpPr>
        <p:grpSpPr>
          <a:xfrm>
            <a:off x="3020640" y="3501008"/>
            <a:ext cx="3999632" cy="3143908"/>
            <a:chOff x="3023234" y="3525452"/>
            <a:chExt cx="3999632" cy="3143908"/>
          </a:xfrm>
        </p:grpSpPr>
        <p:sp>
          <p:nvSpPr>
            <p:cNvPr id="31" name="二等辺三角形 30"/>
            <p:cNvSpPr/>
            <p:nvPr/>
          </p:nvSpPr>
          <p:spPr>
            <a:xfrm>
              <a:off x="4644008" y="6021288"/>
              <a:ext cx="648072" cy="648072"/>
            </a:xfrm>
            <a:prstGeom prst="triangle">
              <a:avLst/>
            </a:prstGeom>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p:spPr>
          <p:style>
            <a:lnRef idx="1">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2">
              <a:schemeClr val="accent4">
                <a:tint val="40000"/>
                <a:alpha val="90000"/>
                <a:hueOff val="0"/>
                <a:satOff val="0"/>
                <a:lumOff val="0"/>
                <a:alphaOff val="0"/>
              </a:schemeClr>
            </a:effectRef>
            <a:fontRef idx="minor">
              <a:schemeClr val="dk1">
                <a:hueOff val="0"/>
                <a:satOff val="0"/>
                <a:lumOff val="0"/>
                <a:alphaOff val="0"/>
              </a:schemeClr>
            </a:fontRef>
          </p:style>
        </p:sp>
        <p:sp>
          <p:nvSpPr>
            <p:cNvPr id="32" name="正方形/長方形 31"/>
            <p:cNvSpPr/>
            <p:nvPr/>
          </p:nvSpPr>
          <p:spPr>
            <a:xfrm rot="240000">
              <a:off x="3023234" y="5743581"/>
              <a:ext cx="3889619" cy="271988"/>
            </a:xfrm>
            <a:prstGeom prst="rect">
              <a:avLst/>
            </a:prstGeom>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p:spPr>
          <p:style>
            <a:lnRef idx="1">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2">
              <a:schemeClr val="accent5">
                <a:tint val="40000"/>
                <a:alpha val="90000"/>
                <a:hueOff val="0"/>
                <a:satOff val="0"/>
                <a:lumOff val="0"/>
                <a:alphaOff val="0"/>
              </a:schemeClr>
            </a:effectRef>
            <a:fontRef idx="minor">
              <a:schemeClr val="dk1">
                <a:hueOff val="0"/>
                <a:satOff val="0"/>
                <a:lumOff val="0"/>
                <a:alphaOff val="0"/>
              </a:schemeClr>
            </a:fontRef>
          </p:style>
        </p:sp>
        <p:sp>
          <p:nvSpPr>
            <p:cNvPr id="33" name="フリーフォーム 32"/>
            <p:cNvSpPr/>
            <p:nvPr/>
          </p:nvSpPr>
          <p:spPr>
            <a:xfrm rot="240000">
              <a:off x="5358612" y="5063543"/>
              <a:ext cx="1551921" cy="723036"/>
            </a:xfrm>
            <a:custGeom>
              <a:avLst/>
              <a:gdLst>
                <a:gd name="connsiteX0" fmla="*/ 0 w 1551921"/>
                <a:gd name="connsiteY0" fmla="*/ 120508 h 723036"/>
                <a:gd name="connsiteX1" fmla="*/ 35296 w 1551921"/>
                <a:gd name="connsiteY1" fmla="*/ 35296 h 723036"/>
                <a:gd name="connsiteX2" fmla="*/ 120508 w 1551921"/>
                <a:gd name="connsiteY2" fmla="*/ 0 h 723036"/>
                <a:gd name="connsiteX3" fmla="*/ 1431413 w 1551921"/>
                <a:gd name="connsiteY3" fmla="*/ 0 h 723036"/>
                <a:gd name="connsiteX4" fmla="*/ 1516625 w 1551921"/>
                <a:gd name="connsiteY4" fmla="*/ 35296 h 723036"/>
                <a:gd name="connsiteX5" fmla="*/ 1551921 w 1551921"/>
                <a:gd name="connsiteY5" fmla="*/ 120508 h 723036"/>
                <a:gd name="connsiteX6" fmla="*/ 1551921 w 1551921"/>
                <a:gd name="connsiteY6" fmla="*/ 602528 h 723036"/>
                <a:gd name="connsiteX7" fmla="*/ 1516625 w 1551921"/>
                <a:gd name="connsiteY7" fmla="*/ 687740 h 723036"/>
                <a:gd name="connsiteX8" fmla="*/ 1431413 w 1551921"/>
                <a:gd name="connsiteY8" fmla="*/ 723036 h 723036"/>
                <a:gd name="connsiteX9" fmla="*/ 120508 w 1551921"/>
                <a:gd name="connsiteY9" fmla="*/ 723036 h 723036"/>
                <a:gd name="connsiteX10" fmla="*/ 35296 w 1551921"/>
                <a:gd name="connsiteY10" fmla="*/ 687740 h 723036"/>
                <a:gd name="connsiteX11" fmla="*/ 0 w 1551921"/>
                <a:gd name="connsiteY11" fmla="*/ 602528 h 723036"/>
                <a:gd name="connsiteX12" fmla="*/ 0 w 1551921"/>
                <a:gd name="connsiteY12" fmla="*/ 120508 h 72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1921" h="723036">
                  <a:moveTo>
                    <a:pt x="0" y="120508"/>
                  </a:moveTo>
                  <a:cubicBezTo>
                    <a:pt x="0" y="88547"/>
                    <a:pt x="12696" y="57896"/>
                    <a:pt x="35296" y="35296"/>
                  </a:cubicBezTo>
                  <a:cubicBezTo>
                    <a:pt x="57896" y="12696"/>
                    <a:pt x="88547" y="0"/>
                    <a:pt x="120508" y="0"/>
                  </a:cubicBezTo>
                  <a:lnTo>
                    <a:pt x="1431413" y="0"/>
                  </a:lnTo>
                  <a:cubicBezTo>
                    <a:pt x="1463374" y="0"/>
                    <a:pt x="1494025" y="12696"/>
                    <a:pt x="1516625" y="35296"/>
                  </a:cubicBezTo>
                  <a:cubicBezTo>
                    <a:pt x="1539225" y="57896"/>
                    <a:pt x="1551921" y="88547"/>
                    <a:pt x="1551921" y="120508"/>
                  </a:cubicBezTo>
                  <a:lnTo>
                    <a:pt x="1551921" y="602528"/>
                  </a:lnTo>
                  <a:cubicBezTo>
                    <a:pt x="1551921" y="634489"/>
                    <a:pt x="1539225" y="665140"/>
                    <a:pt x="1516625" y="687740"/>
                  </a:cubicBezTo>
                  <a:cubicBezTo>
                    <a:pt x="1494025" y="710340"/>
                    <a:pt x="1463374" y="723036"/>
                    <a:pt x="1431413" y="723036"/>
                  </a:cubicBezTo>
                  <a:lnTo>
                    <a:pt x="120508" y="723036"/>
                  </a:lnTo>
                  <a:cubicBezTo>
                    <a:pt x="88547" y="723036"/>
                    <a:pt x="57896" y="710340"/>
                    <a:pt x="35296" y="687740"/>
                  </a:cubicBezTo>
                  <a:cubicBezTo>
                    <a:pt x="12696" y="665140"/>
                    <a:pt x="0" y="634489"/>
                    <a:pt x="0" y="602528"/>
                  </a:cubicBezTo>
                  <a:lnTo>
                    <a:pt x="0" y="12050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92445" tIns="92445" rIns="92446" bIns="92446" numCol="1" spcCol="1270" anchor="ctr" anchorCtr="0">
              <a:noAutofit/>
            </a:bodyPr>
            <a:lstStyle/>
            <a:p>
              <a:pPr lvl="0" algn="ctr" defTabSz="666750">
                <a:lnSpc>
                  <a:spcPct val="90000"/>
                </a:lnSpc>
                <a:spcBef>
                  <a:spcPct val="0"/>
                </a:spcBef>
                <a:spcAft>
                  <a:spcPct val="35000"/>
                </a:spcAft>
              </a:pPr>
              <a:r>
                <a:rPr kumimoji="1" lang="ja-JP" altLang="en-US" sz="1500" kern="1200" dirty="0" smtClean="0">
                  <a:latin typeface="HG丸ｺﾞｼｯｸM-PRO" pitchFamily="50" charset="-128"/>
                  <a:ea typeface="HG丸ｺﾞｼｯｸM-PRO" pitchFamily="50" charset="-128"/>
                </a:rPr>
                <a:t>大量消費</a:t>
              </a:r>
              <a:endParaRPr kumimoji="1" lang="ja-JP" altLang="en-US" sz="1500" kern="1200" dirty="0">
                <a:latin typeface="HG丸ｺﾞｼｯｸM-PRO" pitchFamily="50" charset="-128"/>
                <a:ea typeface="HG丸ｺﾞｼｯｸM-PRO" pitchFamily="50" charset="-128"/>
              </a:endParaRPr>
            </a:p>
          </p:txBody>
        </p:sp>
        <p:sp>
          <p:nvSpPr>
            <p:cNvPr id="34" name="フリーフォーム 33"/>
            <p:cNvSpPr/>
            <p:nvPr/>
          </p:nvSpPr>
          <p:spPr>
            <a:xfrm rot="240000">
              <a:off x="5414779" y="4285856"/>
              <a:ext cx="1551921" cy="723036"/>
            </a:xfrm>
            <a:custGeom>
              <a:avLst/>
              <a:gdLst>
                <a:gd name="connsiteX0" fmla="*/ 0 w 1551921"/>
                <a:gd name="connsiteY0" fmla="*/ 120508 h 723036"/>
                <a:gd name="connsiteX1" fmla="*/ 35296 w 1551921"/>
                <a:gd name="connsiteY1" fmla="*/ 35296 h 723036"/>
                <a:gd name="connsiteX2" fmla="*/ 120508 w 1551921"/>
                <a:gd name="connsiteY2" fmla="*/ 0 h 723036"/>
                <a:gd name="connsiteX3" fmla="*/ 1431413 w 1551921"/>
                <a:gd name="connsiteY3" fmla="*/ 0 h 723036"/>
                <a:gd name="connsiteX4" fmla="*/ 1516625 w 1551921"/>
                <a:gd name="connsiteY4" fmla="*/ 35296 h 723036"/>
                <a:gd name="connsiteX5" fmla="*/ 1551921 w 1551921"/>
                <a:gd name="connsiteY5" fmla="*/ 120508 h 723036"/>
                <a:gd name="connsiteX6" fmla="*/ 1551921 w 1551921"/>
                <a:gd name="connsiteY6" fmla="*/ 602528 h 723036"/>
                <a:gd name="connsiteX7" fmla="*/ 1516625 w 1551921"/>
                <a:gd name="connsiteY7" fmla="*/ 687740 h 723036"/>
                <a:gd name="connsiteX8" fmla="*/ 1431413 w 1551921"/>
                <a:gd name="connsiteY8" fmla="*/ 723036 h 723036"/>
                <a:gd name="connsiteX9" fmla="*/ 120508 w 1551921"/>
                <a:gd name="connsiteY9" fmla="*/ 723036 h 723036"/>
                <a:gd name="connsiteX10" fmla="*/ 35296 w 1551921"/>
                <a:gd name="connsiteY10" fmla="*/ 687740 h 723036"/>
                <a:gd name="connsiteX11" fmla="*/ 0 w 1551921"/>
                <a:gd name="connsiteY11" fmla="*/ 602528 h 723036"/>
                <a:gd name="connsiteX12" fmla="*/ 0 w 1551921"/>
                <a:gd name="connsiteY12" fmla="*/ 120508 h 72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1921" h="723036">
                  <a:moveTo>
                    <a:pt x="0" y="120508"/>
                  </a:moveTo>
                  <a:cubicBezTo>
                    <a:pt x="0" y="88547"/>
                    <a:pt x="12696" y="57896"/>
                    <a:pt x="35296" y="35296"/>
                  </a:cubicBezTo>
                  <a:cubicBezTo>
                    <a:pt x="57896" y="12696"/>
                    <a:pt x="88547" y="0"/>
                    <a:pt x="120508" y="0"/>
                  </a:cubicBezTo>
                  <a:lnTo>
                    <a:pt x="1431413" y="0"/>
                  </a:lnTo>
                  <a:cubicBezTo>
                    <a:pt x="1463374" y="0"/>
                    <a:pt x="1494025" y="12696"/>
                    <a:pt x="1516625" y="35296"/>
                  </a:cubicBezTo>
                  <a:cubicBezTo>
                    <a:pt x="1539225" y="57896"/>
                    <a:pt x="1551921" y="88547"/>
                    <a:pt x="1551921" y="120508"/>
                  </a:cubicBezTo>
                  <a:lnTo>
                    <a:pt x="1551921" y="602528"/>
                  </a:lnTo>
                  <a:cubicBezTo>
                    <a:pt x="1551921" y="634489"/>
                    <a:pt x="1539225" y="665140"/>
                    <a:pt x="1516625" y="687740"/>
                  </a:cubicBezTo>
                  <a:cubicBezTo>
                    <a:pt x="1494025" y="710340"/>
                    <a:pt x="1463374" y="723036"/>
                    <a:pt x="1431413" y="723036"/>
                  </a:cubicBezTo>
                  <a:lnTo>
                    <a:pt x="120508" y="723036"/>
                  </a:lnTo>
                  <a:cubicBezTo>
                    <a:pt x="88547" y="723036"/>
                    <a:pt x="57896" y="710340"/>
                    <a:pt x="35296" y="687740"/>
                  </a:cubicBezTo>
                  <a:cubicBezTo>
                    <a:pt x="12696" y="665140"/>
                    <a:pt x="0" y="634489"/>
                    <a:pt x="0" y="602528"/>
                  </a:cubicBezTo>
                  <a:lnTo>
                    <a:pt x="0" y="12050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92445" tIns="92445" rIns="92446" bIns="92446" numCol="1" spcCol="1270" anchor="ctr" anchorCtr="0">
              <a:noAutofit/>
            </a:bodyPr>
            <a:lstStyle/>
            <a:p>
              <a:pPr lvl="0" algn="ctr" defTabSz="666750">
                <a:lnSpc>
                  <a:spcPct val="90000"/>
                </a:lnSpc>
                <a:spcBef>
                  <a:spcPct val="0"/>
                </a:spcBef>
                <a:spcAft>
                  <a:spcPct val="35000"/>
                </a:spcAft>
              </a:pPr>
              <a:r>
                <a:rPr kumimoji="1" lang="ja-JP" altLang="en-US" sz="1500" kern="1200" dirty="0" smtClean="0">
                  <a:latin typeface="HG丸ｺﾞｼｯｸM-PRO" pitchFamily="50" charset="-128"/>
                  <a:ea typeface="HG丸ｺﾞｼｯｸM-PRO" pitchFamily="50" charset="-128"/>
                </a:rPr>
                <a:t>大量生産</a:t>
              </a:r>
              <a:endParaRPr kumimoji="1" lang="ja-JP" altLang="en-US" sz="1500" kern="1200" dirty="0">
                <a:latin typeface="HG丸ｺﾞｼｯｸM-PRO" pitchFamily="50" charset="-128"/>
                <a:ea typeface="HG丸ｺﾞｼｯｸM-PRO" pitchFamily="50" charset="-128"/>
              </a:endParaRPr>
            </a:p>
          </p:txBody>
        </p:sp>
        <p:sp>
          <p:nvSpPr>
            <p:cNvPr id="35" name="フリーフォーム 34"/>
            <p:cNvSpPr/>
            <p:nvPr/>
          </p:nvSpPr>
          <p:spPr>
            <a:xfrm rot="240000">
              <a:off x="5470945" y="3525452"/>
              <a:ext cx="1551921" cy="723036"/>
            </a:xfrm>
            <a:custGeom>
              <a:avLst/>
              <a:gdLst>
                <a:gd name="connsiteX0" fmla="*/ 0 w 1551921"/>
                <a:gd name="connsiteY0" fmla="*/ 120508 h 723036"/>
                <a:gd name="connsiteX1" fmla="*/ 35296 w 1551921"/>
                <a:gd name="connsiteY1" fmla="*/ 35296 h 723036"/>
                <a:gd name="connsiteX2" fmla="*/ 120508 w 1551921"/>
                <a:gd name="connsiteY2" fmla="*/ 0 h 723036"/>
                <a:gd name="connsiteX3" fmla="*/ 1431413 w 1551921"/>
                <a:gd name="connsiteY3" fmla="*/ 0 h 723036"/>
                <a:gd name="connsiteX4" fmla="*/ 1516625 w 1551921"/>
                <a:gd name="connsiteY4" fmla="*/ 35296 h 723036"/>
                <a:gd name="connsiteX5" fmla="*/ 1551921 w 1551921"/>
                <a:gd name="connsiteY5" fmla="*/ 120508 h 723036"/>
                <a:gd name="connsiteX6" fmla="*/ 1551921 w 1551921"/>
                <a:gd name="connsiteY6" fmla="*/ 602528 h 723036"/>
                <a:gd name="connsiteX7" fmla="*/ 1516625 w 1551921"/>
                <a:gd name="connsiteY7" fmla="*/ 687740 h 723036"/>
                <a:gd name="connsiteX8" fmla="*/ 1431413 w 1551921"/>
                <a:gd name="connsiteY8" fmla="*/ 723036 h 723036"/>
                <a:gd name="connsiteX9" fmla="*/ 120508 w 1551921"/>
                <a:gd name="connsiteY9" fmla="*/ 723036 h 723036"/>
                <a:gd name="connsiteX10" fmla="*/ 35296 w 1551921"/>
                <a:gd name="connsiteY10" fmla="*/ 687740 h 723036"/>
                <a:gd name="connsiteX11" fmla="*/ 0 w 1551921"/>
                <a:gd name="connsiteY11" fmla="*/ 602528 h 723036"/>
                <a:gd name="connsiteX12" fmla="*/ 0 w 1551921"/>
                <a:gd name="connsiteY12" fmla="*/ 120508 h 72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1921" h="723036">
                  <a:moveTo>
                    <a:pt x="0" y="120508"/>
                  </a:moveTo>
                  <a:cubicBezTo>
                    <a:pt x="0" y="88547"/>
                    <a:pt x="12696" y="57896"/>
                    <a:pt x="35296" y="35296"/>
                  </a:cubicBezTo>
                  <a:cubicBezTo>
                    <a:pt x="57896" y="12696"/>
                    <a:pt x="88547" y="0"/>
                    <a:pt x="120508" y="0"/>
                  </a:cubicBezTo>
                  <a:lnTo>
                    <a:pt x="1431413" y="0"/>
                  </a:lnTo>
                  <a:cubicBezTo>
                    <a:pt x="1463374" y="0"/>
                    <a:pt x="1494025" y="12696"/>
                    <a:pt x="1516625" y="35296"/>
                  </a:cubicBezTo>
                  <a:cubicBezTo>
                    <a:pt x="1539225" y="57896"/>
                    <a:pt x="1551921" y="88547"/>
                    <a:pt x="1551921" y="120508"/>
                  </a:cubicBezTo>
                  <a:lnTo>
                    <a:pt x="1551921" y="602528"/>
                  </a:lnTo>
                  <a:cubicBezTo>
                    <a:pt x="1551921" y="634489"/>
                    <a:pt x="1539225" y="665140"/>
                    <a:pt x="1516625" y="687740"/>
                  </a:cubicBezTo>
                  <a:cubicBezTo>
                    <a:pt x="1494025" y="710340"/>
                    <a:pt x="1463374" y="723036"/>
                    <a:pt x="1431413" y="723036"/>
                  </a:cubicBezTo>
                  <a:lnTo>
                    <a:pt x="120508" y="723036"/>
                  </a:lnTo>
                  <a:cubicBezTo>
                    <a:pt x="88547" y="723036"/>
                    <a:pt x="57896" y="710340"/>
                    <a:pt x="35296" y="687740"/>
                  </a:cubicBezTo>
                  <a:cubicBezTo>
                    <a:pt x="12696" y="665140"/>
                    <a:pt x="0" y="634489"/>
                    <a:pt x="0" y="602528"/>
                  </a:cubicBezTo>
                  <a:lnTo>
                    <a:pt x="0" y="12050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92445" tIns="92445" rIns="92446" bIns="92446" numCol="1" spcCol="1270" anchor="ctr" anchorCtr="0">
              <a:noAutofit/>
            </a:bodyPr>
            <a:lstStyle/>
            <a:p>
              <a:pPr lvl="0" algn="ctr" defTabSz="666750">
                <a:lnSpc>
                  <a:spcPct val="90000"/>
                </a:lnSpc>
                <a:spcBef>
                  <a:spcPct val="0"/>
                </a:spcBef>
                <a:spcAft>
                  <a:spcPct val="35000"/>
                </a:spcAft>
              </a:pPr>
              <a:r>
                <a:rPr kumimoji="1" lang="ja-JP" altLang="en-US" sz="1500" kern="1200" dirty="0" smtClean="0">
                  <a:latin typeface="HG丸ｺﾞｼｯｸM-PRO" pitchFamily="50" charset="-128"/>
                  <a:ea typeface="HG丸ｺﾞｼｯｸM-PRO" pitchFamily="50" charset="-128"/>
                </a:rPr>
                <a:t>大量廃棄</a:t>
              </a:r>
              <a:endParaRPr kumimoji="1" lang="ja-JP" altLang="en-US" sz="1500" kern="1200" dirty="0">
                <a:latin typeface="HG丸ｺﾞｼｯｸM-PRO" pitchFamily="50" charset="-128"/>
                <a:ea typeface="HG丸ｺﾞｼｯｸM-PRO" pitchFamily="50" charset="-128"/>
              </a:endParaRPr>
            </a:p>
          </p:txBody>
        </p:sp>
        <p:sp>
          <p:nvSpPr>
            <p:cNvPr id="36" name="フリーフォーム 35"/>
            <p:cNvSpPr/>
            <p:nvPr/>
          </p:nvSpPr>
          <p:spPr>
            <a:xfrm rot="240000">
              <a:off x="3133565" y="4908006"/>
              <a:ext cx="1551921" cy="723036"/>
            </a:xfrm>
            <a:custGeom>
              <a:avLst/>
              <a:gdLst>
                <a:gd name="connsiteX0" fmla="*/ 0 w 1551921"/>
                <a:gd name="connsiteY0" fmla="*/ 120508 h 723036"/>
                <a:gd name="connsiteX1" fmla="*/ 35296 w 1551921"/>
                <a:gd name="connsiteY1" fmla="*/ 35296 h 723036"/>
                <a:gd name="connsiteX2" fmla="*/ 120508 w 1551921"/>
                <a:gd name="connsiteY2" fmla="*/ 0 h 723036"/>
                <a:gd name="connsiteX3" fmla="*/ 1431413 w 1551921"/>
                <a:gd name="connsiteY3" fmla="*/ 0 h 723036"/>
                <a:gd name="connsiteX4" fmla="*/ 1516625 w 1551921"/>
                <a:gd name="connsiteY4" fmla="*/ 35296 h 723036"/>
                <a:gd name="connsiteX5" fmla="*/ 1551921 w 1551921"/>
                <a:gd name="connsiteY5" fmla="*/ 120508 h 723036"/>
                <a:gd name="connsiteX6" fmla="*/ 1551921 w 1551921"/>
                <a:gd name="connsiteY6" fmla="*/ 602528 h 723036"/>
                <a:gd name="connsiteX7" fmla="*/ 1516625 w 1551921"/>
                <a:gd name="connsiteY7" fmla="*/ 687740 h 723036"/>
                <a:gd name="connsiteX8" fmla="*/ 1431413 w 1551921"/>
                <a:gd name="connsiteY8" fmla="*/ 723036 h 723036"/>
                <a:gd name="connsiteX9" fmla="*/ 120508 w 1551921"/>
                <a:gd name="connsiteY9" fmla="*/ 723036 h 723036"/>
                <a:gd name="connsiteX10" fmla="*/ 35296 w 1551921"/>
                <a:gd name="connsiteY10" fmla="*/ 687740 h 723036"/>
                <a:gd name="connsiteX11" fmla="*/ 0 w 1551921"/>
                <a:gd name="connsiteY11" fmla="*/ 602528 h 723036"/>
                <a:gd name="connsiteX12" fmla="*/ 0 w 1551921"/>
                <a:gd name="connsiteY12" fmla="*/ 120508 h 72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1921" h="723036">
                  <a:moveTo>
                    <a:pt x="0" y="120508"/>
                  </a:moveTo>
                  <a:cubicBezTo>
                    <a:pt x="0" y="88547"/>
                    <a:pt x="12696" y="57896"/>
                    <a:pt x="35296" y="35296"/>
                  </a:cubicBezTo>
                  <a:cubicBezTo>
                    <a:pt x="57896" y="12696"/>
                    <a:pt x="88547" y="0"/>
                    <a:pt x="120508" y="0"/>
                  </a:cubicBezTo>
                  <a:lnTo>
                    <a:pt x="1431413" y="0"/>
                  </a:lnTo>
                  <a:cubicBezTo>
                    <a:pt x="1463374" y="0"/>
                    <a:pt x="1494025" y="12696"/>
                    <a:pt x="1516625" y="35296"/>
                  </a:cubicBezTo>
                  <a:cubicBezTo>
                    <a:pt x="1539225" y="57896"/>
                    <a:pt x="1551921" y="88547"/>
                    <a:pt x="1551921" y="120508"/>
                  </a:cubicBezTo>
                  <a:lnTo>
                    <a:pt x="1551921" y="602528"/>
                  </a:lnTo>
                  <a:cubicBezTo>
                    <a:pt x="1551921" y="634489"/>
                    <a:pt x="1539225" y="665140"/>
                    <a:pt x="1516625" y="687740"/>
                  </a:cubicBezTo>
                  <a:cubicBezTo>
                    <a:pt x="1494025" y="710340"/>
                    <a:pt x="1463374" y="723036"/>
                    <a:pt x="1431413" y="723036"/>
                  </a:cubicBezTo>
                  <a:lnTo>
                    <a:pt x="120508" y="723036"/>
                  </a:lnTo>
                  <a:cubicBezTo>
                    <a:pt x="88547" y="723036"/>
                    <a:pt x="57896" y="710340"/>
                    <a:pt x="35296" y="687740"/>
                  </a:cubicBezTo>
                  <a:cubicBezTo>
                    <a:pt x="12696" y="665140"/>
                    <a:pt x="0" y="634489"/>
                    <a:pt x="0" y="602528"/>
                  </a:cubicBezTo>
                  <a:lnTo>
                    <a:pt x="0" y="12050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92445" tIns="92445" rIns="92446" bIns="92446" numCol="1" spcCol="1270" anchor="ctr" anchorCtr="0">
              <a:noAutofit/>
            </a:bodyPr>
            <a:lstStyle/>
            <a:p>
              <a:pPr lvl="0" algn="ctr" defTabSz="666750">
                <a:lnSpc>
                  <a:spcPct val="90000"/>
                </a:lnSpc>
                <a:spcBef>
                  <a:spcPct val="0"/>
                </a:spcBef>
                <a:spcAft>
                  <a:spcPct val="35000"/>
                </a:spcAft>
              </a:pPr>
              <a:r>
                <a:rPr kumimoji="1" lang="ja-JP" altLang="en-US" sz="1500" kern="1200" dirty="0" smtClean="0">
                  <a:latin typeface="HG丸ｺﾞｼｯｸM-PRO" pitchFamily="50" charset="-128"/>
                  <a:ea typeface="HG丸ｺﾞｼｯｸM-PRO" pitchFamily="50" charset="-128"/>
                </a:rPr>
                <a:t>資源を循環</a:t>
              </a:r>
              <a:endParaRPr kumimoji="1" lang="en-US" altLang="ja-JP" sz="1500" kern="1200" dirty="0" smtClean="0">
                <a:latin typeface="HG丸ｺﾞｼｯｸM-PRO" pitchFamily="50" charset="-128"/>
                <a:ea typeface="HG丸ｺﾞｼｯｸM-PRO" pitchFamily="50" charset="-128"/>
              </a:endParaRPr>
            </a:p>
            <a:p>
              <a:pPr lvl="0" algn="ctr" defTabSz="666750">
                <a:lnSpc>
                  <a:spcPct val="90000"/>
                </a:lnSpc>
                <a:spcBef>
                  <a:spcPct val="0"/>
                </a:spcBef>
                <a:spcAft>
                  <a:spcPct val="35000"/>
                </a:spcAft>
              </a:pPr>
              <a:r>
                <a:rPr kumimoji="1" lang="ja-JP" altLang="en-US" sz="1500" kern="1200" dirty="0" smtClean="0">
                  <a:latin typeface="HG丸ｺﾞｼｯｸM-PRO" pitchFamily="50" charset="-128"/>
                  <a:ea typeface="HG丸ｺﾞｼｯｸM-PRO" pitchFamily="50" charset="-128"/>
                </a:rPr>
                <a:t>して利用</a:t>
              </a:r>
              <a:endParaRPr kumimoji="1" lang="ja-JP" altLang="en-US" sz="1500" kern="1200" dirty="0">
                <a:latin typeface="HG丸ｺﾞｼｯｸM-PRO" pitchFamily="50" charset="-128"/>
                <a:ea typeface="HG丸ｺﾞｼｯｸM-PRO" pitchFamily="50" charset="-128"/>
              </a:endParaRPr>
            </a:p>
          </p:txBody>
        </p:sp>
        <p:sp>
          <p:nvSpPr>
            <p:cNvPr id="37" name="フリーフォーム 36"/>
            <p:cNvSpPr/>
            <p:nvPr/>
          </p:nvSpPr>
          <p:spPr>
            <a:xfrm rot="240000">
              <a:off x="3189731" y="4130319"/>
              <a:ext cx="1551921" cy="723036"/>
            </a:xfrm>
            <a:custGeom>
              <a:avLst/>
              <a:gdLst>
                <a:gd name="connsiteX0" fmla="*/ 0 w 1551921"/>
                <a:gd name="connsiteY0" fmla="*/ 120508 h 723036"/>
                <a:gd name="connsiteX1" fmla="*/ 35296 w 1551921"/>
                <a:gd name="connsiteY1" fmla="*/ 35296 h 723036"/>
                <a:gd name="connsiteX2" fmla="*/ 120508 w 1551921"/>
                <a:gd name="connsiteY2" fmla="*/ 0 h 723036"/>
                <a:gd name="connsiteX3" fmla="*/ 1431413 w 1551921"/>
                <a:gd name="connsiteY3" fmla="*/ 0 h 723036"/>
                <a:gd name="connsiteX4" fmla="*/ 1516625 w 1551921"/>
                <a:gd name="connsiteY4" fmla="*/ 35296 h 723036"/>
                <a:gd name="connsiteX5" fmla="*/ 1551921 w 1551921"/>
                <a:gd name="connsiteY5" fmla="*/ 120508 h 723036"/>
                <a:gd name="connsiteX6" fmla="*/ 1551921 w 1551921"/>
                <a:gd name="connsiteY6" fmla="*/ 602528 h 723036"/>
                <a:gd name="connsiteX7" fmla="*/ 1516625 w 1551921"/>
                <a:gd name="connsiteY7" fmla="*/ 687740 h 723036"/>
                <a:gd name="connsiteX8" fmla="*/ 1431413 w 1551921"/>
                <a:gd name="connsiteY8" fmla="*/ 723036 h 723036"/>
                <a:gd name="connsiteX9" fmla="*/ 120508 w 1551921"/>
                <a:gd name="connsiteY9" fmla="*/ 723036 h 723036"/>
                <a:gd name="connsiteX10" fmla="*/ 35296 w 1551921"/>
                <a:gd name="connsiteY10" fmla="*/ 687740 h 723036"/>
                <a:gd name="connsiteX11" fmla="*/ 0 w 1551921"/>
                <a:gd name="connsiteY11" fmla="*/ 602528 h 723036"/>
                <a:gd name="connsiteX12" fmla="*/ 0 w 1551921"/>
                <a:gd name="connsiteY12" fmla="*/ 120508 h 72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1921" h="723036">
                  <a:moveTo>
                    <a:pt x="0" y="120508"/>
                  </a:moveTo>
                  <a:cubicBezTo>
                    <a:pt x="0" y="88547"/>
                    <a:pt x="12696" y="57896"/>
                    <a:pt x="35296" y="35296"/>
                  </a:cubicBezTo>
                  <a:cubicBezTo>
                    <a:pt x="57896" y="12696"/>
                    <a:pt x="88547" y="0"/>
                    <a:pt x="120508" y="0"/>
                  </a:cubicBezTo>
                  <a:lnTo>
                    <a:pt x="1431413" y="0"/>
                  </a:lnTo>
                  <a:cubicBezTo>
                    <a:pt x="1463374" y="0"/>
                    <a:pt x="1494025" y="12696"/>
                    <a:pt x="1516625" y="35296"/>
                  </a:cubicBezTo>
                  <a:cubicBezTo>
                    <a:pt x="1539225" y="57896"/>
                    <a:pt x="1551921" y="88547"/>
                    <a:pt x="1551921" y="120508"/>
                  </a:cubicBezTo>
                  <a:lnTo>
                    <a:pt x="1551921" y="602528"/>
                  </a:lnTo>
                  <a:cubicBezTo>
                    <a:pt x="1551921" y="634489"/>
                    <a:pt x="1539225" y="665140"/>
                    <a:pt x="1516625" y="687740"/>
                  </a:cubicBezTo>
                  <a:cubicBezTo>
                    <a:pt x="1494025" y="710340"/>
                    <a:pt x="1463374" y="723036"/>
                    <a:pt x="1431413" y="723036"/>
                  </a:cubicBezTo>
                  <a:lnTo>
                    <a:pt x="120508" y="723036"/>
                  </a:lnTo>
                  <a:cubicBezTo>
                    <a:pt x="88547" y="723036"/>
                    <a:pt x="57896" y="710340"/>
                    <a:pt x="35296" y="687740"/>
                  </a:cubicBezTo>
                  <a:cubicBezTo>
                    <a:pt x="12696" y="665140"/>
                    <a:pt x="0" y="634489"/>
                    <a:pt x="0" y="602528"/>
                  </a:cubicBezTo>
                  <a:lnTo>
                    <a:pt x="0" y="12050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spcFirstLastPara="0" vert="horz" wrap="square" lIns="92445" tIns="92445" rIns="92446" bIns="92446" numCol="1" spcCol="1270" anchor="ctr" anchorCtr="0">
              <a:noAutofit/>
            </a:bodyPr>
            <a:lstStyle/>
            <a:p>
              <a:pPr lvl="0" algn="ctr" defTabSz="666750">
                <a:lnSpc>
                  <a:spcPct val="90000"/>
                </a:lnSpc>
                <a:spcBef>
                  <a:spcPct val="0"/>
                </a:spcBef>
                <a:spcAft>
                  <a:spcPct val="35000"/>
                </a:spcAft>
              </a:pPr>
              <a:r>
                <a:rPr lang="en-US" altLang="ja-JP" sz="1500" dirty="0" smtClean="0">
                  <a:latin typeface="HG丸ｺﾞｼｯｸM-PRO" pitchFamily="50" charset="-128"/>
                  <a:ea typeface="HG丸ｺﾞｼｯｸM-PRO" pitchFamily="50" charset="-128"/>
                </a:rPr>
                <a:t>3R</a:t>
              </a:r>
              <a:endParaRPr kumimoji="1" lang="ja-JP" altLang="en-US" sz="1500" kern="1200" dirty="0">
                <a:latin typeface="HG丸ｺﾞｼｯｸM-PRO" pitchFamily="50" charset="-128"/>
                <a:ea typeface="HG丸ｺﾞｼｯｸM-PRO" pitchFamily="50" charset="-128"/>
              </a:endParaRPr>
            </a:p>
          </p:txBody>
        </p:sp>
      </p:grpSp>
      <p:sp>
        <p:nvSpPr>
          <p:cNvPr id="5" name="正方形/長方形 4"/>
          <p:cNvSpPr/>
          <p:nvPr/>
        </p:nvSpPr>
        <p:spPr>
          <a:xfrm>
            <a:off x="1550121" y="4680000"/>
            <a:ext cx="1149671" cy="923330"/>
          </a:xfrm>
          <a:prstGeom prst="rect">
            <a:avLst/>
          </a:prstGeom>
        </p:spPr>
        <p:txBody>
          <a:bodyPr wrap="square">
            <a:spAutoFit/>
          </a:bodyPr>
          <a:lstStyle/>
          <a:p>
            <a:r>
              <a:rPr lang="en-US" altLang="ja-JP" dirty="0" smtClean="0">
                <a:latin typeface="HG丸ｺﾞｼｯｸM-PRO" panose="020F0600000000000000" pitchFamily="50" charset="-128"/>
                <a:ea typeface="HG丸ｺﾞｼｯｸM-PRO" panose="020F0600000000000000" pitchFamily="50" charset="-128"/>
              </a:rPr>
              <a:t>Reduce</a:t>
            </a:r>
          </a:p>
          <a:p>
            <a:r>
              <a:rPr lang="en-US" altLang="ja-JP" dirty="0" smtClean="0">
                <a:latin typeface="HG丸ｺﾞｼｯｸM-PRO" panose="020F0600000000000000" pitchFamily="50" charset="-128"/>
                <a:ea typeface="HG丸ｺﾞｼｯｸM-PRO" panose="020F0600000000000000" pitchFamily="50" charset="-128"/>
              </a:rPr>
              <a:t>Reuse</a:t>
            </a:r>
          </a:p>
          <a:p>
            <a:r>
              <a:rPr lang="en-US" altLang="ja-JP" dirty="0" smtClean="0">
                <a:latin typeface="HG丸ｺﾞｼｯｸM-PRO" panose="020F0600000000000000" pitchFamily="50" charset="-128"/>
                <a:ea typeface="HG丸ｺﾞｼｯｸM-PRO" panose="020F0600000000000000" pitchFamily="50" charset="-128"/>
              </a:rPr>
              <a:t>Recycle</a:t>
            </a:r>
            <a:endParaRPr lang="ja-JP" altLang="en-US" dirty="0">
              <a:latin typeface="HG丸ｺﾞｼｯｸM-PRO" panose="020F0600000000000000" pitchFamily="50" charset="-128"/>
              <a:ea typeface="HG丸ｺﾞｼｯｸM-PRO" panose="020F0600000000000000" pitchFamily="50" charset="-128"/>
            </a:endParaRPr>
          </a:p>
        </p:txBody>
      </p:sp>
      <p:sp>
        <p:nvSpPr>
          <p:cNvPr id="6" name="正方形/長方形 5"/>
          <p:cNvSpPr/>
          <p:nvPr/>
        </p:nvSpPr>
        <p:spPr>
          <a:xfrm>
            <a:off x="971600" y="4716000"/>
            <a:ext cx="756938" cy="369332"/>
          </a:xfrm>
          <a:prstGeom prst="rect">
            <a:avLst/>
          </a:prstGeom>
        </p:spPr>
        <p:txBody>
          <a:bodyPr wrap="none">
            <a:spAutoFit/>
          </a:bodyPr>
          <a:lstStyle/>
          <a:p>
            <a:r>
              <a:rPr lang="en-US" altLang="ja-JP" dirty="0">
                <a:latin typeface="HG丸ｺﾞｼｯｸM-PRO" panose="020F0600000000000000" pitchFamily="50" charset="-128"/>
                <a:ea typeface="HG丸ｺﾞｼｯｸM-PRO" panose="020F0600000000000000" pitchFamily="50" charset="-128"/>
              </a:rPr>
              <a:t>3R</a:t>
            </a:r>
            <a:r>
              <a:rPr lang="ja-JP" altLang="en-US" dirty="0">
                <a:latin typeface="HG丸ｺﾞｼｯｸM-PRO" panose="020F0600000000000000" pitchFamily="50" charset="-128"/>
                <a:ea typeface="HG丸ｺﾞｼｯｸM-PRO" panose="020F0600000000000000" pitchFamily="50" charset="-128"/>
              </a:rPr>
              <a:t>：</a:t>
            </a:r>
            <a:endParaRPr lang="ja-JP"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par>
                          <p:cTn id="11" fill="hold">
                            <p:stCondLst>
                              <p:cond delay="500"/>
                            </p:stCondLst>
                            <p:childTnLst>
                              <p:par>
                                <p:cTn id="12" presetID="10" presetClass="entr" presetSubtype="0" fill="hold" grpId="1"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par>
                          <p:cTn id="28" fill="hold">
                            <p:stCondLst>
                              <p:cond delay="1500"/>
                            </p:stCondLst>
                            <p:childTnLst>
                              <p:par>
                                <p:cTn id="29" presetID="10" presetClass="exit" presetSubtype="0" fill="hold" grpId="1" nodeType="afterEffect">
                                  <p:stCondLst>
                                    <p:cond delay="0"/>
                                  </p:stCondLst>
                                  <p:childTnLst>
                                    <p:animEffect transition="out" filter="fade">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15"/>
                                        </p:tgtEl>
                                      </p:cBhvr>
                                    </p:animEffect>
                                    <p:set>
                                      <p:cBhvr>
                                        <p:cTn id="40" dur="1" fill="hold">
                                          <p:stCondLst>
                                            <p:cond delay="499"/>
                                          </p:stCondLst>
                                        </p:cTn>
                                        <p:tgtEl>
                                          <p:spTgt spid="15"/>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13"/>
                                        </p:tgtEl>
                                      </p:cBhvr>
                                    </p:animEffect>
                                    <p:set>
                                      <p:cBhvr>
                                        <p:cTn id="43" dur="1" fill="hold">
                                          <p:stCondLst>
                                            <p:cond delay="499"/>
                                          </p:stCondLst>
                                        </p:cTn>
                                        <p:tgtEl>
                                          <p:spTgt spid="13"/>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0"/>
                                        </p:tgtEl>
                                      </p:cBhvr>
                                    </p:animEffect>
                                    <p:set>
                                      <p:cBhvr>
                                        <p:cTn id="46" dur="1" fill="hold">
                                          <p:stCondLst>
                                            <p:cond delay="499"/>
                                          </p:stCondLst>
                                        </p:cTn>
                                        <p:tgtEl>
                                          <p:spTgt spid="10"/>
                                        </p:tgtEl>
                                        <p:attrNameLst>
                                          <p:attrName>style.visibility</p:attrName>
                                        </p:attrNameLst>
                                      </p:cBhvr>
                                      <p:to>
                                        <p:strVal val="hidden"/>
                                      </p:to>
                                    </p:set>
                                  </p:childTnLst>
                                </p:cTn>
                              </p:par>
                              <p:par>
                                <p:cTn id="47" presetID="10" presetClass="entr" presetSubtype="0" fill="hold"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0070C0"/>
                </a:solidFill>
                <a:latin typeface="ＭＳ Ｐゴシック" pitchFamily="50" charset="-128"/>
                <a:ea typeface="ＭＳ Ｐゴシック" pitchFamily="50" charset="-128"/>
              </a:rPr>
              <a:t>循環型社会形成推進基本法</a:t>
            </a:r>
            <a:endParaRPr kumimoji="1" lang="ja-JP" altLang="en-US" dirty="0">
              <a:solidFill>
                <a:srgbClr val="0070C0"/>
              </a:solidFill>
              <a:latin typeface="ＭＳ Ｐゴシック" pitchFamily="50" charset="-128"/>
              <a:ea typeface="ＭＳ Ｐゴシック" pitchFamily="50" charset="-128"/>
            </a:endParaRPr>
          </a:p>
        </p:txBody>
      </p:sp>
      <p:sp>
        <p:nvSpPr>
          <p:cNvPr id="3" name="コンテンツ プレースホルダ 2"/>
          <p:cNvSpPr>
            <a:spLocks noGrp="1"/>
          </p:cNvSpPr>
          <p:nvPr>
            <p:ph idx="1"/>
          </p:nvPr>
        </p:nvSpPr>
        <p:spPr>
          <a:xfrm>
            <a:off x="1066800" y="1676400"/>
            <a:ext cx="7897688" cy="4114800"/>
          </a:xfrm>
        </p:spPr>
        <p:txBody>
          <a:bodyPr/>
          <a:lstStyle/>
          <a:p>
            <a:pPr>
              <a:buFont typeface="Wingdings" pitchFamily="2" charset="2"/>
              <a:buChar char="Ø"/>
            </a:pPr>
            <a:r>
              <a:rPr kumimoji="1" lang="ja-JP" altLang="en-US" dirty="0" smtClean="0">
                <a:latin typeface="HG丸ｺﾞｼｯｸM-PRO" pitchFamily="50" charset="-128"/>
                <a:ea typeface="HG丸ｺﾞｼｯｸM-PRO" pitchFamily="50" charset="-128"/>
              </a:rPr>
              <a:t>廃棄物処理の優先順位</a:t>
            </a:r>
            <a:endParaRPr kumimoji="1" lang="en-US" altLang="ja-JP" dirty="0" smtClean="0">
              <a:latin typeface="HG丸ｺﾞｼｯｸM-PRO" pitchFamily="50" charset="-128"/>
              <a:ea typeface="HG丸ｺﾞｼｯｸM-PRO" pitchFamily="50" charset="-128"/>
            </a:endParaRPr>
          </a:p>
          <a:p>
            <a:pPr>
              <a:buFont typeface="Wingdings" pitchFamily="2" charset="2"/>
              <a:buChar char="Ø"/>
            </a:pPr>
            <a:endParaRPr kumimoji="1" lang="en-US" altLang="ja-JP" sz="2800" dirty="0" smtClean="0">
              <a:latin typeface="HG丸ｺﾞｼｯｸM-PRO" pitchFamily="50" charset="-128"/>
              <a:ea typeface="HG丸ｺﾞｼｯｸM-PRO" pitchFamily="50" charset="-128"/>
            </a:endParaRPr>
          </a:p>
        </p:txBody>
      </p:sp>
      <p:graphicFrame>
        <p:nvGraphicFramePr>
          <p:cNvPr id="4" name="図表 3"/>
          <p:cNvGraphicFramePr>
            <a:graphicFrameLocks noChangeAspect="1"/>
          </p:cNvGraphicFramePr>
          <p:nvPr>
            <p:extLst>
              <p:ext uri="{D42A27DB-BD31-4B8C-83A1-F6EECF244321}">
                <p14:modId xmlns:p14="http://schemas.microsoft.com/office/powerpoint/2010/main" val="277462874"/>
              </p:ext>
            </p:extLst>
          </p:nvPr>
        </p:nvGraphicFramePr>
        <p:xfrm>
          <a:off x="971600" y="2348880"/>
          <a:ext cx="8009053" cy="3816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正方形/長方形 5"/>
          <p:cNvSpPr/>
          <p:nvPr/>
        </p:nvSpPr>
        <p:spPr>
          <a:xfrm>
            <a:off x="1088130" y="5147900"/>
            <a:ext cx="979755" cy="369332"/>
          </a:xfrm>
          <a:prstGeom prst="rect">
            <a:avLst/>
          </a:prstGeom>
        </p:spPr>
        <p:txBody>
          <a:bodyPr wrap="none">
            <a:spAutoFit/>
          </a:bodyPr>
          <a:lstStyle/>
          <a:p>
            <a:r>
              <a:rPr lang="en-US" altLang="ja-JP" dirty="0">
                <a:solidFill>
                  <a:schemeClr val="bg1"/>
                </a:solidFill>
              </a:rPr>
              <a:t>Reduce</a:t>
            </a:r>
            <a:endParaRPr lang="ja-JP" altLang="en-US" dirty="0">
              <a:solidFill>
                <a:schemeClr val="bg1"/>
              </a:solidFill>
            </a:endParaRPr>
          </a:p>
        </p:txBody>
      </p:sp>
      <p:sp>
        <p:nvSpPr>
          <p:cNvPr id="7" name="正方形/長方形 6"/>
          <p:cNvSpPr/>
          <p:nvPr/>
        </p:nvSpPr>
        <p:spPr>
          <a:xfrm>
            <a:off x="2872554" y="5157192"/>
            <a:ext cx="851515" cy="369332"/>
          </a:xfrm>
          <a:prstGeom prst="rect">
            <a:avLst/>
          </a:prstGeom>
        </p:spPr>
        <p:txBody>
          <a:bodyPr wrap="none">
            <a:spAutoFit/>
          </a:bodyPr>
          <a:lstStyle/>
          <a:p>
            <a:r>
              <a:rPr lang="en-US" altLang="ja-JP" dirty="0" smtClean="0">
                <a:solidFill>
                  <a:schemeClr val="bg1"/>
                </a:solidFill>
              </a:rPr>
              <a:t>Reuse</a:t>
            </a:r>
            <a:endParaRPr lang="ja-JP" altLang="en-US" dirty="0">
              <a:solidFill>
                <a:schemeClr val="bg1"/>
              </a:solidFill>
            </a:endParaRPr>
          </a:p>
        </p:txBody>
      </p:sp>
      <p:sp>
        <p:nvSpPr>
          <p:cNvPr id="8" name="正方形/長方形 7"/>
          <p:cNvSpPr/>
          <p:nvPr/>
        </p:nvSpPr>
        <p:spPr>
          <a:xfrm>
            <a:off x="4480157" y="5157192"/>
            <a:ext cx="1005403" cy="369332"/>
          </a:xfrm>
          <a:prstGeom prst="rect">
            <a:avLst/>
          </a:prstGeom>
        </p:spPr>
        <p:txBody>
          <a:bodyPr wrap="none">
            <a:spAutoFit/>
          </a:bodyPr>
          <a:lstStyle/>
          <a:p>
            <a:r>
              <a:rPr lang="en-US" altLang="ja-JP" dirty="0" smtClean="0">
                <a:solidFill>
                  <a:schemeClr val="bg1"/>
                </a:solidFill>
              </a:rPr>
              <a:t>Recycle</a:t>
            </a:r>
            <a:endParaRPr lang="ja-JP" alt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2C859362-90CE-4A41-B226-054E7E7BB1F5}"/>
                                            </p:graphicEl>
                                          </p:spTgt>
                                        </p:tgtEl>
                                        <p:attrNameLst>
                                          <p:attrName>style.visibility</p:attrName>
                                        </p:attrNameLst>
                                      </p:cBhvr>
                                      <p:to>
                                        <p:strVal val="visible"/>
                                      </p:to>
                                    </p:set>
                                    <p:animEffect transition="in" filter="fade">
                                      <p:cBhvr>
                                        <p:cTn id="7" dur="500"/>
                                        <p:tgtEl>
                                          <p:spTgt spid="4">
                                            <p:graphicEl>
                                              <a:dgm id="{2C859362-90CE-4A41-B226-054E7E7BB1F5}"/>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graphicEl>
                                              <a:dgm id="{CF16838C-BF77-4AF0-82E4-FD3A9F391918}"/>
                                            </p:graphicEl>
                                          </p:spTgt>
                                        </p:tgtEl>
                                        <p:attrNameLst>
                                          <p:attrName>style.visibility</p:attrName>
                                        </p:attrNameLst>
                                      </p:cBhvr>
                                      <p:to>
                                        <p:strVal val="visible"/>
                                      </p:to>
                                    </p:set>
                                    <p:animEffect transition="in" filter="fade">
                                      <p:cBhvr>
                                        <p:cTn id="11" dur="500"/>
                                        <p:tgtEl>
                                          <p:spTgt spid="4">
                                            <p:graphicEl>
                                              <a:dgm id="{CF16838C-BF77-4AF0-82E4-FD3A9F391918}"/>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graphicEl>
                                              <a:dgm id="{65DAC70A-A154-4446-BDE4-D726B01B1867}"/>
                                            </p:graphicEl>
                                          </p:spTgt>
                                        </p:tgtEl>
                                        <p:attrNameLst>
                                          <p:attrName>style.visibility</p:attrName>
                                        </p:attrNameLst>
                                      </p:cBhvr>
                                      <p:to>
                                        <p:strVal val="visible"/>
                                      </p:to>
                                    </p:set>
                                    <p:animEffect transition="in" filter="fade">
                                      <p:cBhvr>
                                        <p:cTn id="16" dur="500"/>
                                        <p:tgtEl>
                                          <p:spTgt spid="4">
                                            <p:graphicEl>
                                              <a:dgm id="{65DAC70A-A154-4446-BDE4-D726B01B1867}"/>
                                            </p:graphicEl>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
                                            <p:graphicEl>
                                              <a:dgm id="{C820CBBA-7A41-41A5-9C8D-9B3ECC0B6BCE}"/>
                                            </p:graphicEl>
                                          </p:spTgt>
                                        </p:tgtEl>
                                        <p:attrNameLst>
                                          <p:attrName>style.visibility</p:attrName>
                                        </p:attrNameLst>
                                      </p:cBhvr>
                                      <p:to>
                                        <p:strVal val="visible"/>
                                      </p:to>
                                    </p:set>
                                    <p:animEffect transition="in" filter="fade">
                                      <p:cBhvr>
                                        <p:cTn id="20" dur="500"/>
                                        <p:tgtEl>
                                          <p:spTgt spid="4">
                                            <p:graphicEl>
                                              <a:dgm id="{C820CBBA-7A41-41A5-9C8D-9B3ECC0B6BCE}"/>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graphicEl>
                                              <a:dgm id="{AE57D080-105E-4306-ABF5-11D768CADDEB}"/>
                                            </p:graphicEl>
                                          </p:spTgt>
                                        </p:tgtEl>
                                        <p:attrNameLst>
                                          <p:attrName>style.visibility</p:attrName>
                                        </p:attrNameLst>
                                      </p:cBhvr>
                                      <p:to>
                                        <p:strVal val="visible"/>
                                      </p:to>
                                    </p:set>
                                    <p:animEffect transition="in" filter="fade">
                                      <p:cBhvr>
                                        <p:cTn id="25" dur="500"/>
                                        <p:tgtEl>
                                          <p:spTgt spid="4">
                                            <p:graphicEl>
                                              <a:dgm id="{AE57D080-105E-4306-ABF5-11D768CADDEB}"/>
                                            </p:graphicEl>
                                          </p:spTgt>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4">
                                            <p:graphicEl>
                                              <a:dgm id="{838A7CED-E688-4282-8EF7-F63901314288}"/>
                                            </p:graphicEl>
                                          </p:spTgt>
                                        </p:tgtEl>
                                        <p:attrNameLst>
                                          <p:attrName>style.visibility</p:attrName>
                                        </p:attrNameLst>
                                      </p:cBhvr>
                                      <p:to>
                                        <p:strVal val="visible"/>
                                      </p:to>
                                    </p:set>
                                    <p:animEffect transition="in" filter="fade">
                                      <p:cBhvr>
                                        <p:cTn id="29" dur="500"/>
                                        <p:tgtEl>
                                          <p:spTgt spid="4">
                                            <p:graphicEl>
                                              <a:dgm id="{838A7CED-E688-4282-8EF7-F63901314288}"/>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
                                            <p:graphicEl>
                                              <a:dgm id="{D5266278-7194-4495-A073-6CEADC935DEC}"/>
                                            </p:graphicEl>
                                          </p:spTgt>
                                        </p:tgtEl>
                                        <p:attrNameLst>
                                          <p:attrName>style.visibility</p:attrName>
                                        </p:attrNameLst>
                                      </p:cBhvr>
                                      <p:to>
                                        <p:strVal val="visible"/>
                                      </p:to>
                                    </p:set>
                                    <p:animEffect transition="in" filter="fade">
                                      <p:cBhvr>
                                        <p:cTn id="34" dur="500"/>
                                        <p:tgtEl>
                                          <p:spTgt spid="4">
                                            <p:graphicEl>
                                              <a:dgm id="{D5266278-7194-4495-A073-6CEADC935DEC}"/>
                                            </p:graphicEl>
                                          </p:spTgt>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4">
                                            <p:graphicEl>
                                              <a:dgm id="{EB0918FD-080A-40F0-8734-66009B6DE3C6}"/>
                                            </p:graphicEl>
                                          </p:spTgt>
                                        </p:tgtEl>
                                        <p:attrNameLst>
                                          <p:attrName>style.visibility</p:attrName>
                                        </p:attrNameLst>
                                      </p:cBhvr>
                                      <p:to>
                                        <p:strVal val="visible"/>
                                      </p:to>
                                    </p:set>
                                    <p:animEffect transition="in" filter="fade">
                                      <p:cBhvr>
                                        <p:cTn id="38" dur="500"/>
                                        <p:tgtEl>
                                          <p:spTgt spid="4">
                                            <p:graphicEl>
                                              <a:dgm id="{EB0918FD-080A-40F0-8734-66009B6DE3C6}"/>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
                                            <p:graphicEl>
                                              <a:dgm id="{FD7582D7-1E15-408E-9E8A-A3C626897B22}"/>
                                            </p:graphicEl>
                                          </p:spTgt>
                                        </p:tgtEl>
                                        <p:attrNameLst>
                                          <p:attrName>style.visibility</p:attrName>
                                        </p:attrNameLst>
                                      </p:cBhvr>
                                      <p:to>
                                        <p:strVal val="visible"/>
                                      </p:to>
                                    </p:set>
                                    <p:animEffect transition="in" filter="fade">
                                      <p:cBhvr>
                                        <p:cTn id="43" dur="500"/>
                                        <p:tgtEl>
                                          <p:spTgt spid="4">
                                            <p:graphicEl>
                                              <a:dgm id="{FD7582D7-1E15-408E-9E8A-A3C626897B2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aseline="0" dirty="0" smtClean="0">
                <a:solidFill>
                  <a:srgbClr val="0070C0"/>
                </a:solidFill>
                <a:latin typeface="+mn-ea"/>
                <a:ea typeface="+mn-ea"/>
              </a:rPr>
              <a:t>３Ｒ</a:t>
            </a:r>
            <a:endParaRPr kumimoji="1" lang="ja-JP" altLang="en-US" baseline="0" dirty="0">
              <a:solidFill>
                <a:srgbClr val="0070C0"/>
              </a:solidFill>
              <a:latin typeface="+mn-ea"/>
              <a:ea typeface="+mn-ea"/>
            </a:endParaRPr>
          </a:p>
        </p:txBody>
      </p:sp>
      <p:sp>
        <p:nvSpPr>
          <p:cNvPr id="3" name="コンテンツ プレースホルダ 2"/>
          <p:cNvSpPr>
            <a:spLocks noGrp="1"/>
          </p:cNvSpPr>
          <p:nvPr>
            <p:ph idx="1"/>
          </p:nvPr>
        </p:nvSpPr>
        <p:spPr/>
        <p:txBody>
          <a:bodyPr>
            <a:noAutofit/>
          </a:bodyPr>
          <a:lstStyle/>
          <a:p>
            <a:pPr>
              <a:buFont typeface="Wingdings" pitchFamily="2" charset="2"/>
              <a:buChar char="l"/>
            </a:pPr>
            <a:r>
              <a:rPr lang="ja-JP" altLang="en-US" sz="2800" baseline="0" dirty="0" smtClean="0">
                <a:latin typeface="HG丸ｺﾞｼｯｸM-PRO" pitchFamily="50" charset="-128"/>
                <a:ea typeface="HG丸ｺﾞｼｯｸM-PRO" pitchFamily="50" charset="-128"/>
              </a:rPr>
              <a:t>リデュース（</a:t>
            </a:r>
            <a:r>
              <a:rPr lang="en-US" altLang="ja-JP" sz="2800" baseline="0" dirty="0" smtClean="0">
                <a:latin typeface="HG丸ｺﾞｼｯｸM-PRO" pitchFamily="50" charset="-128"/>
                <a:ea typeface="HG丸ｺﾞｼｯｸM-PRO" pitchFamily="50" charset="-128"/>
              </a:rPr>
              <a:t>Reduce</a:t>
            </a:r>
            <a:r>
              <a:rPr lang="ja-JP" altLang="en-US" sz="2800" baseline="0" dirty="0" smtClean="0">
                <a:latin typeface="HG丸ｺﾞｼｯｸM-PRO" pitchFamily="50" charset="-128"/>
                <a:ea typeface="HG丸ｺﾞｼｯｸM-PRO" pitchFamily="50" charset="-128"/>
              </a:rPr>
              <a:t>：発生抑制）</a:t>
            </a:r>
            <a:endParaRPr lang="en-US" altLang="ja-JP" sz="2800" baseline="0" dirty="0" smtClean="0">
              <a:latin typeface="HG丸ｺﾞｼｯｸM-PRO" pitchFamily="50" charset="-128"/>
              <a:ea typeface="HG丸ｺﾞｼｯｸM-PRO" pitchFamily="50" charset="-128"/>
            </a:endParaRPr>
          </a:p>
          <a:p>
            <a:pPr>
              <a:buNone/>
            </a:pPr>
            <a:r>
              <a:rPr lang="ja-JP" altLang="en-US" sz="2400" dirty="0" smtClean="0">
                <a:latin typeface="HG丸ｺﾞｼｯｸM-PRO" pitchFamily="50" charset="-128"/>
                <a:ea typeface="HG丸ｺﾞｼｯｸM-PRO" pitchFamily="50" charset="-128"/>
              </a:rPr>
              <a:t>　</a:t>
            </a:r>
            <a:r>
              <a:rPr lang="ja-JP" altLang="en-US" sz="2400" baseline="0" dirty="0" smtClean="0">
                <a:latin typeface="HG丸ｺﾞｼｯｸM-PRO" pitchFamily="50" charset="-128"/>
                <a:ea typeface="HG丸ｺﾞｼｯｸM-PRO" pitchFamily="50" charset="-128"/>
              </a:rPr>
              <a:t>ゴミの発生を抑える</a:t>
            </a:r>
            <a:endParaRPr lang="en-US" altLang="ja-JP" sz="2400" baseline="0" dirty="0" smtClean="0">
              <a:latin typeface="HG丸ｺﾞｼｯｸM-PRO" pitchFamily="50" charset="-128"/>
              <a:ea typeface="HG丸ｺﾞｼｯｸM-PRO" pitchFamily="50" charset="-128"/>
            </a:endParaRPr>
          </a:p>
          <a:p>
            <a:pPr>
              <a:buNone/>
            </a:pPr>
            <a:r>
              <a:rPr lang="ja-JP" altLang="en-US" sz="2400" dirty="0" smtClean="0">
                <a:latin typeface="HG丸ｺﾞｼｯｸM-PRO" pitchFamily="50" charset="-128"/>
                <a:ea typeface="HG丸ｺﾞｼｯｸM-PRO" pitchFamily="50" charset="-128"/>
              </a:rPr>
              <a:t>　</a:t>
            </a:r>
            <a:r>
              <a:rPr lang="ja-JP" altLang="en-US" sz="2400" baseline="0" dirty="0" smtClean="0">
                <a:latin typeface="HG丸ｺﾞｼｯｸM-PRO" pitchFamily="50" charset="-128"/>
                <a:ea typeface="HG丸ｺﾞｼｯｸM-PRO" pitchFamily="50" charset="-128"/>
              </a:rPr>
              <a:t>長持ちする製品をつくる</a:t>
            </a:r>
            <a:endParaRPr lang="en-US" altLang="ja-JP" sz="2400" baseline="0" dirty="0" smtClean="0">
              <a:latin typeface="HG丸ｺﾞｼｯｸM-PRO" pitchFamily="50" charset="-128"/>
              <a:ea typeface="HG丸ｺﾞｼｯｸM-PRO" pitchFamily="50" charset="-128"/>
            </a:endParaRPr>
          </a:p>
          <a:p>
            <a:pPr>
              <a:buNone/>
            </a:pPr>
            <a:r>
              <a:rPr lang="ja-JP" altLang="en-US" sz="2400" dirty="0" smtClean="0">
                <a:latin typeface="HG丸ｺﾞｼｯｸM-PRO" pitchFamily="50" charset="-128"/>
                <a:ea typeface="HG丸ｺﾞｼｯｸM-PRO" pitchFamily="50" charset="-128"/>
              </a:rPr>
              <a:t>　</a:t>
            </a:r>
            <a:r>
              <a:rPr lang="ja-JP" altLang="en-US" sz="2400" baseline="0" dirty="0" smtClean="0">
                <a:latin typeface="HG丸ｺﾞｼｯｸM-PRO" pitchFamily="50" charset="-128"/>
                <a:ea typeface="HG丸ｺﾞｼｯｸM-PRO" pitchFamily="50" charset="-128"/>
              </a:rPr>
              <a:t>ものを大切に使う</a:t>
            </a:r>
            <a:endParaRPr lang="en-US" altLang="ja-JP" sz="2400" baseline="0" dirty="0" smtClean="0">
              <a:latin typeface="HG丸ｺﾞｼｯｸM-PRO" pitchFamily="50" charset="-128"/>
              <a:ea typeface="HG丸ｺﾞｼｯｸM-PRO" pitchFamily="50" charset="-128"/>
            </a:endParaRPr>
          </a:p>
          <a:p>
            <a:pPr>
              <a:buNone/>
            </a:pPr>
            <a:r>
              <a:rPr lang="ja-JP" altLang="en-US" sz="2400" baseline="0" dirty="0" smtClean="0">
                <a:latin typeface="HG丸ｺﾞｼｯｸM-PRO" pitchFamily="50" charset="-128"/>
                <a:ea typeface="HG丸ｺﾞｼｯｸM-PRO" pitchFamily="50" charset="-128"/>
              </a:rPr>
              <a:t>　簡易包装の実施</a:t>
            </a:r>
            <a:endParaRPr lang="en-US" altLang="ja-JP" sz="2400" baseline="0" dirty="0" smtClean="0">
              <a:latin typeface="HG丸ｺﾞｼｯｸM-PRO" pitchFamily="50" charset="-128"/>
              <a:ea typeface="HG丸ｺﾞｼｯｸM-PRO" pitchFamily="50" charset="-128"/>
            </a:endParaRPr>
          </a:p>
          <a:p>
            <a:pPr>
              <a:buFont typeface="Wingdings" pitchFamily="2" charset="2"/>
              <a:buChar char="l"/>
            </a:pPr>
            <a:r>
              <a:rPr lang="ja-JP" altLang="en-US" sz="2800" baseline="0" dirty="0" smtClean="0">
                <a:latin typeface="HG丸ｺﾞｼｯｸM-PRO" pitchFamily="50" charset="-128"/>
                <a:ea typeface="HG丸ｺﾞｼｯｸM-PRO" pitchFamily="50" charset="-128"/>
              </a:rPr>
              <a:t>リユース（</a:t>
            </a:r>
            <a:r>
              <a:rPr lang="en-US" altLang="ja-JP" sz="2800" baseline="0" dirty="0" smtClean="0">
                <a:latin typeface="HG丸ｺﾞｼｯｸM-PRO" pitchFamily="50" charset="-128"/>
                <a:ea typeface="HG丸ｺﾞｼｯｸM-PRO" pitchFamily="50" charset="-128"/>
              </a:rPr>
              <a:t>Reuse</a:t>
            </a:r>
            <a:r>
              <a:rPr lang="ja-JP" altLang="en-US" sz="2800" baseline="0" dirty="0" smtClean="0">
                <a:latin typeface="HG丸ｺﾞｼｯｸM-PRO" pitchFamily="50" charset="-128"/>
                <a:ea typeface="HG丸ｺﾞｼｯｸM-PRO" pitchFamily="50" charset="-128"/>
              </a:rPr>
              <a:t>：再使用）</a:t>
            </a:r>
            <a:endParaRPr lang="en-US" altLang="ja-JP" sz="2800" baseline="0" dirty="0" smtClean="0">
              <a:latin typeface="HG丸ｺﾞｼｯｸM-PRO" pitchFamily="50" charset="-128"/>
              <a:ea typeface="HG丸ｺﾞｼｯｸM-PRO" pitchFamily="50" charset="-128"/>
            </a:endParaRPr>
          </a:p>
          <a:p>
            <a:pPr>
              <a:buNone/>
            </a:pPr>
            <a:r>
              <a:rPr lang="ja-JP" altLang="en-US" sz="2800" baseline="0" dirty="0" smtClean="0">
                <a:latin typeface="HG丸ｺﾞｼｯｸM-PRO" pitchFamily="50" charset="-128"/>
                <a:ea typeface="HG丸ｺﾞｼｯｸM-PRO" pitchFamily="50" charset="-128"/>
              </a:rPr>
              <a:t>　</a:t>
            </a:r>
            <a:r>
              <a:rPr lang="ja-JP" altLang="en-US" sz="2400" baseline="0" dirty="0" smtClean="0">
                <a:latin typeface="HG丸ｺﾞｼｯｸM-PRO" pitchFamily="50" charset="-128"/>
                <a:ea typeface="HG丸ｺﾞｼｯｸM-PRO" pitchFamily="50" charset="-128"/>
              </a:rPr>
              <a:t>ものを繰り返し使う</a:t>
            </a:r>
            <a:endParaRPr lang="en-US" altLang="ja-JP" sz="2400" baseline="0" dirty="0" smtClean="0">
              <a:latin typeface="HG丸ｺﾞｼｯｸM-PRO" pitchFamily="50" charset="-128"/>
              <a:ea typeface="HG丸ｺﾞｼｯｸM-PRO" pitchFamily="50" charset="-128"/>
            </a:endParaRPr>
          </a:p>
          <a:p>
            <a:pPr>
              <a:buFont typeface="Wingdings" pitchFamily="2" charset="2"/>
              <a:buChar char="l"/>
            </a:pPr>
            <a:r>
              <a:rPr lang="ja-JP" altLang="en-US" sz="2800" baseline="0" dirty="0" smtClean="0">
                <a:latin typeface="HG丸ｺﾞｼｯｸM-PRO" pitchFamily="50" charset="-128"/>
                <a:ea typeface="HG丸ｺﾞｼｯｸM-PRO" pitchFamily="50" charset="-128"/>
              </a:rPr>
              <a:t>リサイクル（</a:t>
            </a:r>
            <a:r>
              <a:rPr lang="en-US" altLang="ja-JP" sz="2800" baseline="0" dirty="0" smtClean="0">
                <a:latin typeface="HG丸ｺﾞｼｯｸM-PRO" pitchFamily="50" charset="-128"/>
                <a:ea typeface="HG丸ｺﾞｼｯｸM-PRO" pitchFamily="50" charset="-128"/>
              </a:rPr>
              <a:t>Recycle</a:t>
            </a:r>
            <a:r>
              <a:rPr lang="ja-JP" altLang="en-US" sz="2800" baseline="0" dirty="0" smtClean="0">
                <a:latin typeface="HG丸ｺﾞｼｯｸM-PRO" pitchFamily="50" charset="-128"/>
                <a:ea typeface="HG丸ｺﾞｼｯｸM-PRO" pitchFamily="50" charset="-128"/>
              </a:rPr>
              <a:t>：再生利用）</a:t>
            </a:r>
            <a:endParaRPr lang="en-US" altLang="ja-JP" sz="2800" baseline="0" dirty="0" smtClean="0">
              <a:latin typeface="HG丸ｺﾞｼｯｸM-PRO" pitchFamily="50" charset="-128"/>
              <a:ea typeface="HG丸ｺﾞｼｯｸM-PRO" pitchFamily="50" charset="-128"/>
            </a:endParaRPr>
          </a:p>
          <a:p>
            <a:pPr>
              <a:buNone/>
            </a:pPr>
            <a:r>
              <a:rPr lang="ja-JP" altLang="en-US" sz="2800" baseline="0" dirty="0" smtClean="0">
                <a:latin typeface="HG丸ｺﾞｼｯｸM-PRO" pitchFamily="50" charset="-128"/>
                <a:ea typeface="HG丸ｺﾞｼｯｸM-PRO" pitchFamily="50" charset="-128"/>
              </a:rPr>
              <a:t>　</a:t>
            </a:r>
            <a:r>
              <a:rPr lang="ja-JP" altLang="en-US" sz="2400" baseline="0" dirty="0" smtClean="0">
                <a:latin typeface="HG丸ｺﾞｼｯｸM-PRO" pitchFamily="50" charset="-128"/>
                <a:ea typeface="HG丸ｺﾞｼｯｸM-PRO" pitchFamily="50" charset="-128"/>
              </a:rPr>
              <a:t>使えなくなったものを資源として再び</a:t>
            </a:r>
            <a:r>
              <a:rPr lang="ja-JP" altLang="en-US" sz="2400" dirty="0" smtClean="0">
                <a:latin typeface="HG丸ｺﾞｼｯｸM-PRO" pitchFamily="50" charset="-128"/>
                <a:ea typeface="HG丸ｺﾞｼｯｸM-PRO" pitchFamily="50" charset="-128"/>
              </a:rPr>
              <a:t>使う</a:t>
            </a:r>
            <a:endParaRPr lang="en-US" altLang="ja-JP" sz="2400" baseline="0" dirty="0" smtClean="0">
              <a:latin typeface="HG丸ｺﾞｼｯｸM-PRO" pitchFamily="50" charset="-128"/>
              <a:ea typeface="HG丸ｺﾞｼｯｸM-PRO" pitchFamily="50" charset="-128"/>
            </a:endParaRPr>
          </a:p>
          <a:p>
            <a:pPr>
              <a:buNone/>
            </a:pPr>
            <a:r>
              <a:rPr lang="ja-JP" altLang="en-US" sz="2400" baseline="0" dirty="0" smtClean="0">
                <a:latin typeface="HG丸ｺﾞｼｯｸM-PRO" pitchFamily="50" charset="-128"/>
                <a:ea typeface="HG丸ｺﾞｼｯｸM-PRO" pitchFamily="50" charset="-128"/>
              </a:rPr>
              <a:t>　（そのためにはゴミの分別が大切）</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6800" y="341784"/>
            <a:ext cx="7772400" cy="1143000"/>
          </a:xfrm>
        </p:spPr>
        <p:txBody>
          <a:bodyPr/>
          <a:lstStyle/>
          <a:p>
            <a:r>
              <a:rPr lang="ja-JP" altLang="en-US" dirty="0" smtClean="0">
                <a:solidFill>
                  <a:srgbClr val="0070C0"/>
                </a:solidFill>
                <a:latin typeface="+mj-ea"/>
              </a:rPr>
              <a:t>３Ｒ</a:t>
            </a:r>
            <a:endParaRPr kumimoji="1" lang="ja-JP" altLang="en-US" dirty="0"/>
          </a:p>
        </p:txBody>
      </p:sp>
      <p:sp>
        <p:nvSpPr>
          <p:cNvPr id="39" name="環状矢印 38"/>
          <p:cNvSpPr/>
          <p:nvPr/>
        </p:nvSpPr>
        <p:spPr>
          <a:xfrm flipH="1">
            <a:off x="4716016" y="908720"/>
            <a:ext cx="4104456" cy="6048672"/>
          </a:xfrm>
          <a:prstGeom prst="circularArrow">
            <a:avLst>
              <a:gd name="adj1" fmla="val 6899"/>
              <a:gd name="adj2" fmla="val 465129"/>
              <a:gd name="adj3" fmla="val 16750352"/>
              <a:gd name="adj4" fmla="val 5342282"/>
              <a:gd name="adj5" fmla="val 8049"/>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40" name="円形吹き出し 39"/>
          <p:cNvSpPr/>
          <p:nvPr/>
        </p:nvSpPr>
        <p:spPr bwMode="auto">
          <a:xfrm>
            <a:off x="3995936" y="116632"/>
            <a:ext cx="2016224" cy="864096"/>
          </a:xfrm>
          <a:prstGeom prst="wedgeEllipseCallout">
            <a:avLst>
              <a:gd name="adj1" fmla="val -16023"/>
              <a:gd name="adj2" fmla="val 83344"/>
            </a:avLst>
          </a:prstGeom>
          <a:ln>
            <a:headEnd type="none" w="med" len="med"/>
            <a:tailEnd type="none" w="med" len="med"/>
          </a:ln>
          <a:ex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b="1" dirty="0" smtClean="0">
                <a:solidFill>
                  <a:schemeClr val="bg1"/>
                </a:solidFill>
                <a:latin typeface="HG丸ｺﾞｼｯｸM-PRO" pitchFamily="50" charset="-128"/>
                <a:ea typeface="HG丸ｺﾞｼｯｸM-PRO" pitchFamily="50" charset="-128"/>
              </a:rPr>
              <a:t>発生抑制</a:t>
            </a:r>
            <a:endParaRPr lang="en-US" altLang="ja-JP" b="1" dirty="0" smtClean="0">
              <a:solidFill>
                <a:schemeClr val="bg1"/>
              </a:solidFill>
              <a:latin typeface="HG丸ｺﾞｼｯｸM-PRO" pitchFamily="50" charset="-128"/>
              <a:ea typeface="HG丸ｺﾞｼｯｸM-PRO"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altLang="ja-JP" b="1" dirty="0" smtClean="0">
                <a:solidFill>
                  <a:schemeClr val="bg1"/>
                </a:solidFill>
                <a:latin typeface="HG丸ｺﾞｼｯｸM-PRO" pitchFamily="50" charset="-128"/>
                <a:ea typeface="HG丸ｺﾞｼｯｸM-PRO" pitchFamily="50" charset="-128"/>
              </a:rPr>
              <a:t>Reduce</a:t>
            </a:r>
            <a:endParaRPr kumimoji="1" lang="ja-JP" altLang="en-US" sz="1800" b="1" i="0" u="none" strike="noStrike" cap="none" normalizeH="0" baseline="0" dirty="0" smtClean="0">
              <a:ln>
                <a:noFill/>
              </a:ln>
              <a:solidFill>
                <a:schemeClr val="bg1"/>
              </a:solidFill>
              <a:effectLst/>
              <a:latin typeface="HG丸ｺﾞｼｯｸM-PRO" pitchFamily="50" charset="-128"/>
              <a:ea typeface="HG丸ｺﾞｼｯｸM-PRO" pitchFamily="50" charset="-128"/>
            </a:endParaRPr>
          </a:p>
        </p:txBody>
      </p:sp>
      <p:sp>
        <p:nvSpPr>
          <p:cNvPr id="41" name="円形吹き出し 40"/>
          <p:cNvSpPr/>
          <p:nvPr/>
        </p:nvSpPr>
        <p:spPr bwMode="auto">
          <a:xfrm flipH="1">
            <a:off x="4788024" y="2492896"/>
            <a:ext cx="2016224" cy="864096"/>
          </a:xfrm>
          <a:prstGeom prst="wedgeEllipseCallout">
            <a:avLst>
              <a:gd name="adj1" fmla="val -51068"/>
              <a:gd name="adj2" fmla="val 75327"/>
            </a:avLst>
          </a:prstGeom>
          <a:ln>
            <a:headEnd type="none" w="med" len="med"/>
            <a:tailEnd type="none" w="med" len="med"/>
          </a:ln>
          <a:ex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ja-JP" altLang="en-US" b="1" dirty="0">
                <a:solidFill>
                  <a:schemeClr val="bg1"/>
                </a:solidFill>
                <a:latin typeface="HG丸ｺﾞｼｯｸM-PRO" pitchFamily="50" charset="-128"/>
                <a:ea typeface="HG丸ｺﾞｼｯｸM-PRO" pitchFamily="50" charset="-128"/>
              </a:rPr>
              <a:t>発生抑制</a:t>
            </a:r>
            <a:endParaRPr lang="en-US" altLang="ja-JP" b="1" dirty="0">
              <a:solidFill>
                <a:schemeClr val="bg1"/>
              </a:solidFill>
              <a:latin typeface="HG丸ｺﾞｼｯｸM-PRO" pitchFamily="50" charset="-128"/>
              <a:ea typeface="HG丸ｺﾞｼｯｸM-PRO" pitchFamily="50" charset="-128"/>
            </a:endParaRPr>
          </a:p>
          <a:p>
            <a:pPr algn="ctr" fontAlgn="base">
              <a:spcBef>
                <a:spcPct val="0"/>
              </a:spcBef>
              <a:spcAft>
                <a:spcPct val="0"/>
              </a:spcAft>
            </a:pPr>
            <a:r>
              <a:rPr lang="en-US" altLang="ja-JP" b="1" dirty="0" smtClean="0">
                <a:solidFill>
                  <a:schemeClr val="bg1"/>
                </a:solidFill>
                <a:latin typeface="HG丸ｺﾞｼｯｸM-PRO" pitchFamily="50" charset="-128"/>
                <a:ea typeface="HG丸ｺﾞｼｯｸM-PRO" pitchFamily="50" charset="-128"/>
              </a:rPr>
              <a:t>Reduce</a:t>
            </a:r>
            <a:endParaRPr lang="ja-JP" altLang="en-US" b="1" dirty="0">
              <a:solidFill>
                <a:schemeClr val="bg1"/>
              </a:solidFill>
              <a:latin typeface="HG丸ｺﾞｼｯｸM-PRO" pitchFamily="50" charset="-128"/>
              <a:ea typeface="HG丸ｺﾞｼｯｸM-PRO" pitchFamily="50" charset="-128"/>
            </a:endParaRPr>
          </a:p>
        </p:txBody>
      </p:sp>
      <p:sp>
        <p:nvSpPr>
          <p:cNvPr id="45" name="フリーフォーム 44"/>
          <p:cNvSpPr/>
          <p:nvPr/>
        </p:nvSpPr>
        <p:spPr>
          <a:xfrm>
            <a:off x="3995936" y="1144794"/>
            <a:ext cx="1970029" cy="988062"/>
          </a:xfrm>
          <a:custGeom>
            <a:avLst/>
            <a:gdLst>
              <a:gd name="connsiteX0" fmla="*/ 0 w 1866125"/>
              <a:gd name="connsiteY0" fmla="*/ 0 h 1866125"/>
              <a:gd name="connsiteX1" fmla="*/ 1866125 w 1866125"/>
              <a:gd name="connsiteY1" fmla="*/ 0 h 1866125"/>
              <a:gd name="connsiteX2" fmla="*/ 1866125 w 1866125"/>
              <a:gd name="connsiteY2" fmla="*/ 1866125 h 1866125"/>
              <a:gd name="connsiteX3" fmla="*/ 0 w 1866125"/>
              <a:gd name="connsiteY3" fmla="*/ 1866125 h 1866125"/>
              <a:gd name="connsiteX4" fmla="*/ 0 w 1866125"/>
              <a:gd name="connsiteY4" fmla="*/ 0 h 1866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6125" h="1866125">
                <a:moveTo>
                  <a:pt x="0" y="0"/>
                </a:moveTo>
                <a:lnTo>
                  <a:pt x="1866125" y="0"/>
                </a:lnTo>
                <a:lnTo>
                  <a:pt x="1866125" y="1866125"/>
                </a:lnTo>
                <a:lnTo>
                  <a:pt x="0" y="186612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ctr" anchorCtr="0">
            <a:noAutofit/>
          </a:bodyPr>
          <a:lstStyle/>
          <a:p>
            <a:pPr lvl="0" algn="ctr" defTabSz="2400300">
              <a:lnSpc>
                <a:spcPct val="90000"/>
              </a:lnSpc>
              <a:spcBef>
                <a:spcPct val="0"/>
              </a:spcBef>
              <a:spcAft>
                <a:spcPct val="35000"/>
              </a:spcAft>
            </a:pPr>
            <a:r>
              <a:rPr kumimoji="1" lang="ja-JP" altLang="en-US" sz="5400" kern="1200" dirty="0" smtClean="0">
                <a:latin typeface="HG丸ｺﾞｼｯｸM-PRO" pitchFamily="50" charset="-128"/>
                <a:ea typeface="HG丸ｺﾞｼｯｸM-PRO" pitchFamily="50" charset="-128"/>
              </a:rPr>
              <a:t>生産</a:t>
            </a:r>
            <a:endParaRPr kumimoji="1" lang="ja-JP" altLang="en-US" sz="5400" kern="1200" dirty="0">
              <a:latin typeface="HG丸ｺﾞｼｯｸM-PRO" pitchFamily="50" charset="-128"/>
              <a:ea typeface="HG丸ｺﾞｼｯｸM-PRO" pitchFamily="50" charset="-128"/>
            </a:endParaRPr>
          </a:p>
        </p:txBody>
      </p:sp>
      <p:sp>
        <p:nvSpPr>
          <p:cNvPr id="46" name="環状矢印 45"/>
          <p:cNvSpPr/>
          <p:nvPr/>
        </p:nvSpPr>
        <p:spPr>
          <a:xfrm rot="19926459">
            <a:off x="2273120" y="1096377"/>
            <a:ext cx="5569871" cy="5562116"/>
          </a:xfrm>
          <a:prstGeom prst="circularArrow">
            <a:avLst>
              <a:gd name="adj1" fmla="val 6907"/>
              <a:gd name="adj2" fmla="val 465716"/>
              <a:gd name="adj3" fmla="val 547883"/>
              <a:gd name="adj4" fmla="val 19518337"/>
              <a:gd name="adj5" fmla="val 8058"/>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47" name="フリーフォーム 46"/>
          <p:cNvSpPr/>
          <p:nvPr/>
        </p:nvSpPr>
        <p:spPr>
          <a:xfrm>
            <a:off x="4788025" y="3352857"/>
            <a:ext cx="3768876" cy="1012247"/>
          </a:xfrm>
          <a:custGeom>
            <a:avLst/>
            <a:gdLst>
              <a:gd name="connsiteX0" fmla="*/ 0 w 1866125"/>
              <a:gd name="connsiteY0" fmla="*/ 0 h 1866125"/>
              <a:gd name="connsiteX1" fmla="*/ 1866125 w 1866125"/>
              <a:gd name="connsiteY1" fmla="*/ 0 h 1866125"/>
              <a:gd name="connsiteX2" fmla="*/ 1866125 w 1866125"/>
              <a:gd name="connsiteY2" fmla="*/ 1866125 h 1866125"/>
              <a:gd name="connsiteX3" fmla="*/ 0 w 1866125"/>
              <a:gd name="connsiteY3" fmla="*/ 1866125 h 1866125"/>
              <a:gd name="connsiteX4" fmla="*/ 0 w 1866125"/>
              <a:gd name="connsiteY4" fmla="*/ 0 h 1866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6125" h="1866125">
                <a:moveTo>
                  <a:pt x="0" y="0"/>
                </a:moveTo>
                <a:lnTo>
                  <a:pt x="1866125" y="0"/>
                </a:lnTo>
                <a:lnTo>
                  <a:pt x="1866125" y="1866125"/>
                </a:lnTo>
                <a:lnTo>
                  <a:pt x="0" y="186612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ctr" anchorCtr="0">
            <a:noAutofit/>
          </a:bodyPr>
          <a:lstStyle/>
          <a:p>
            <a:pPr lvl="0" algn="ctr" defTabSz="2400300">
              <a:lnSpc>
                <a:spcPct val="90000"/>
              </a:lnSpc>
              <a:spcBef>
                <a:spcPct val="0"/>
              </a:spcBef>
              <a:spcAft>
                <a:spcPct val="35000"/>
              </a:spcAft>
            </a:pPr>
            <a:r>
              <a:rPr lang="ja-JP" altLang="en-US" sz="5400" dirty="0" smtClean="0">
                <a:latin typeface="HG丸ｺﾞｼｯｸM-PRO" pitchFamily="50" charset="-128"/>
                <a:ea typeface="HG丸ｺﾞｼｯｸM-PRO" pitchFamily="50" charset="-128"/>
              </a:rPr>
              <a:t>使用･消費</a:t>
            </a:r>
            <a:endParaRPr kumimoji="1" lang="ja-JP" altLang="en-US" sz="5400" kern="1200" dirty="0">
              <a:latin typeface="HG丸ｺﾞｼｯｸM-PRO" pitchFamily="50" charset="-128"/>
              <a:ea typeface="HG丸ｺﾞｼｯｸM-PRO" pitchFamily="50" charset="-128"/>
            </a:endParaRPr>
          </a:p>
        </p:txBody>
      </p:sp>
      <p:sp>
        <p:nvSpPr>
          <p:cNvPr id="48" name="環状矢印 47"/>
          <p:cNvSpPr/>
          <p:nvPr/>
        </p:nvSpPr>
        <p:spPr>
          <a:xfrm rot="18900000">
            <a:off x="2122417" y="1127310"/>
            <a:ext cx="5569871" cy="5562116"/>
          </a:xfrm>
          <a:prstGeom prst="circularArrow">
            <a:avLst>
              <a:gd name="adj1" fmla="val 6907"/>
              <a:gd name="adj2" fmla="val 465716"/>
              <a:gd name="adj3" fmla="val 5947883"/>
              <a:gd name="adj4" fmla="val 3492012"/>
              <a:gd name="adj5" fmla="val 8058"/>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49" name="フリーフォーム 48"/>
          <p:cNvSpPr/>
          <p:nvPr/>
        </p:nvSpPr>
        <p:spPr>
          <a:xfrm>
            <a:off x="3877733" y="5733257"/>
            <a:ext cx="2206435" cy="1008112"/>
          </a:xfrm>
          <a:custGeom>
            <a:avLst/>
            <a:gdLst>
              <a:gd name="connsiteX0" fmla="*/ 0 w 1866125"/>
              <a:gd name="connsiteY0" fmla="*/ 0 h 1866125"/>
              <a:gd name="connsiteX1" fmla="*/ 1866125 w 1866125"/>
              <a:gd name="connsiteY1" fmla="*/ 0 h 1866125"/>
              <a:gd name="connsiteX2" fmla="*/ 1866125 w 1866125"/>
              <a:gd name="connsiteY2" fmla="*/ 1866125 h 1866125"/>
              <a:gd name="connsiteX3" fmla="*/ 0 w 1866125"/>
              <a:gd name="connsiteY3" fmla="*/ 1866125 h 1866125"/>
              <a:gd name="connsiteX4" fmla="*/ 0 w 1866125"/>
              <a:gd name="connsiteY4" fmla="*/ 0 h 1866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6125" h="1866125">
                <a:moveTo>
                  <a:pt x="0" y="0"/>
                </a:moveTo>
                <a:lnTo>
                  <a:pt x="1866125" y="0"/>
                </a:lnTo>
                <a:lnTo>
                  <a:pt x="1866125" y="1866125"/>
                </a:lnTo>
                <a:lnTo>
                  <a:pt x="0" y="186612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ctr" anchorCtr="0">
            <a:noAutofit/>
          </a:bodyPr>
          <a:lstStyle/>
          <a:p>
            <a:pPr lvl="0" algn="ctr" defTabSz="2400300">
              <a:lnSpc>
                <a:spcPct val="90000"/>
              </a:lnSpc>
              <a:spcBef>
                <a:spcPct val="0"/>
              </a:spcBef>
              <a:spcAft>
                <a:spcPct val="35000"/>
              </a:spcAft>
            </a:pPr>
            <a:r>
              <a:rPr kumimoji="1" lang="ja-JP" altLang="en-US" sz="5400" kern="1200" dirty="0" smtClean="0">
                <a:latin typeface="HG丸ｺﾞｼｯｸM-PRO" pitchFamily="50" charset="-128"/>
                <a:ea typeface="HG丸ｺﾞｼｯｸM-PRO" pitchFamily="50" charset="-128"/>
              </a:rPr>
              <a:t>廃棄物</a:t>
            </a:r>
            <a:endParaRPr kumimoji="1" lang="ja-JP" altLang="en-US" sz="5400" kern="1200" dirty="0">
              <a:latin typeface="HG丸ｺﾞｼｯｸM-PRO" pitchFamily="50" charset="-128"/>
              <a:ea typeface="HG丸ｺﾞｼｯｸM-PRO" pitchFamily="50" charset="-128"/>
            </a:endParaRPr>
          </a:p>
        </p:txBody>
      </p:sp>
      <p:sp>
        <p:nvSpPr>
          <p:cNvPr id="50" name="環状矢印 49"/>
          <p:cNvSpPr/>
          <p:nvPr/>
        </p:nvSpPr>
        <p:spPr>
          <a:xfrm rot="19614623">
            <a:off x="2122417" y="1127310"/>
            <a:ext cx="5569871" cy="5562116"/>
          </a:xfrm>
          <a:prstGeom prst="circularArrow">
            <a:avLst>
              <a:gd name="adj1" fmla="val 6907"/>
              <a:gd name="adj2" fmla="val 576201"/>
              <a:gd name="adj3" fmla="val 11347883"/>
              <a:gd name="adj4" fmla="val 9245711"/>
              <a:gd name="adj5" fmla="val 8058"/>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51" name="フリーフォーム 50"/>
          <p:cNvSpPr/>
          <p:nvPr/>
        </p:nvSpPr>
        <p:spPr>
          <a:xfrm>
            <a:off x="1555801" y="3355678"/>
            <a:ext cx="1970029" cy="1009426"/>
          </a:xfrm>
          <a:custGeom>
            <a:avLst/>
            <a:gdLst>
              <a:gd name="connsiteX0" fmla="*/ 0 w 1866125"/>
              <a:gd name="connsiteY0" fmla="*/ 0 h 1866125"/>
              <a:gd name="connsiteX1" fmla="*/ 1866125 w 1866125"/>
              <a:gd name="connsiteY1" fmla="*/ 0 h 1866125"/>
              <a:gd name="connsiteX2" fmla="*/ 1866125 w 1866125"/>
              <a:gd name="connsiteY2" fmla="*/ 1866125 h 1866125"/>
              <a:gd name="connsiteX3" fmla="*/ 0 w 1866125"/>
              <a:gd name="connsiteY3" fmla="*/ 1866125 h 1866125"/>
              <a:gd name="connsiteX4" fmla="*/ 0 w 1866125"/>
              <a:gd name="connsiteY4" fmla="*/ 0 h 1866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6125" h="1866125">
                <a:moveTo>
                  <a:pt x="0" y="0"/>
                </a:moveTo>
                <a:lnTo>
                  <a:pt x="1866125" y="0"/>
                </a:lnTo>
                <a:lnTo>
                  <a:pt x="1866125" y="1866125"/>
                </a:lnTo>
                <a:lnTo>
                  <a:pt x="0" y="186612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ctr" anchorCtr="0">
            <a:noAutofit/>
          </a:bodyPr>
          <a:lstStyle/>
          <a:p>
            <a:pPr lvl="0" algn="ctr" defTabSz="2400300">
              <a:lnSpc>
                <a:spcPct val="90000"/>
              </a:lnSpc>
              <a:spcBef>
                <a:spcPct val="0"/>
              </a:spcBef>
              <a:spcAft>
                <a:spcPct val="35000"/>
              </a:spcAft>
            </a:pPr>
            <a:r>
              <a:rPr kumimoji="1" lang="ja-JP" altLang="en-US" sz="5400" kern="1200" dirty="0" smtClean="0">
                <a:latin typeface="HG丸ｺﾞｼｯｸM-PRO" pitchFamily="50" charset="-128"/>
                <a:ea typeface="HG丸ｺﾞｼｯｸM-PRO" pitchFamily="50" charset="-128"/>
              </a:rPr>
              <a:t>処理</a:t>
            </a:r>
            <a:endParaRPr kumimoji="1" lang="ja-JP" altLang="en-US" sz="5400" kern="1200" dirty="0">
              <a:latin typeface="HG丸ｺﾞｼｯｸM-PRO" pitchFamily="50" charset="-128"/>
              <a:ea typeface="HG丸ｺﾞｼｯｸM-PRO" pitchFamily="50" charset="-128"/>
            </a:endParaRPr>
          </a:p>
        </p:txBody>
      </p:sp>
      <p:sp>
        <p:nvSpPr>
          <p:cNvPr id="52" name="環状矢印 51"/>
          <p:cNvSpPr/>
          <p:nvPr/>
        </p:nvSpPr>
        <p:spPr>
          <a:xfrm rot="18900000">
            <a:off x="2122417" y="1127310"/>
            <a:ext cx="5569871" cy="5562116"/>
          </a:xfrm>
          <a:prstGeom prst="circularArrow">
            <a:avLst>
              <a:gd name="adj1" fmla="val 6907"/>
              <a:gd name="adj2" fmla="val 646239"/>
              <a:gd name="adj3" fmla="val 16747883"/>
              <a:gd name="adj4" fmla="val 14431832"/>
              <a:gd name="adj5" fmla="val 8058"/>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53" name="環状矢印 52"/>
          <p:cNvSpPr/>
          <p:nvPr/>
        </p:nvSpPr>
        <p:spPr>
          <a:xfrm rot="17171164" flipV="1">
            <a:off x="2898114" y="1755114"/>
            <a:ext cx="5268756" cy="5268756"/>
          </a:xfrm>
          <a:prstGeom prst="circularArrow">
            <a:avLst>
              <a:gd name="adj1" fmla="val 6907"/>
              <a:gd name="adj2" fmla="val 529680"/>
              <a:gd name="adj3" fmla="val 16747883"/>
              <a:gd name="adj4" fmla="val 13600095"/>
              <a:gd name="adj5" fmla="val 8058"/>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58" name="円形吹き出し 57"/>
          <p:cNvSpPr/>
          <p:nvPr/>
        </p:nvSpPr>
        <p:spPr bwMode="auto">
          <a:xfrm flipH="1">
            <a:off x="1187624" y="1268760"/>
            <a:ext cx="2016224" cy="864096"/>
          </a:xfrm>
          <a:prstGeom prst="wedgeEllipseCallout">
            <a:avLst>
              <a:gd name="adj1" fmla="val -28392"/>
              <a:gd name="adj2" fmla="val 99377"/>
            </a:avLst>
          </a:prstGeom>
          <a:ln>
            <a:headEnd type="none" w="med" len="med"/>
            <a:tailEnd type="none" w="med" len="med"/>
          </a:ln>
          <a:ex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b="1" dirty="0" smtClean="0">
                <a:solidFill>
                  <a:schemeClr val="bg1"/>
                </a:solidFill>
                <a:latin typeface="HG丸ｺﾞｼｯｸM-PRO" pitchFamily="50" charset="-128"/>
                <a:ea typeface="HG丸ｺﾞｼｯｸM-PRO" pitchFamily="50" charset="-128"/>
              </a:rPr>
              <a:t>再生利用</a:t>
            </a:r>
            <a:endParaRPr lang="en-US" altLang="ja-JP" b="1" dirty="0" smtClean="0">
              <a:solidFill>
                <a:schemeClr val="bg1"/>
              </a:solidFill>
              <a:latin typeface="HG丸ｺﾞｼｯｸM-PRO" pitchFamily="50" charset="-128"/>
              <a:ea typeface="HG丸ｺﾞｼｯｸM-PRO"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smtClean="0">
                <a:ln>
                  <a:noFill/>
                </a:ln>
                <a:solidFill>
                  <a:schemeClr val="bg1"/>
                </a:solidFill>
                <a:effectLst/>
                <a:latin typeface="HG丸ｺﾞｼｯｸM-PRO" pitchFamily="50" charset="-128"/>
                <a:ea typeface="HG丸ｺﾞｼｯｸM-PRO" pitchFamily="50" charset="-128"/>
              </a:rPr>
              <a:t>Recycle</a:t>
            </a:r>
            <a:endParaRPr kumimoji="1" lang="ja-JP" altLang="en-US" sz="1800" b="1" i="0" u="none" strike="noStrike" cap="none" normalizeH="0" baseline="0" dirty="0" smtClean="0">
              <a:ln>
                <a:noFill/>
              </a:ln>
              <a:solidFill>
                <a:schemeClr val="bg1"/>
              </a:solidFill>
              <a:effectLst/>
              <a:latin typeface="HG丸ｺﾞｼｯｸM-PRO" pitchFamily="50" charset="-128"/>
              <a:ea typeface="HG丸ｺﾞｼｯｸM-PRO" pitchFamily="50" charset="-128"/>
            </a:endParaRPr>
          </a:p>
        </p:txBody>
      </p:sp>
      <p:sp>
        <p:nvSpPr>
          <p:cNvPr id="59" name="円形吹き出し 58"/>
          <p:cNvSpPr/>
          <p:nvPr/>
        </p:nvSpPr>
        <p:spPr bwMode="auto">
          <a:xfrm>
            <a:off x="7020272" y="404664"/>
            <a:ext cx="2016224" cy="864096"/>
          </a:xfrm>
          <a:prstGeom prst="wedgeEllipseCallout">
            <a:avLst/>
          </a:prstGeom>
          <a:ln>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b="1" dirty="0" smtClean="0">
                <a:solidFill>
                  <a:schemeClr val="bg1"/>
                </a:solidFill>
                <a:latin typeface="HG丸ｺﾞｼｯｸM-PRO" pitchFamily="50" charset="-128"/>
                <a:ea typeface="HG丸ｺﾞｼｯｸM-PRO" pitchFamily="50" charset="-128"/>
              </a:rPr>
              <a:t>再使用</a:t>
            </a:r>
            <a:endParaRPr lang="en-US" altLang="ja-JP" b="1" dirty="0" smtClean="0">
              <a:solidFill>
                <a:schemeClr val="bg1"/>
              </a:solidFill>
              <a:latin typeface="HG丸ｺﾞｼｯｸM-PRO" pitchFamily="50" charset="-128"/>
              <a:ea typeface="HG丸ｺﾞｼｯｸM-PRO"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smtClean="0">
                <a:ln>
                  <a:noFill/>
                </a:ln>
                <a:solidFill>
                  <a:schemeClr val="bg1"/>
                </a:solidFill>
                <a:effectLst/>
                <a:latin typeface="HG丸ｺﾞｼｯｸM-PRO" pitchFamily="50" charset="-128"/>
                <a:ea typeface="HG丸ｺﾞｼｯｸM-PRO" pitchFamily="50" charset="-128"/>
              </a:rPr>
              <a:t>Reuse</a:t>
            </a:r>
            <a:endParaRPr kumimoji="1" lang="ja-JP" altLang="en-US" sz="1800" b="1" i="0" u="none" strike="noStrike" cap="none" normalizeH="0" baseline="0" dirty="0" smtClean="0">
              <a:ln>
                <a:noFill/>
              </a:ln>
              <a:solidFill>
                <a:schemeClr val="bg1"/>
              </a:solidFill>
              <a:effectLst/>
              <a:latin typeface="HG丸ｺﾞｼｯｸM-PRO" pitchFamily="50" charset="-128"/>
              <a:ea typeface="HG丸ｺﾞｼｯｸM-PRO" pitchFamily="50" charset="-128"/>
            </a:endParaRPr>
          </a:p>
        </p:txBody>
      </p:sp>
      <p:sp>
        <p:nvSpPr>
          <p:cNvPr id="20" name="円形吹き出し 19"/>
          <p:cNvSpPr/>
          <p:nvPr/>
        </p:nvSpPr>
        <p:spPr bwMode="auto">
          <a:xfrm>
            <a:off x="7127776" y="5733256"/>
            <a:ext cx="2016224" cy="864096"/>
          </a:xfrm>
          <a:prstGeom prst="wedgeEllipseCallout">
            <a:avLst>
              <a:gd name="adj1" fmla="val -20833"/>
              <a:gd name="adj2" fmla="val -112266"/>
            </a:avLst>
          </a:prstGeom>
          <a:ln>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ja-JP" altLang="en-US" b="1" dirty="0">
                <a:solidFill>
                  <a:schemeClr val="bg1"/>
                </a:solidFill>
                <a:latin typeface="HG丸ｺﾞｼｯｸM-PRO" pitchFamily="50" charset="-128"/>
                <a:ea typeface="HG丸ｺﾞｼｯｸM-PRO" pitchFamily="50" charset="-128"/>
              </a:rPr>
              <a:t>再使用</a:t>
            </a:r>
            <a:endParaRPr lang="en-US" altLang="ja-JP" b="1" dirty="0">
              <a:solidFill>
                <a:schemeClr val="bg1"/>
              </a:solidFill>
              <a:latin typeface="HG丸ｺﾞｼｯｸM-PRO" pitchFamily="50" charset="-128"/>
              <a:ea typeface="HG丸ｺﾞｼｯｸM-PRO" pitchFamily="50" charset="-128"/>
            </a:endParaRPr>
          </a:p>
          <a:p>
            <a:pPr algn="ctr" fontAlgn="base">
              <a:spcBef>
                <a:spcPct val="0"/>
              </a:spcBef>
              <a:spcAft>
                <a:spcPct val="0"/>
              </a:spcAft>
            </a:pPr>
            <a:r>
              <a:rPr lang="en-US" altLang="ja-JP" b="1" dirty="0" smtClean="0">
                <a:solidFill>
                  <a:schemeClr val="bg1"/>
                </a:solidFill>
                <a:latin typeface="HG丸ｺﾞｼｯｸM-PRO" pitchFamily="50" charset="-128"/>
                <a:ea typeface="HG丸ｺﾞｼｯｸM-PRO" pitchFamily="50" charset="-128"/>
              </a:rPr>
              <a:t>Reuse</a:t>
            </a:r>
            <a:endParaRPr lang="ja-JP" altLang="en-US" b="1" dirty="0">
              <a:solidFill>
                <a:schemeClr val="bg1"/>
              </a:solidFill>
              <a:latin typeface="HG丸ｺﾞｼｯｸM-PRO" pitchFamily="50" charset="-128"/>
              <a:ea typeface="HG丸ｺﾞｼｯｸM-PRO" pitchFamily="50" charset="-128"/>
            </a:endParaRPr>
          </a:p>
        </p:txBody>
      </p:sp>
      <p:sp>
        <p:nvSpPr>
          <p:cNvPr id="21" name="フリーフォーム 20"/>
          <p:cNvSpPr/>
          <p:nvPr/>
        </p:nvSpPr>
        <p:spPr>
          <a:xfrm>
            <a:off x="764553" y="5220510"/>
            <a:ext cx="1863231" cy="1592866"/>
          </a:xfrm>
          <a:custGeom>
            <a:avLst/>
            <a:gdLst>
              <a:gd name="connsiteX0" fmla="*/ 0 w 1866125"/>
              <a:gd name="connsiteY0" fmla="*/ 0 h 1866125"/>
              <a:gd name="connsiteX1" fmla="*/ 1866125 w 1866125"/>
              <a:gd name="connsiteY1" fmla="*/ 0 h 1866125"/>
              <a:gd name="connsiteX2" fmla="*/ 1866125 w 1866125"/>
              <a:gd name="connsiteY2" fmla="*/ 1866125 h 1866125"/>
              <a:gd name="connsiteX3" fmla="*/ 0 w 1866125"/>
              <a:gd name="connsiteY3" fmla="*/ 1866125 h 1866125"/>
              <a:gd name="connsiteX4" fmla="*/ 0 w 1866125"/>
              <a:gd name="connsiteY4" fmla="*/ 0 h 1866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6125" h="1866125">
                <a:moveTo>
                  <a:pt x="0" y="0"/>
                </a:moveTo>
                <a:lnTo>
                  <a:pt x="1866125" y="0"/>
                </a:lnTo>
                <a:lnTo>
                  <a:pt x="1866125" y="1866125"/>
                </a:lnTo>
                <a:lnTo>
                  <a:pt x="0" y="186612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ctr" anchorCtr="0">
            <a:noAutofit/>
          </a:bodyPr>
          <a:lstStyle/>
          <a:p>
            <a:pPr lvl="0" algn="ctr" defTabSz="2400300">
              <a:lnSpc>
                <a:spcPct val="90000"/>
              </a:lnSpc>
              <a:spcBef>
                <a:spcPct val="0"/>
              </a:spcBef>
              <a:spcAft>
                <a:spcPct val="35000"/>
              </a:spcAft>
            </a:pPr>
            <a:r>
              <a:rPr lang="ja-JP" altLang="en-US" sz="5400" dirty="0" smtClean="0">
                <a:latin typeface="HG丸ｺﾞｼｯｸM-PRO" pitchFamily="50" charset="-128"/>
                <a:ea typeface="HG丸ｺﾞｼｯｸM-PRO" pitchFamily="50" charset="-128"/>
              </a:rPr>
              <a:t>最終処分</a:t>
            </a:r>
            <a:endParaRPr kumimoji="1" lang="ja-JP" altLang="en-US" sz="5400" kern="1200" dirty="0">
              <a:latin typeface="HG丸ｺﾞｼｯｸM-PRO" pitchFamily="50" charset="-128"/>
              <a:ea typeface="HG丸ｺﾞｼｯｸM-PRO" pitchFamily="50" charset="-128"/>
            </a:endParaRPr>
          </a:p>
        </p:txBody>
      </p:sp>
      <p:sp>
        <p:nvSpPr>
          <p:cNvPr id="4" name="右矢印 3"/>
          <p:cNvSpPr/>
          <p:nvPr/>
        </p:nvSpPr>
        <p:spPr bwMode="auto">
          <a:xfrm flipH="1">
            <a:off x="2483767" y="5949279"/>
            <a:ext cx="1220245" cy="720081"/>
          </a:xfrm>
          <a:prstGeom prst="rightArrow">
            <a:avLst/>
          </a:prstGeom>
          <a:ln>
            <a:solidFill>
              <a:schemeClr val="accent1">
                <a:lumMod val="60000"/>
                <a:lumOff val="40000"/>
              </a:schemeClr>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Narrow" pitchFamily="34" charset="0"/>
              <a:ea typeface="ＭＳ Ｐゴシック" pitchFamily="50"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500"/>
                                        <p:tgtEl>
                                          <p:spTgt spid="4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500"/>
                                        <p:tgtEl>
                                          <p:spTgt spid="4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500"/>
                                        <p:tgtEl>
                                          <p:spTgt spid="4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500"/>
                                        <p:tgtEl>
                                          <p:spTgt spid="4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500"/>
                                        <p:tgtEl>
                                          <p:spTgt spid="48"/>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500"/>
                                        <p:tgtEl>
                                          <p:spTgt spid="4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fade">
                                      <p:cBhvr>
                                        <p:cTn id="37" dur="500"/>
                                        <p:tgtEl>
                                          <p:spTgt spid="53"/>
                                        </p:tgtEl>
                                      </p:cBhvr>
                                    </p:animEffect>
                                  </p:childTnLst>
                                </p:cTn>
                              </p:par>
                              <p:par>
                                <p:cTn id="38" presetID="10" presetClass="entr" presetSubtype="0" fill="hold"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500"/>
                                        <p:tgtEl>
                                          <p:spTgt spid="3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9"/>
                                        </p:tgtEl>
                                        <p:attrNameLst>
                                          <p:attrName>style.visibility</p:attrName>
                                        </p:attrNameLst>
                                      </p:cBhvr>
                                      <p:to>
                                        <p:strVal val="visible"/>
                                      </p:to>
                                    </p:set>
                                    <p:animEffect transition="in" filter="fade">
                                      <p:cBhvr>
                                        <p:cTn id="43" dur="500"/>
                                        <p:tgtEl>
                                          <p:spTgt spid="5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50"/>
                                        </p:tgtEl>
                                        <p:attrNameLst>
                                          <p:attrName>style.visibility</p:attrName>
                                        </p:attrNameLst>
                                      </p:cBhvr>
                                      <p:to>
                                        <p:strVal val="visible"/>
                                      </p:to>
                                    </p:set>
                                    <p:animEffect transition="in" filter="fade">
                                      <p:cBhvr>
                                        <p:cTn id="51" dur="500"/>
                                        <p:tgtEl>
                                          <p:spTgt spid="5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500"/>
                                        <p:tgtEl>
                                          <p:spTgt spid="4"/>
                                        </p:tgtEl>
                                      </p:cBhvr>
                                    </p:animEffect>
                                  </p:childTnLst>
                                </p:cTn>
                              </p:par>
                            </p:childTnLst>
                          </p:cTn>
                        </p:par>
                        <p:par>
                          <p:cTn id="55" fill="hold">
                            <p:stCondLst>
                              <p:cond delay="500"/>
                            </p:stCondLst>
                            <p:childTnLst>
                              <p:par>
                                <p:cTn id="56" presetID="10"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500"/>
                                        <p:tgtEl>
                                          <p:spTgt spid="51"/>
                                        </p:tgtEl>
                                      </p:cBhvr>
                                    </p:animEffect>
                                  </p:childTnLst>
                                </p:cTn>
                              </p:par>
                            </p:childTnLst>
                          </p:cTn>
                        </p:par>
                        <p:par>
                          <p:cTn id="62" fill="hold">
                            <p:stCondLst>
                              <p:cond delay="1000"/>
                            </p:stCondLst>
                            <p:childTnLst>
                              <p:par>
                                <p:cTn id="63" presetID="10" presetClass="entr" presetSubtype="0" fill="hold"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500"/>
                                        <p:tgtEl>
                                          <p:spTgt spid="52"/>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8"/>
                                        </p:tgtEl>
                                        <p:attrNameLst>
                                          <p:attrName>style.visibility</p:attrName>
                                        </p:attrNameLst>
                                      </p:cBhvr>
                                      <p:to>
                                        <p:strVal val="visible"/>
                                      </p:to>
                                    </p:set>
                                    <p:animEffect transition="in" filter="fade">
                                      <p:cBhvr>
                                        <p:cTn id="68"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5" grpId="0"/>
      <p:bldP spid="47" grpId="0"/>
      <p:bldP spid="49" grpId="0"/>
      <p:bldP spid="51" grpId="0"/>
      <p:bldP spid="58" grpId="0" animBg="1"/>
      <p:bldP spid="59" grpId="0" animBg="1"/>
      <p:bldP spid="20" grpId="0" animBg="1"/>
      <p:bldP spid="21" grpId="0"/>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err="1" smtClean="0">
                <a:solidFill>
                  <a:srgbClr val="0070C0"/>
                </a:solidFill>
                <a:latin typeface="+mj-ea"/>
              </a:rPr>
              <a:t>Reduce,Reuse,Recycle</a:t>
            </a:r>
            <a:r>
              <a:rPr lang="ja-JP" altLang="en-US" dirty="0" smtClean="0">
                <a:solidFill>
                  <a:srgbClr val="0070C0"/>
                </a:solidFill>
                <a:latin typeface="+mj-ea"/>
              </a:rPr>
              <a:t>以外で</a:t>
            </a:r>
            <a:r>
              <a:rPr lang="en-US" altLang="ja-JP" dirty="0" smtClean="0">
                <a:solidFill>
                  <a:srgbClr val="0070C0"/>
                </a:solidFill>
                <a:latin typeface="+mj-ea"/>
              </a:rPr>
              <a:t/>
            </a:r>
            <a:br>
              <a:rPr lang="en-US" altLang="ja-JP" dirty="0" smtClean="0">
                <a:solidFill>
                  <a:srgbClr val="0070C0"/>
                </a:solidFill>
                <a:latin typeface="+mj-ea"/>
              </a:rPr>
            </a:br>
            <a:r>
              <a:rPr lang="ja-JP" altLang="en-US" dirty="0">
                <a:solidFill>
                  <a:srgbClr val="0070C0"/>
                </a:solidFill>
                <a:latin typeface="+mj-ea"/>
              </a:rPr>
              <a:t>使用</a:t>
            </a:r>
            <a:r>
              <a:rPr lang="ja-JP" altLang="en-US" dirty="0" smtClean="0">
                <a:solidFill>
                  <a:srgbClr val="0070C0"/>
                </a:solidFill>
                <a:latin typeface="+mj-ea"/>
              </a:rPr>
              <a:t>される「</a:t>
            </a:r>
            <a:r>
              <a:rPr lang="en-US" altLang="ja-JP" dirty="0" smtClean="0">
                <a:solidFill>
                  <a:srgbClr val="0070C0"/>
                </a:solidFill>
                <a:latin typeface="+mj-ea"/>
              </a:rPr>
              <a:t>Re</a:t>
            </a:r>
            <a:r>
              <a:rPr lang="ja-JP" altLang="en-US" dirty="0" smtClean="0">
                <a:solidFill>
                  <a:srgbClr val="0070C0"/>
                </a:solidFill>
                <a:latin typeface="+mj-ea"/>
              </a:rPr>
              <a:t>」</a:t>
            </a:r>
            <a:endParaRPr kumimoji="1" lang="ja-JP" altLang="en-US" dirty="0">
              <a:solidFill>
                <a:srgbClr val="0070C0"/>
              </a:solidFill>
              <a:latin typeface="+mj-ea"/>
            </a:endParaRPr>
          </a:p>
        </p:txBody>
      </p:sp>
      <p:sp>
        <p:nvSpPr>
          <p:cNvPr id="3" name="コンテンツ プレースホルダ 2"/>
          <p:cNvSpPr>
            <a:spLocks noGrp="1"/>
          </p:cNvSpPr>
          <p:nvPr>
            <p:ph idx="1"/>
          </p:nvPr>
        </p:nvSpPr>
        <p:spPr>
          <a:xfrm>
            <a:off x="1187624" y="1916832"/>
            <a:ext cx="7632848" cy="4392488"/>
          </a:xfrm>
        </p:spPr>
        <p:txBody>
          <a:bodyPr/>
          <a:lstStyle/>
          <a:p>
            <a:pPr>
              <a:buFont typeface="Wingdings" pitchFamily="2" charset="2"/>
              <a:buChar char="l"/>
            </a:pPr>
            <a:r>
              <a:rPr kumimoji="1" lang="en-US" altLang="ja-JP" dirty="0" smtClean="0">
                <a:latin typeface="HG丸ｺﾞｼｯｸM-PRO" pitchFamily="50" charset="-128"/>
                <a:ea typeface="HG丸ｺﾞｼｯｸM-PRO" pitchFamily="50" charset="-128"/>
              </a:rPr>
              <a:t>3R</a:t>
            </a:r>
            <a:r>
              <a:rPr kumimoji="1" lang="ja-JP" altLang="en-US" dirty="0" smtClean="0">
                <a:latin typeface="HG丸ｺﾞｼｯｸM-PRO" pitchFamily="50" charset="-128"/>
                <a:ea typeface="HG丸ｺﾞｼｯｸM-PRO" pitchFamily="50" charset="-128"/>
              </a:rPr>
              <a:t>に</a:t>
            </a:r>
            <a:r>
              <a:rPr lang="en-US" altLang="ja-JP" dirty="0" smtClean="0">
                <a:solidFill>
                  <a:srgbClr val="FF0000"/>
                </a:solidFill>
                <a:latin typeface="HG丸ｺﾞｼｯｸM-PRO" pitchFamily="50" charset="-128"/>
                <a:ea typeface="HG丸ｺﾞｼｯｸM-PRO" pitchFamily="50" charset="-128"/>
              </a:rPr>
              <a:t>Refuse</a:t>
            </a:r>
            <a:r>
              <a:rPr kumimoji="1" lang="ja-JP" altLang="en-US" dirty="0" smtClean="0">
                <a:solidFill>
                  <a:srgbClr val="FF0000"/>
                </a:solidFill>
                <a:latin typeface="HG丸ｺﾞｼｯｸM-PRO" pitchFamily="50" charset="-128"/>
                <a:ea typeface="HG丸ｺﾞｼｯｸM-PRO" pitchFamily="50" charset="-128"/>
              </a:rPr>
              <a:t>（リフューズ：拒否）</a:t>
            </a:r>
            <a:r>
              <a:rPr kumimoji="1" lang="ja-JP" altLang="en-US" dirty="0" smtClean="0">
                <a:latin typeface="HG丸ｺﾞｼｯｸM-PRO" pitchFamily="50" charset="-128"/>
                <a:ea typeface="HG丸ｺﾞｼｯｸM-PRO" pitchFamily="50" charset="-128"/>
              </a:rPr>
              <a:t>や</a:t>
            </a:r>
            <a:r>
              <a:rPr kumimoji="1" lang="en-US" altLang="ja-JP" dirty="0" smtClean="0">
                <a:solidFill>
                  <a:srgbClr val="FF0000"/>
                </a:solidFill>
                <a:latin typeface="HG丸ｺﾞｼｯｸM-PRO" pitchFamily="50" charset="-128"/>
                <a:ea typeface="HG丸ｺﾞｼｯｸM-PRO" pitchFamily="50" charset="-128"/>
              </a:rPr>
              <a:t>Repair</a:t>
            </a:r>
            <a:r>
              <a:rPr kumimoji="1" lang="ja-JP" altLang="en-US" dirty="0" smtClean="0">
                <a:solidFill>
                  <a:srgbClr val="FF0000"/>
                </a:solidFill>
                <a:latin typeface="HG丸ｺﾞｼｯｸM-PRO" pitchFamily="50" charset="-128"/>
                <a:ea typeface="HG丸ｺﾞｼｯｸM-PRO" pitchFamily="50" charset="-128"/>
              </a:rPr>
              <a:t>（リペア：直す）</a:t>
            </a:r>
            <a:r>
              <a:rPr kumimoji="1" lang="ja-JP" altLang="en-US" dirty="0" smtClean="0">
                <a:latin typeface="HG丸ｺﾞｼｯｸM-PRO" pitchFamily="50" charset="-128"/>
                <a:ea typeface="HG丸ｺﾞｼｯｸM-PRO" pitchFamily="50" charset="-128"/>
              </a:rPr>
              <a:t>を加えて，</a:t>
            </a:r>
            <a:r>
              <a:rPr kumimoji="1" lang="en-US" altLang="ja-JP" dirty="0" smtClean="0">
                <a:latin typeface="HG丸ｺﾞｼｯｸM-PRO" pitchFamily="50" charset="-128"/>
                <a:ea typeface="HG丸ｺﾞｼｯｸM-PRO" pitchFamily="50" charset="-128"/>
              </a:rPr>
              <a:t>4R</a:t>
            </a:r>
            <a:r>
              <a:rPr kumimoji="1" lang="ja-JP" altLang="en-US" dirty="0" smtClean="0">
                <a:latin typeface="HG丸ｺﾞｼｯｸM-PRO" pitchFamily="50" charset="-128"/>
                <a:ea typeface="HG丸ｺﾞｼｯｸM-PRO" pitchFamily="50" charset="-128"/>
              </a:rPr>
              <a:t>・</a:t>
            </a:r>
            <a:r>
              <a:rPr kumimoji="1" lang="en-US" altLang="ja-JP" dirty="0" smtClean="0">
                <a:latin typeface="HG丸ｺﾞｼｯｸM-PRO" pitchFamily="50" charset="-128"/>
                <a:ea typeface="HG丸ｺﾞｼｯｸM-PRO" pitchFamily="50" charset="-128"/>
              </a:rPr>
              <a:t>5R</a:t>
            </a:r>
            <a:r>
              <a:rPr kumimoji="1" lang="ja-JP" altLang="en-US" dirty="0" smtClean="0">
                <a:latin typeface="HG丸ｺﾞｼｯｸM-PRO" pitchFamily="50" charset="-128"/>
                <a:ea typeface="HG丸ｺﾞｼｯｸM-PRO" pitchFamily="50" charset="-128"/>
              </a:rPr>
              <a:t>と呼ぶこともある</a:t>
            </a:r>
            <a:endParaRPr kumimoji="1" lang="en-US" altLang="ja-JP" dirty="0" smtClean="0">
              <a:latin typeface="HG丸ｺﾞｼｯｸM-PRO" pitchFamily="50" charset="-128"/>
              <a:ea typeface="HG丸ｺﾞｼｯｸM-PRO" pitchFamily="50" charset="-128"/>
            </a:endParaRPr>
          </a:p>
          <a:p>
            <a:pPr>
              <a:buFont typeface="Wingdings" pitchFamily="2" charset="2"/>
              <a:buChar char="l"/>
            </a:pPr>
            <a:endParaRPr lang="en-US" altLang="ja-JP" dirty="0" smtClean="0">
              <a:latin typeface="HG丸ｺﾞｼｯｸM-PRO" pitchFamily="50" charset="-128"/>
              <a:ea typeface="HG丸ｺﾞｼｯｸM-PRO" pitchFamily="50" charset="-128"/>
            </a:endParaRPr>
          </a:p>
          <a:p>
            <a:pPr>
              <a:buFont typeface="Wingdings" pitchFamily="2" charset="2"/>
              <a:buChar char="l"/>
            </a:pPr>
            <a:r>
              <a:rPr kumimoji="1" lang="ja-JP" altLang="en-US" dirty="0" smtClean="0">
                <a:latin typeface="HG丸ｺﾞｼｯｸM-PRO" pitchFamily="50" charset="-128"/>
                <a:ea typeface="HG丸ｺﾞｼｯｸM-PRO" pitchFamily="50" charset="-128"/>
              </a:rPr>
              <a:t>他にも次の</a:t>
            </a:r>
            <a:r>
              <a:rPr lang="ja-JP" altLang="en-US" dirty="0" smtClean="0">
                <a:latin typeface="HG丸ｺﾞｼｯｸM-PRO" pitchFamily="50" charset="-128"/>
                <a:ea typeface="HG丸ｺﾞｼｯｸM-PRO" pitchFamily="50" charset="-128"/>
              </a:rPr>
              <a:t>表にあ</a:t>
            </a:r>
            <a:r>
              <a:rPr lang="ja-JP" altLang="en-US" dirty="0">
                <a:latin typeface="HG丸ｺﾞｼｯｸM-PRO" pitchFamily="50" charset="-128"/>
                <a:ea typeface="HG丸ｺﾞｼｯｸM-PRO" pitchFamily="50" charset="-128"/>
              </a:rPr>
              <a:t>る</a:t>
            </a:r>
            <a:r>
              <a:rPr kumimoji="1" lang="ja-JP" altLang="en-US" dirty="0" smtClean="0">
                <a:latin typeface="HG丸ｺﾞｼｯｸM-PRO" pitchFamily="50" charset="-128"/>
                <a:ea typeface="HG丸ｺﾞｼｯｸM-PRO" pitchFamily="50" charset="-128"/>
              </a:rPr>
              <a:t>言葉と入れ替えたり，組み合わせることによって，使うことがある（</a:t>
            </a:r>
            <a:r>
              <a:rPr lang="en-US" altLang="ja-JP" dirty="0" smtClean="0">
                <a:latin typeface="HG丸ｺﾞｼｯｸM-PRO" pitchFamily="50" charset="-128"/>
                <a:ea typeface="HG丸ｺﾞｼｯｸM-PRO" pitchFamily="50" charset="-128"/>
              </a:rPr>
              <a:t>7R</a:t>
            </a:r>
            <a:r>
              <a:rPr kumimoji="1" lang="ja-JP" altLang="en-US" dirty="0" smtClean="0">
                <a:latin typeface="HG丸ｺﾞｼｯｸM-PRO" pitchFamily="50" charset="-128"/>
                <a:ea typeface="HG丸ｺﾞｼｯｸM-PRO" pitchFamily="50" charset="-128"/>
              </a:rPr>
              <a:t>として使うこともある）</a:t>
            </a:r>
            <a:endParaRPr kumimoji="1" lang="en-US" altLang="ja-JP" dirty="0" smtClean="0">
              <a:latin typeface="HG丸ｺﾞｼｯｸM-PRO" pitchFamily="50" charset="-128"/>
              <a:ea typeface="HG丸ｺﾞｼｯｸM-PRO" pitchFamily="50"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2322931004"/>
              </p:ext>
            </p:extLst>
          </p:nvPr>
        </p:nvGraphicFramePr>
        <p:xfrm>
          <a:off x="899592" y="1608136"/>
          <a:ext cx="8136904" cy="5165792"/>
        </p:xfrm>
        <a:graphic>
          <a:graphicData uri="http://schemas.openxmlformats.org/drawingml/2006/table">
            <a:tbl>
              <a:tblPr>
                <a:tableStyleId>{3C2FFA5D-87B4-456A-9821-1D502468CF0F}</a:tableStyleId>
              </a:tblPr>
              <a:tblGrid>
                <a:gridCol w="4104456"/>
                <a:gridCol w="4032448"/>
              </a:tblGrid>
              <a:tr h="304440">
                <a:tc>
                  <a:txBody>
                    <a:bodyPr/>
                    <a:lstStyle/>
                    <a:p>
                      <a:pPr algn="l" rtl="0" fontAlgn="ctr"/>
                      <a:r>
                        <a:rPr lang="en-US" altLang="ja-JP" sz="1500" u="none" strike="noStrike" dirty="0"/>
                        <a:t>Remix</a:t>
                      </a:r>
                      <a:r>
                        <a:rPr lang="ja-JP" altLang="en-US" sz="1500" u="none" strike="noStrike" dirty="0"/>
                        <a:t>（リミックス：再編集）</a:t>
                      </a:r>
                      <a:endParaRPr lang="ja-JP" altLang="en-US" sz="1500" b="0" i="0" u="none" strike="noStrike" dirty="0">
                        <a:solidFill>
                          <a:srgbClr val="000000"/>
                        </a:solidFill>
                        <a:latin typeface="HG丸ｺﾞｼｯｸM-PRO" pitchFamily="50" charset="-128"/>
                        <a:ea typeface="HG丸ｺﾞｼｯｸM-PRO" pitchFamily="50" charset="-128"/>
                      </a:endParaRPr>
                    </a:p>
                  </a:txBody>
                  <a:tcPr marL="9453" marR="9453" marT="9453" marB="0" anchor="ctr">
                    <a:solidFill>
                      <a:srgbClr val="DCE6F2">
                        <a:alpha val="49804"/>
                      </a:srgbClr>
                    </a:solidFill>
                  </a:tcPr>
                </a:tc>
                <a:tc>
                  <a:txBody>
                    <a:bodyPr/>
                    <a:lstStyle/>
                    <a:p>
                      <a:pPr algn="l" fontAlgn="ctr"/>
                      <a:r>
                        <a:rPr lang="ja-JP" altLang="en-US" sz="1500" u="none" strike="noStrike" dirty="0"/>
                        <a:t>既にある資源を再編集する</a:t>
                      </a:r>
                      <a:endParaRPr lang="ja-JP" altLang="en-US" sz="1500" b="0" i="0" u="none" strike="noStrike" dirty="0">
                        <a:solidFill>
                          <a:srgbClr val="000000"/>
                        </a:solidFill>
                        <a:latin typeface="HG丸ｺﾞｼｯｸM-PRO" pitchFamily="50" charset="-128"/>
                        <a:ea typeface="HG丸ｺﾞｼｯｸM-PRO" pitchFamily="50" charset="-128"/>
                      </a:endParaRPr>
                    </a:p>
                  </a:txBody>
                  <a:tcPr marL="9453" marR="9453" marT="9453" marB="0" anchor="ctr">
                    <a:solidFill>
                      <a:srgbClr val="DCE6F2">
                        <a:alpha val="49804"/>
                      </a:srgbClr>
                    </a:solidFill>
                  </a:tcPr>
                </a:tc>
              </a:tr>
              <a:tr h="304440">
                <a:tc>
                  <a:txBody>
                    <a:bodyPr/>
                    <a:lstStyle/>
                    <a:p>
                      <a:pPr algn="l" fontAlgn="ctr"/>
                      <a:r>
                        <a:rPr lang="en-US" altLang="ja-JP" sz="1500" u="none" strike="noStrike" dirty="0"/>
                        <a:t>Refine</a:t>
                      </a:r>
                      <a:r>
                        <a:rPr lang="ja-JP" altLang="en-US" sz="1500" u="none" strike="noStrike" dirty="0"/>
                        <a:t>（リファイン：分別）</a:t>
                      </a:r>
                      <a:endParaRPr lang="ja-JP" altLang="en-US" sz="1500" b="0" i="0" u="none" strike="noStrike" dirty="0">
                        <a:solidFill>
                          <a:srgbClr val="000000"/>
                        </a:solidFill>
                        <a:latin typeface="HG丸ｺﾞｼｯｸM-PRO" pitchFamily="50" charset="-128"/>
                        <a:ea typeface="HG丸ｺﾞｼｯｸM-PRO" pitchFamily="50" charset="-128"/>
                      </a:endParaRPr>
                    </a:p>
                  </a:txBody>
                  <a:tcPr marL="9453" marR="9453" marT="9453" marB="0" anchor="ctr">
                    <a:solidFill>
                      <a:srgbClr val="DCE6F2">
                        <a:alpha val="49804"/>
                      </a:srgbClr>
                    </a:solidFill>
                  </a:tcPr>
                </a:tc>
                <a:tc>
                  <a:txBody>
                    <a:bodyPr/>
                    <a:lstStyle/>
                    <a:p>
                      <a:pPr algn="l" fontAlgn="ctr"/>
                      <a:r>
                        <a:rPr lang="ja-JP" altLang="en-US" sz="1500" u="none" strike="noStrike" dirty="0" smtClean="0"/>
                        <a:t>捨てるときには分別する</a:t>
                      </a:r>
                      <a:endParaRPr lang="ja-JP" altLang="en-US" sz="1500" b="0" i="0" u="none" strike="noStrike" dirty="0">
                        <a:solidFill>
                          <a:srgbClr val="000000"/>
                        </a:solidFill>
                        <a:latin typeface="HG丸ｺﾞｼｯｸM-PRO" pitchFamily="50" charset="-128"/>
                        <a:ea typeface="HG丸ｺﾞｼｯｸM-PRO" pitchFamily="50" charset="-128"/>
                      </a:endParaRPr>
                    </a:p>
                  </a:txBody>
                  <a:tcPr marL="9453" marR="9453" marT="9453" marB="0" anchor="ctr">
                    <a:solidFill>
                      <a:srgbClr val="DCE6F2">
                        <a:alpha val="49804"/>
                      </a:srgbClr>
                    </a:solidFill>
                  </a:tcPr>
                </a:tc>
              </a:tr>
              <a:tr h="304440">
                <a:tc>
                  <a:txBody>
                    <a:bodyPr/>
                    <a:lstStyle/>
                    <a:p>
                      <a:pPr algn="l" fontAlgn="ctr"/>
                      <a:r>
                        <a:rPr lang="en-US" altLang="ja-JP" sz="1500" u="none" strike="noStrike" dirty="0"/>
                        <a:t>Rethink</a:t>
                      </a:r>
                      <a:r>
                        <a:rPr lang="ja-JP" altLang="en-US" sz="1500" u="none" strike="noStrike" dirty="0"/>
                        <a:t>（リシンク：再考する）</a:t>
                      </a:r>
                      <a:endParaRPr lang="ja-JP" altLang="en-US" sz="1500" b="0" i="0" u="none" strike="noStrike" dirty="0">
                        <a:solidFill>
                          <a:srgbClr val="000000"/>
                        </a:solidFill>
                        <a:latin typeface="HG丸ｺﾞｼｯｸM-PRO" pitchFamily="50" charset="-128"/>
                        <a:ea typeface="HG丸ｺﾞｼｯｸM-PRO" pitchFamily="50" charset="-128"/>
                      </a:endParaRPr>
                    </a:p>
                  </a:txBody>
                  <a:tcPr marL="9453" marR="9453" marT="9453" marB="0" anchor="ctr">
                    <a:solidFill>
                      <a:srgbClr val="DCE6F2">
                        <a:alpha val="49804"/>
                      </a:srgbClr>
                    </a:solidFill>
                  </a:tcPr>
                </a:tc>
                <a:tc>
                  <a:txBody>
                    <a:bodyPr/>
                    <a:lstStyle/>
                    <a:p>
                      <a:pPr algn="l" fontAlgn="ctr"/>
                      <a:r>
                        <a:rPr lang="ja-JP" altLang="en-US" sz="1500" u="none" strike="noStrike" dirty="0"/>
                        <a:t>本当に必要なものかどうか考える</a:t>
                      </a:r>
                      <a:endParaRPr lang="ja-JP" altLang="en-US" sz="1500" b="0" i="0" u="none" strike="noStrike" dirty="0">
                        <a:solidFill>
                          <a:srgbClr val="000000"/>
                        </a:solidFill>
                        <a:latin typeface="HG丸ｺﾞｼｯｸM-PRO" pitchFamily="50" charset="-128"/>
                        <a:ea typeface="HG丸ｺﾞｼｯｸM-PRO" pitchFamily="50" charset="-128"/>
                      </a:endParaRPr>
                    </a:p>
                  </a:txBody>
                  <a:tcPr marL="9453" marR="9453" marT="9453" marB="0" anchor="ctr">
                    <a:solidFill>
                      <a:srgbClr val="DCE6F2">
                        <a:alpha val="49804"/>
                      </a:srgbClr>
                    </a:solidFill>
                  </a:tcPr>
                </a:tc>
              </a:tr>
              <a:tr h="304440">
                <a:tc>
                  <a:txBody>
                    <a:bodyPr/>
                    <a:lstStyle/>
                    <a:p>
                      <a:pPr algn="l" fontAlgn="ctr"/>
                      <a:r>
                        <a:rPr lang="en-US" altLang="ja-JP" sz="1500" u="none" strike="noStrike" dirty="0"/>
                        <a:t>Rental</a:t>
                      </a:r>
                      <a:r>
                        <a:rPr lang="ja-JP" altLang="en-US" sz="1500" u="none" strike="noStrike" dirty="0"/>
                        <a:t>（レンタル：借りる）</a:t>
                      </a:r>
                      <a:endParaRPr lang="ja-JP" altLang="en-US" sz="1500" b="0" i="0" u="none" strike="noStrike" dirty="0">
                        <a:solidFill>
                          <a:srgbClr val="000000"/>
                        </a:solidFill>
                        <a:latin typeface="HG丸ｺﾞｼｯｸM-PRO" pitchFamily="50" charset="-128"/>
                        <a:ea typeface="HG丸ｺﾞｼｯｸM-PRO" pitchFamily="50" charset="-128"/>
                      </a:endParaRPr>
                    </a:p>
                  </a:txBody>
                  <a:tcPr marL="9453" marR="9453" marT="9453" marB="0" anchor="ctr">
                    <a:solidFill>
                      <a:srgbClr val="DCE6F2">
                        <a:alpha val="49804"/>
                      </a:srgbClr>
                    </a:solidFill>
                  </a:tcPr>
                </a:tc>
                <a:tc>
                  <a:txBody>
                    <a:bodyPr/>
                    <a:lstStyle/>
                    <a:p>
                      <a:pPr algn="l" fontAlgn="ctr"/>
                      <a:r>
                        <a:rPr lang="ja-JP" altLang="en-US" sz="1500" u="none" strike="noStrike" dirty="0"/>
                        <a:t>買わずに借りて済ます</a:t>
                      </a:r>
                      <a:endParaRPr lang="ja-JP" altLang="en-US" sz="1500" b="0" i="0" u="none" strike="noStrike" dirty="0">
                        <a:solidFill>
                          <a:srgbClr val="000000"/>
                        </a:solidFill>
                        <a:latin typeface="HG丸ｺﾞｼｯｸM-PRO" pitchFamily="50" charset="-128"/>
                        <a:ea typeface="HG丸ｺﾞｼｯｸM-PRO" pitchFamily="50" charset="-128"/>
                      </a:endParaRPr>
                    </a:p>
                  </a:txBody>
                  <a:tcPr marL="9453" marR="9453" marT="9453" marB="0" anchor="ctr">
                    <a:solidFill>
                      <a:srgbClr val="DCE6F2">
                        <a:alpha val="49804"/>
                      </a:srgbClr>
                    </a:solidFill>
                  </a:tcPr>
                </a:tc>
              </a:tr>
              <a:tr h="304440">
                <a:tc>
                  <a:txBody>
                    <a:bodyPr/>
                    <a:lstStyle/>
                    <a:p>
                      <a:pPr algn="l" fontAlgn="ctr"/>
                      <a:r>
                        <a:rPr lang="en-US" altLang="ja-JP" sz="1500" u="none" strike="noStrike" dirty="0"/>
                        <a:t>Return</a:t>
                      </a:r>
                      <a:r>
                        <a:rPr lang="ja-JP" altLang="en-US" sz="1500" u="none" strike="noStrike" dirty="0"/>
                        <a:t>（リターン：戻す）</a:t>
                      </a:r>
                      <a:endParaRPr lang="ja-JP" altLang="en-US" sz="1500" b="0" i="0" u="none" strike="noStrike" dirty="0">
                        <a:solidFill>
                          <a:srgbClr val="000000"/>
                        </a:solidFill>
                        <a:latin typeface="HG丸ｺﾞｼｯｸM-PRO" pitchFamily="50" charset="-128"/>
                        <a:ea typeface="HG丸ｺﾞｼｯｸM-PRO" pitchFamily="50" charset="-128"/>
                      </a:endParaRPr>
                    </a:p>
                  </a:txBody>
                  <a:tcPr marL="9453" marR="9453" marT="9453" marB="0" anchor="ctr">
                    <a:solidFill>
                      <a:srgbClr val="DCE6F2">
                        <a:alpha val="49804"/>
                      </a:srgbClr>
                    </a:solidFill>
                  </a:tcPr>
                </a:tc>
                <a:tc>
                  <a:txBody>
                    <a:bodyPr/>
                    <a:lstStyle/>
                    <a:p>
                      <a:pPr algn="l" fontAlgn="ctr"/>
                      <a:r>
                        <a:rPr lang="ja-JP" altLang="en-US" sz="1500" u="none" strike="noStrike" dirty="0"/>
                        <a:t>携帯電話などを使用後は購入先</a:t>
                      </a:r>
                      <a:r>
                        <a:rPr lang="ja-JP" altLang="en-US" sz="1500" u="none" strike="noStrike" dirty="0" smtClean="0"/>
                        <a:t>に返却する</a:t>
                      </a:r>
                      <a:endParaRPr lang="ja-JP" altLang="en-US" sz="1500" b="0" i="0" u="none" strike="noStrike" dirty="0">
                        <a:solidFill>
                          <a:srgbClr val="000000"/>
                        </a:solidFill>
                        <a:latin typeface="HG丸ｺﾞｼｯｸM-PRO" pitchFamily="50" charset="-128"/>
                        <a:ea typeface="HG丸ｺﾞｼｯｸM-PRO" pitchFamily="50" charset="-128"/>
                      </a:endParaRPr>
                    </a:p>
                  </a:txBody>
                  <a:tcPr marL="9453" marR="9453" marT="9453" marB="0" anchor="ctr">
                    <a:solidFill>
                      <a:srgbClr val="DCE6F2">
                        <a:alpha val="49804"/>
                      </a:srgbClr>
                    </a:solidFill>
                  </a:tcPr>
                </a:tc>
              </a:tr>
              <a:tr h="304440">
                <a:tc>
                  <a:txBody>
                    <a:bodyPr/>
                    <a:lstStyle/>
                    <a:p>
                      <a:pPr algn="l" fontAlgn="ctr"/>
                      <a:r>
                        <a:rPr lang="en-US" altLang="ja-JP" sz="1500" u="none" strike="noStrike" dirty="0"/>
                        <a:t>Returnable</a:t>
                      </a:r>
                      <a:r>
                        <a:rPr lang="ja-JP" altLang="en-US" sz="1500" u="none" strike="noStrike" dirty="0"/>
                        <a:t>（リターナブル：戻す）</a:t>
                      </a:r>
                      <a:endParaRPr lang="ja-JP" altLang="en-US" sz="1500" b="0" i="0" u="none" strike="noStrike" dirty="0">
                        <a:solidFill>
                          <a:srgbClr val="000000"/>
                        </a:solidFill>
                        <a:latin typeface="HG丸ｺﾞｼｯｸM-PRO" pitchFamily="50" charset="-128"/>
                        <a:ea typeface="HG丸ｺﾞｼｯｸM-PRO" pitchFamily="50" charset="-128"/>
                      </a:endParaRPr>
                    </a:p>
                  </a:txBody>
                  <a:tcPr marL="9453" marR="9453" marT="9453" marB="0" anchor="ctr">
                    <a:solidFill>
                      <a:srgbClr val="DCE6F2">
                        <a:alpha val="49804"/>
                      </a:srgbClr>
                    </a:solidFill>
                  </a:tcPr>
                </a:tc>
                <a:tc>
                  <a:txBody>
                    <a:bodyPr/>
                    <a:lstStyle/>
                    <a:p>
                      <a:pPr algn="l" fontAlgn="ctr"/>
                      <a:r>
                        <a:rPr lang="en-US" sz="1500" u="none" strike="noStrike" dirty="0" smtClean="0"/>
                        <a:t>Return</a:t>
                      </a:r>
                      <a:r>
                        <a:rPr lang="ja-JP" altLang="en-US" sz="1500" u="none" strike="noStrike" dirty="0" smtClean="0"/>
                        <a:t>とほぼ同じ</a:t>
                      </a:r>
                      <a:endParaRPr lang="ja-JP" altLang="en-US" sz="1500" b="0" i="0" u="none" strike="noStrike" dirty="0">
                        <a:solidFill>
                          <a:srgbClr val="000000"/>
                        </a:solidFill>
                        <a:latin typeface="HG丸ｺﾞｼｯｸM-PRO" pitchFamily="50" charset="-128"/>
                        <a:ea typeface="HG丸ｺﾞｼｯｸM-PRO" pitchFamily="50" charset="-128"/>
                      </a:endParaRPr>
                    </a:p>
                  </a:txBody>
                  <a:tcPr marL="9453" marR="9453" marT="9453" marB="0" anchor="ctr">
                    <a:solidFill>
                      <a:srgbClr val="DCE6F2">
                        <a:alpha val="49804"/>
                      </a:srgbClr>
                    </a:solidFill>
                  </a:tcPr>
                </a:tc>
              </a:tr>
              <a:tr h="304440">
                <a:tc>
                  <a:txBody>
                    <a:bodyPr/>
                    <a:lstStyle/>
                    <a:p>
                      <a:pPr algn="l" fontAlgn="ctr"/>
                      <a:r>
                        <a:rPr lang="en-US" altLang="ja-JP" sz="1500" u="none" strike="noStrike" dirty="0"/>
                        <a:t>Reform</a:t>
                      </a:r>
                      <a:r>
                        <a:rPr lang="ja-JP" altLang="en-US" sz="1500" u="none" strike="noStrike" dirty="0"/>
                        <a:t>（リフォーム：改良する）</a:t>
                      </a:r>
                      <a:endParaRPr lang="ja-JP" altLang="en-US" sz="1500" b="0" i="0" u="none" strike="noStrike" dirty="0">
                        <a:solidFill>
                          <a:srgbClr val="000000"/>
                        </a:solidFill>
                        <a:latin typeface="HG丸ｺﾞｼｯｸM-PRO" pitchFamily="50" charset="-128"/>
                        <a:ea typeface="HG丸ｺﾞｼｯｸM-PRO" pitchFamily="50" charset="-128"/>
                      </a:endParaRPr>
                    </a:p>
                  </a:txBody>
                  <a:tcPr marL="9453" marR="9453" marT="9453" marB="0" anchor="ctr">
                    <a:solidFill>
                      <a:srgbClr val="DCE6F2">
                        <a:alpha val="49804"/>
                      </a:srgbClr>
                    </a:solidFill>
                  </a:tcPr>
                </a:tc>
                <a:tc>
                  <a:txBody>
                    <a:bodyPr/>
                    <a:lstStyle/>
                    <a:p>
                      <a:pPr algn="l" fontAlgn="ctr"/>
                      <a:r>
                        <a:rPr lang="ja-JP" altLang="en-US" sz="1500" u="none" strike="noStrike" dirty="0"/>
                        <a:t>着なくなった服や古くなった家などを作り直す</a:t>
                      </a:r>
                      <a:endParaRPr lang="ja-JP" altLang="en-US" sz="1500" b="0" i="0" u="none" strike="noStrike" dirty="0">
                        <a:solidFill>
                          <a:srgbClr val="000000"/>
                        </a:solidFill>
                        <a:latin typeface="HG丸ｺﾞｼｯｸM-PRO" pitchFamily="50" charset="-128"/>
                        <a:ea typeface="HG丸ｺﾞｼｯｸM-PRO" pitchFamily="50" charset="-128"/>
                      </a:endParaRPr>
                    </a:p>
                  </a:txBody>
                  <a:tcPr marL="9453" marR="9453" marT="9453" marB="0" anchor="ctr">
                    <a:solidFill>
                      <a:srgbClr val="DCE6F2">
                        <a:alpha val="49804"/>
                      </a:srgbClr>
                    </a:solidFill>
                  </a:tcPr>
                </a:tc>
              </a:tr>
              <a:tr h="450375">
                <a:tc>
                  <a:txBody>
                    <a:bodyPr/>
                    <a:lstStyle/>
                    <a:p>
                      <a:pPr algn="l" fontAlgn="ctr"/>
                      <a:r>
                        <a:rPr lang="en-US" altLang="ja-JP" sz="1500" u="none" strike="noStrike" dirty="0"/>
                        <a:t>Reconvert to </a:t>
                      </a:r>
                      <a:r>
                        <a:rPr lang="en-US" altLang="ja-JP" sz="1500" u="none" strike="noStrike" dirty="0" smtClean="0"/>
                        <a:t>Energy</a:t>
                      </a:r>
                    </a:p>
                    <a:p>
                      <a:pPr algn="l" fontAlgn="ctr"/>
                      <a:r>
                        <a:rPr lang="ja-JP" altLang="en-US" sz="1500" u="none" strike="noStrike" dirty="0" smtClean="0"/>
                        <a:t>（</a:t>
                      </a:r>
                      <a:r>
                        <a:rPr lang="ja-JP" altLang="en-US" sz="1500" u="none" strike="noStrike" dirty="0"/>
                        <a:t>リコンバート・トゥ・</a:t>
                      </a:r>
                      <a:r>
                        <a:rPr lang="ja-JP" altLang="en-US" sz="1500" u="none" strike="noStrike" dirty="0" smtClean="0"/>
                        <a:t>エナジー：再返還する）</a:t>
                      </a:r>
                      <a:endParaRPr lang="ja-JP" altLang="en-US" sz="1500" b="0" i="0" u="none" strike="noStrike" dirty="0">
                        <a:solidFill>
                          <a:srgbClr val="000000"/>
                        </a:solidFill>
                        <a:latin typeface="HG丸ｺﾞｼｯｸM-PRO" pitchFamily="50" charset="-128"/>
                        <a:ea typeface="HG丸ｺﾞｼｯｸM-PRO" pitchFamily="50" charset="-128"/>
                      </a:endParaRPr>
                    </a:p>
                  </a:txBody>
                  <a:tcPr marL="9453" marR="9453" marT="9453" marB="0" anchor="ctr">
                    <a:solidFill>
                      <a:srgbClr val="DCE6F2">
                        <a:alpha val="49804"/>
                      </a:srgbClr>
                    </a:solidFill>
                  </a:tcPr>
                </a:tc>
                <a:tc>
                  <a:txBody>
                    <a:bodyPr/>
                    <a:lstStyle/>
                    <a:p>
                      <a:pPr algn="l" fontAlgn="ctr"/>
                      <a:r>
                        <a:rPr lang="ja-JP" altLang="en-US" sz="1500" u="none" strike="noStrike" dirty="0"/>
                        <a:t>利用できないゴミを燃やす時の熱を利用する</a:t>
                      </a:r>
                      <a:endParaRPr lang="ja-JP" altLang="en-US" sz="1500" b="0" i="0" u="none" strike="noStrike" dirty="0">
                        <a:solidFill>
                          <a:srgbClr val="000000"/>
                        </a:solidFill>
                        <a:latin typeface="HG丸ｺﾞｼｯｸM-PRO" pitchFamily="50" charset="-128"/>
                        <a:ea typeface="HG丸ｺﾞｼｯｸM-PRO" pitchFamily="50" charset="-128"/>
                      </a:endParaRPr>
                    </a:p>
                  </a:txBody>
                  <a:tcPr marL="9453" marR="9453" marT="9453" marB="0" anchor="ctr">
                    <a:solidFill>
                      <a:srgbClr val="DCE6F2">
                        <a:alpha val="49804"/>
                      </a:srgbClr>
                    </a:solidFill>
                  </a:tcPr>
                </a:tc>
              </a:tr>
              <a:tr h="304440">
                <a:tc>
                  <a:txBody>
                    <a:bodyPr/>
                    <a:lstStyle/>
                    <a:p>
                      <a:pPr algn="l" fontAlgn="ctr"/>
                      <a:r>
                        <a:rPr lang="en-US" altLang="ja-JP" sz="1500" u="none" strike="noStrike" dirty="0" err="1"/>
                        <a:t>Rebuy</a:t>
                      </a:r>
                      <a:r>
                        <a:rPr lang="ja-JP" altLang="en-US" sz="1500" u="none" strike="noStrike" dirty="0"/>
                        <a:t>（リバイ：買う）</a:t>
                      </a:r>
                      <a:endParaRPr lang="ja-JP" altLang="en-US" sz="1500" b="0" i="0" u="none" strike="noStrike" dirty="0">
                        <a:solidFill>
                          <a:srgbClr val="000000"/>
                        </a:solidFill>
                        <a:latin typeface="HG丸ｺﾞｼｯｸM-PRO" pitchFamily="50" charset="-128"/>
                        <a:ea typeface="HG丸ｺﾞｼｯｸM-PRO" pitchFamily="50" charset="-128"/>
                      </a:endParaRPr>
                    </a:p>
                  </a:txBody>
                  <a:tcPr marL="9453" marR="9453" marT="9453" marB="0" anchor="ctr">
                    <a:solidFill>
                      <a:srgbClr val="DCE6F2">
                        <a:alpha val="49804"/>
                      </a:srgbClr>
                    </a:solidFill>
                  </a:tcPr>
                </a:tc>
                <a:tc>
                  <a:txBody>
                    <a:bodyPr/>
                    <a:lstStyle/>
                    <a:p>
                      <a:pPr algn="l" fontAlgn="ctr"/>
                      <a:r>
                        <a:rPr lang="ja-JP" altLang="en-US" sz="1500" u="none" strike="noStrike" dirty="0"/>
                        <a:t>リサイクル・リユース品を積極的に</a:t>
                      </a:r>
                      <a:r>
                        <a:rPr lang="ja-JP" altLang="en-US" sz="1500" u="none" strike="noStrike" dirty="0" smtClean="0"/>
                        <a:t>購入・利用</a:t>
                      </a:r>
                      <a:r>
                        <a:rPr lang="ja-JP" altLang="en-US" sz="1500" u="none" strike="noStrike" dirty="0"/>
                        <a:t>する</a:t>
                      </a:r>
                      <a:endParaRPr lang="ja-JP" altLang="en-US" sz="1500" b="0" i="0" u="none" strike="noStrike" dirty="0">
                        <a:solidFill>
                          <a:srgbClr val="000000"/>
                        </a:solidFill>
                        <a:latin typeface="HG丸ｺﾞｼｯｸM-PRO" pitchFamily="50" charset="-128"/>
                        <a:ea typeface="HG丸ｺﾞｼｯｸM-PRO" pitchFamily="50" charset="-128"/>
                      </a:endParaRPr>
                    </a:p>
                  </a:txBody>
                  <a:tcPr marL="9453" marR="9453" marT="9453" marB="0" anchor="ctr">
                    <a:solidFill>
                      <a:srgbClr val="DCE6F2">
                        <a:alpha val="49804"/>
                      </a:srgbClr>
                    </a:solidFill>
                  </a:tcPr>
                </a:tc>
              </a:tr>
              <a:tr h="304440">
                <a:tc>
                  <a:txBody>
                    <a:bodyPr/>
                    <a:lstStyle/>
                    <a:p>
                      <a:pPr algn="l" fontAlgn="ctr"/>
                      <a:r>
                        <a:rPr lang="en-US" altLang="ja-JP" sz="1500" u="none" strike="noStrike" dirty="0"/>
                        <a:t>Regeneration</a:t>
                      </a:r>
                      <a:r>
                        <a:rPr lang="ja-JP" altLang="en-US" sz="1500" u="none" strike="noStrike" dirty="0"/>
                        <a:t>（リジェネレイション：再生品）</a:t>
                      </a:r>
                      <a:endParaRPr lang="ja-JP" altLang="en-US" sz="1500" b="0" i="0" u="none" strike="noStrike" dirty="0">
                        <a:solidFill>
                          <a:srgbClr val="000000"/>
                        </a:solidFill>
                        <a:latin typeface="HG丸ｺﾞｼｯｸM-PRO" pitchFamily="50" charset="-128"/>
                        <a:ea typeface="HG丸ｺﾞｼｯｸM-PRO" pitchFamily="50" charset="-128"/>
                      </a:endParaRPr>
                    </a:p>
                  </a:txBody>
                  <a:tcPr marL="9453" marR="9453" marT="9453" marB="0" anchor="ctr">
                    <a:solidFill>
                      <a:srgbClr val="DCE6F2">
                        <a:alpha val="49804"/>
                      </a:srgbClr>
                    </a:solidFill>
                  </a:tcPr>
                </a:tc>
                <a:tc>
                  <a:txBody>
                    <a:bodyPr/>
                    <a:lstStyle/>
                    <a:p>
                      <a:pPr algn="l" fontAlgn="ctr"/>
                      <a:r>
                        <a:rPr lang="ja-JP" altLang="en-US" sz="1500" u="none" strike="noStrike"/>
                        <a:t>再生品の使用を心がける</a:t>
                      </a:r>
                      <a:endParaRPr lang="ja-JP" altLang="en-US" sz="1500" b="0" i="0" u="none" strike="noStrike">
                        <a:solidFill>
                          <a:srgbClr val="000000"/>
                        </a:solidFill>
                        <a:latin typeface="HG丸ｺﾞｼｯｸM-PRO" pitchFamily="50" charset="-128"/>
                        <a:ea typeface="HG丸ｺﾞｼｯｸM-PRO" pitchFamily="50" charset="-128"/>
                      </a:endParaRPr>
                    </a:p>
                  </a:txBody>
                  <a:tcPr marL="9453" marR="9453" marT="9453" marB="0" anchor="ctr">
                    <a:solidFill>
                      <a:srgbClr val="DCE6F2">
                        <a:alpha val="49804"/>
                      </a:srgbClr>
                    </a:solidFill>
                  </a:tcPr>
                </a:tc>
              </a:tr>
              <a:tr h="594043">
                <a:tc>
                  <a:txBody>
                    <a:bodyPr/>
                    <a:lstStyle/>
                    <a:p>
                      <a:pPr algn="l" fontAlgn="ctr"/>
                      <a:r>
                        <a:rPr lang="en-US" altLang="ja-JP" sz="1500" u="none" strike="noStrike" dirty="0"/>
                        <a:t>Reasonable management(Right disposal</a:t>
                      </a:r>
                      <a:r>
                        <a:rPr lang="en-US" altLang="ja-JP" sz="1500" u="none" strike="noStrike" dirty="0" smtClean="0"/>
                        <a:t>)</a:t>
                      </a:r>
                    </a:p>
                    <a:p>
                      <a:pPr algn="l" fontAlgn="ctr"/>
                      <a:r>
                        <a:rPr lang="ja-JP" altLang="en-US" sz="1500" u="none" strike="noStrike" dirty="0" smtClean="0"/>
                        <a:t>（ﾘｰｽﾞﾅﾌﾞﾙ･ﾏﾈｼﾞﾒﾝﾄ</a:t>
                      </a:r>
                      <a:r>
                        <a:rPr lang="en-US" altLang="ja-JP" sz="1500" u="none" strike="noStrike" dirty="0" smtClean="0"/>
                        <a:t>(</a:t>
                      </a:r>
                      <a:r>
                        <a:rPr lang="ja-JP" altLang="en-US" sz="1500" u="none" strike="noStrike" dirty="0" smtClean="0"/>
                        <a:t>ﾗｲﾄ･ﾃﾞｨｽﾎﾟｰｻﾙ</a:t>
                      </a:r>
                      <a:r>
                        <a:rPr lang="en-US" altLang="ja-JP" sz="1500" u="none" strike="noStrike" dirty="0" smtClean="0"/>
                        <a:t>)</a:t>
                      </a:r>
                      <a:r>
                        <a:rPr lang="ja-JP" altLang="en-US" sz="1500" u="none" strike="noStrike" dirty="0"/>
                        <a:t>：適正処分）</a:t>
                      </a:r>
                      <a:endParaRPr lang="ja-JP" altLang="en-US" sz="1500" b="0" i="0" u="none" strike="noStrike" dirty="0">
                        <a:solidFill>
                          <a:srgbClr val="000000"/>
                        </a:solidFill>
                        <a:latin typeface="HG丸ｺﾞｼｯｸM-PRO" pitchFamily="50" charset="-128"/>
                        <a:ea typeface="HG丸ｺﾞｼｯｸM-PRO" pitchFamily="50" charset="-128"/>
                      </a:endParaRPr>
                    </a:p>
                  </a:txBody>
                  <a:tcPr marL="9453" marR="9453" marT="9453" marB="0" anchor="ctr">
                    <a:solidFill>
                      <a:srgbClr val="DCE6F2">
                        <a:alpha val="49804"/>
                      </a:srgbClr>
                    </a:solidFill>
                  </a:tcPr>
                </a:tc>
                <a:tc>
                  <a:txBody>
                    <a:bodyPr/>
                    <a:lstStyle/>
                    <a:p>
                      <a:pPr algn="l" fontAlgn="ctr"/>
                      <a:r>
                        <a:rPr lang="ja-JP" altLang="en-US" sz="1500" u="none" strike="noStrike" dirty="0" smtClean="0"/>
                        <a:t>正しく，環境</a:t>
                      </a:r>
                      <a:r>
                        <a:rPr lang="ja-JP" altLang="en-US" sz="1500" u="none" strike="noStrike" dirty="0"/>
                        <a:t>にそった処分をする</a:t>
                      </a:r>
                      <a:endParaRPr lang="ja-JP" altLang="en-US" sz="1500" b="0" i="0" u="none" strike="noStrike" dirty="0">
                        <a:solidFill>
                          <a:srgbClr val="000000"/>
                        </a:solidFill>
                        <a:latin typeface="HG丸ｺﾞｼｯｸM-PRO" pitchFamily="50" charset="-128"/>
                        <a:ea typeface="HG丸ｺﾞｼｯｸM-PRO" pitchFamily="50" charset="-128"/>
                      </a:endParaRPr>
                    </a:p>
                  </a:txBody>
                  <a:tcPr marL="9453" marR="9453" marT="9453" marB="0" anchor="ctr">
                    <a:solidFill>
                      <a:srgbClr val="DCE6F2">
                        <a:alpha val="49804"/>
                      </a:srgbClr>
                    </a:solidFill>
                  </a:tcPr>
                </a:tc>
              </a:tr>
              <a:tr h="304440">
                <a:tc>
                  <a:txBody>
                    <a:bodyPr/>
                    <a:lstStyle/>
                    <a:p>
                      <a:pPr algn="l" fontAlgn="ctr"/>
                      <a:r>
                        <a:rPr lang="en-US" altLang="ja-JP" sz="1500" u="none" strike="noStrike" dirty="0"/>
                        <a:t>Recreate</a:t>
                      </a:r>
                      <a:r>
                        <a:rPr lang="ja-JP" altLang="en-US" sz="1500" u="none" strike="noStrike" dirty="0"/>
                        <a:t>（リクリエート：楽しむ）</a:t>
                      </a:r>
                      <a:endParaRPr lang="ja-JP" altLang="en-US" sz="1500" b="0" i="0" u="none" strike="noStrike" dirty="0">
                        <a:solidFill>
                          <a:srgbClr val="000000"/>
                        </a:solidFill>
                        <a:latin typeface="HG丸ｺﾞｼｯｸM-PRO" pitchFamily="50" charset="-128"/>
                        <a:ea typeface="HG丸ｺﾞｼｯｸM-PRO" pitchFamily="50" charset="-128"/>
                      </a:endParaRPr>
                    </a:p>
                  </a:txBody>
                  <a:tcPr marL="9453" marR="9453" marT="9453" marB="0" anchor="ctr">
                    <a:solidFill>
                      <a:srgbClr val="DCE6F2">
                        <a:alpha val="49804"/>
                      </a:srgbClr>
                    </a:solidFill>
                  </a:tcPr>
                </a:tc>
                <a:tc>
                  <a:txBody>
                    <a:bodyPr/>
                    <a:lstStyle/>
                    <a:p>
                      <a:pPr algn="l" fontAlgn="ctr"/>
                      <a:r>
                        <a:rPr lang="ja-JP" altLang="en-US" sz="1500" u="none" strike="noStrike" dirty="0"/>
                        <a:t>環境保全型余暇や自然保全型余暇を満喫する</a:t>
                      </a:r>
                      <a:endParaRPr lang="ja-JP" altLang="en-US" sz="1500" b="0" i="0" u="none" strike="noStrike" dirty="0">
                        <a:solidFill>
                          <a:srgbClr val="000000"/>
                        </a:solidFill>
                        <a:latin typeface="HG丸ｺﾞｼｯｸM-PRO" pitchFamily="50" charset="-128"/>
                        <a:ea typeface="HG丸ｺﾞｼｯｸM-PRO" pitchFamily="50" charset="-128"/>
                      </a:endParaRPr>
                    </a:p>
                  </a:txBody>
                  <a:tcPr marL="9453" marR="9453" marT="9453" marB="0" anchor="ctr">
                    <a:solidFill>
                      <a:srgbClr val="DCE6F2">
                        <a:alpha val="49804"/>
                      </a:srgbClr>
                    </a:solidFill>
                  </a:tcPr>
                </a:tc>
              </a:tr>
              <a:tr h="594043">
                <a:tc>
                  <a:txBody>
                    <a:bodyPr/>
                    <a:lstStyle/>
                    <a:p>
                      <a:pPr algn="l" fontAlgn="ctr"/>
                      <a:r>
                        <a:rPr lang="en-US" altLang="ja-JP" sz="1500" u="none" strike="noStrike" dirty="0"/>
                        <a:t>React</a:t>
                      </a:r>
                      <a:r>
                        <a:rPr lang="ja-JP" altLang="en-US" sz="1500" u="none" strike="noStrike" dirty="0"/>
                        <a:t>（リアクト：響き合う）</a:t>
                      </a:r>
                      <a:endParaRPr lang="ja-JP" altLang="en-US" sz="1500" b="0" i="0" u="none" strike="noStrike" dirty="0">
                        <a:solidFill>
                          <a:srgbClr val="000000"/>
                        </a:solidFill>
                        <a:latin typeface="HG丸ｺﾞｼｯｸM-PRO" pitchFamily="50" charset="-128"/>
                        <a:ea typeface="HG丸ｺﾞｼｯｸM-PRO" pitchFamily="50" charset="-128"/>
                      </a:endParaRPr>
                    </a:p>
                  </a:txBody>
                  <a:tcPr marL="9453" marR="9453" marT="9453" marB="0" anchor="ctr">
                    <a:solidFill>
                      <a:srgbClr val="DCE6F2">
                        <a:alpha val="49804"/>
                      </a:srgbClr>
                    </a:solidFill>
                  </a:tcPr>
                </a:tc>
                <a:tc>
                  <a:txBody>
                    <a:bodyPr/>
                    <a:lstStyle/>
                    <a:p>
                      <a:pPr algn="l" fontAlgn="ctr"/>
                      <a:r>
                        <a:rPr lang="ja-JP" altLang="en-US" sz="1500" u="none" strike="noStrike" dirty="0"/>
                        <a:t>自然</a:t>
                      </a:r>
                      <a:r>
                        <a:rPr lang="ja-JP" altLang="en-US" sz="1500" u="none" strike="noStrike" dirty="0" smtClean="0"/>
                        <a:t>を分かち合う（</a:t>
                      </a:r>
                      <a:r>
                        <a:rPr lang="ja-JP" altLang="en-US" sz="1500" u="none" strike="noStrike" dirty="0"/>
                        <a:t>シェアリング ネイチャー</a:t>
                      </a:r>
                      <a:r>
                        <a:rPr lang="ja-JP" altLang="en-US" sz="1500" u="none" strike="noStrike" dirty="0" smtClean="0"/>
                        <a:t>）機会</a:t>
                      </a:r>
                      <a:endParaRPr lang="en-US" altLang="ja-JP" sz="1500" u="none" strike="noStrike" dirty="0" smtClean="0"/>
                    </a:p>
                    <a:p>
                      <a:pPr algn="l" fontAlgn="ctr"/>
                      <a:r>
                        <a:rPr lang="ja-JP" altLang="en-US" sz="1500" u="none" strike="noStrike" dirty="0" smtClean="0"/>
                        <a:t>や場面</a:t>
                      </a:r>
                      <a:r>
                        <a:rPr lang="ja-JP" altLang="en-US" sz="1500" u="none" strike="noStrike" dirty="0"/>
                        <a:t>を増やす</a:t>
                      </a:r>
                      <a:endParaRPr lang="ja-JP" altLang="en-US" sz="1500" b="0" i="0" u="none" strike="noStrike" dirty="0">
                        <a:solidFill>
                          <a:srgbClr val="000000"/>
                        </a:solidFill>
                        <a:latin typeface="HG丸ｺﾞｼｯｸM-PRO" pitchFamily="50" charset="-128"/>
                        <a:ea typeface="HG丸ｺﾞｼｯｸM-PRO" pitchFamily="50" charset="-128"/>
                      </a:endParaRPr>
                    </a:p>
                  </a:txBody>
                  <a:tcPr marL="9453" marR="9453" marT="9453" marB="0" anchor="ctr">
                    <a:solidFill>
                      <a:srgbClr val="DCE6F2">
                        <a:alpha val="49804"/>
                      </a:srgbClr>
                    </a:solidFill>
                  </a:tcPr>
                </a:tc>
              </a:tr>
              <a:tr h="450375">
                <a:tc>
                  <a:txBody>
                    <a:bodyPr/>
                    <a:lstStyle/>
                    <a:p>
                      <a:pPr algn="l" fontAlgn="ctr"/>
                      <a:r>
                        <a:rPr lang="en-US" altLang="ja-JP" sz="1500" u="none" strike="noStrike" dirty="0"/>
                        <a:t>Restore</a:t>
                      </a:r>
                      <a:r>
                        <a:rPr lang="ja-JP" altLang="en-US" sz="1500" u="none" strike="noStrike" dirty="0"/>
                        <a:t>（レストア：復元する）</a:t>
                      </a:r>
                      <a:endParaRPr lang="ja-JP" altLang="en-US" sz="1500" b="0" i="0" u="none" strike="noStrike" dirty="0">
                        <a:solidFill>
                          <a:srgbClr val="000000"/>
                        </a:solidFill>
                        <a:latin typeface="HG丸ｺﾞｼｯｸM-PRO" pitchFamily="50" charset="-128"/>
                        <a:ea typeface="HG丸ｺﾞｼｯｸM-PRO" pitchFamily="50" charset="-128"/>
                      </a:endParaRPr>
                    </a:p>
                  </a:txBody>
                  <a:tcPr marL="9453" marR="9453" marT="9453" marB="0" anchor="ctr">
                    <a:solidFill>
                      <a:srgbClr val="DCE6F2">
                        <a:alpha val="49804"/>
                      </a:srgbClr>
                    </a:solidFill>
                  </a:tcPr>
                </a:tc>
                <a:tc>
                  <a:txBody>
                    <a:bodyPr/>
                    <a:lstStyle/>
                    <a:p>
                      <a:pPr algn="l" fontAlgn="ctr"/>
                      <a:r>
                        <a:rPr lang="ja-JP" altLang="en-US" sz="1500" u="none" strike="noStrike" dirty="0"/>
                        <a:t>自然環境の復元や生態系</a:t>
                      </a:r>
                      <a:r>
                        <a:rPr lang="ja-JP" altLang="en-US" sz="1500" u="none" strike="noStrike" dirty="0" smtClean="0"/>
                        <a:t>サービスを</a:t>
                      </a:r>
                      <a:endParaRPr lang="en-US" altLang="ja-JP" sz="1500" u="none" strike="noStrike" dirty="0" smtClean="0"/>
                    </a:p>
                    <a:p>
                      <a:pPr algn="l" fontAlgn="ctr"/>
                      <a:r>
                        <a:rPr lang="ja-JP" altLang="en-US" sz="1500" u="none" strike="noStrike" dirty="0" smtClean="0"/>
                        <a:t>持続的に利用 </a:t>
                      </a:r>
                      <a:endParaRPr lang="ja-JP" altLang="en-US" sz="1500" b="0" i="0" u="none" strike="noStrike" dirty="0">
                        <a:solidFill>
                          <a:srgbClr val="000000"/>
                        </a:solidFill>
                        <a:latin typeface="HG丸ｺﾞｼｯｸM-PRO" pitchFamily="50" charset="-128"/>
                        <a:ea typeface="HG丸ｺﾞｼｯｸM-PRO" pitchFamily="50" charset="-128"/>
                      </a:endParaRPr>
                    </a:p>
                  </a:txBody>
                  <a:tcPr marL="9453" marR="9453" marT="9453" marB="0" anchor="ctr">
                    <a:solidFill>
                      <a:srgbClr val="DCE6F2">
                        <a:alpha val="49804"/>
                      </a:srgbClr>
                    </a:solidFill>
                  </a:tcPr>
                </a:tc>
              </a:tr>
            </a:tbl>
          </a:graphicData>
        </a:graphic>
      </p:graphicFrame>
      <p:sp>
        <p:nvSpPr>
          <p:cNvPr id="2" name="タイトル 1"/>
          <p:cNvSpPr>
            <a:spLocks noGrp="1"/>
          </p:cNvSpPr>
          <p:nvPr>
            <p:ph type="title"/>
          </p:nvPr>
        </p:nvSpPr>
        <p:spPr/>
        <p:txBody>
          <a:bodyPr/>
          <a:lstStyle/>
          <a:p>
            <a:r>
              <a:rPr lang="en-US" altLang="ja-JP" dirty="0" err="1">
                <a:solidFill>
                  <a:srgbClr val="0070C0"/>
                </a:solidFill>
                <a:latin typeface="+mj-ea"/>
              </a:rPr>
              <a:t>Reduce,Reuse,Recycle</a:t>
            </a:r>
            <a:r>
              <a:rPr lang="ja-JP" altLang="en-US" dirty="0">
                <a:solidFill>
                  <a:srgbClr val="0070C0"/>
                </a:solidFill>
                <a:latin typeface="+mj-ea"/>
              </a:rPr>
              <a:t>以外で</a:t>
            </a:r>
            <a:r>
              <a:rPr lang="en-US" altLang="ja-JP" dirty="0">
                <a:solidFill>
                  <a:srgbClr val="0070C0"/>
                </a:solidFill>
                <a:latin typeface="+mj-ea"/>
              </a:rPr>
              <a:t/>
            </a:r>
            <a:br>
              <a:rPr lang="en-US" altLang="ja-JP" dirty="0">
                <a:solidFill>
                  <a:srgbClr val="0070C0"/>
                </a:solidFill>
                <a:latin typeface="+mj-ea"/>
              </a:rPr>
            </a:br>
            <a:r>
              <a:rPr lang="ja-JP" altLang="en-US" dirty="0">
                <a:solidFill>
                  <a:srgbClr val="0070C0"/>
                </a:solidFill>
                <a:latin typeface="+mj-ea"/>
              </a:rPr>
              <a:t>使用される「</a:t>
            </a:r>
            <a:r>
              <a:rPr lang="en-US" altLang="ja-JP" dirty="0">
                <a:solidFill>
                  <a:srgbClr val="0070C0"/>
                </a:solidFill>
                <a:latin typeface="+mj-ea"/>
              </a:rPr>
              <a:t>Re</a:t>
            </a:r>
            <a:r>
              <a:rPr lang="ja-JP" altLang="en-US" dirty="0">
                <a:solidFill>
                  <a:srgbClr val="0070C0"/>
                </a:solidFill>
                <a:latin typeface="+mj-ea"/>
              </a:rPr>
              <a:t>」</a:t>
            </a:r>
            <a:endParaRPr kumimoji="1" lang="ja-JP" altLang="en-US" dirty="0">
              <a:solidFill>
                <a:srgbClr val="0070C0"/>
              </a:solidFill>
              <a:latin typeface="+mj-e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ja-JP" altLang="en-US" baseline="0" dirty="0" smtClean="0">
                <a:solidFill>
                  <a:srgbClr val="0070C0"/>
                </a:solidFill>
                <a:latin typeface="ＭＳ Ｐゴシック" pitchFamily="50" charset="-128"/>
                <a:ea typeface="ＭＳ Ｐゴシック" pitchFamily="50" charset="-128"/>
              </a:rPr>
              <a:t>環境アセスメント</a:t>
            </a:r>
            <a:r>
              <a:rPr kumimoji="1" lang="ja-JP" altLang="en-US" sz="4000" baseline="0" dirty="0" smtClean="0">
                <a:solidFill>
                  <a:srgbClr val="0070C0"/>
                </a:solidFill>
                <a:latin typeface="ＭＳ Ｐゴシック" pitchFamily="50" charset="-128"/>
                <a:ea typeface="ＭＳ Ｐゴシック" pitchFamily="50" charset="-128"/>
              </a:rPr>
              <a:t>（環境影響評価）</a:t>
            </a:r>
            <a:endParaRPr kumimoji="1" lang="ja-JP" altLang="en-US" sz="4000" baseline="0" dirty="0">
              <a:solidFill>
                <a:srgbClr val="0070C0"/>
              </a:solidFill>
              <a:latin typeface="ＭＳ Ｐゴシック" pitchFamily="50" charset="-128"/>
              <a:ea typeface="ＭＳ Ｐゴシック" pitchFamily="50" charset="-128"/>
            </a:endParaRPr>
          </a:p>
        </p:txBody>
      </p:sp>
      <p:sp>
        <p:nvSpPr>
          <p:cNvPr id="3" name="コンテンツ プレースホルダ 2"/>
          <p:cNvSpPr>
            <a:spLocks noGrp="1"/>
          </p:cNvSpPr>
          <p:nvPr>
            <p:ph idx="1"/>
          </p:nvPr>
        </p:nvSpPr>
        <p:spPr/>
        <p:txBody>
          <a:bodyPr/>
          <a:lstStyle/>
          <a:p>
            <a:pPr>
              <a:buFont typeface="Wingdings" pitchFamily="2" charset="2"/>
              <a:buChar char="l"/>
            </a:pPr>
            <a:r>
              <a:rPr kumimoji="1" lang="ja-JP" altLang="en-US" baseline="0" dirty="0" smtClean="0">
                <a:latin typeface="HG丸ｺﾞｼｯｸM-PRO" pitchFamily="50" charset="-128"/>
                <a:ea typeface="HG丸ｺﾞｼｯｸM-PRO" pitchFamily="50" charset="-128"/>
              </a:rPr>
              <a:t>新たな事業の実施の際には，</a:t>
            </a:r>
            <a:r>
              <a:rPr kumimoji="1" lang="ja-JP" altLang="en-US" baseline="0" dirty="0" smtClean="0">
                <a:solidFill>
                  <a:srgbClr val="FF0000"/>
                </a:solidFill>
                <a:latin typeface="HG丸ｺﾞｼｯｸM-PRO" pitchFamily="50" charset="-128"/>
                <a:ea typeface="HG丸ｺﾞｼｯｸM-PRO" pitchFamily="50" charset="-128"/>
              </a:rPr>
              <a:t>事業者自らが事前に環境に及ぼす影響を調査・予測・評価</a:t>
            </a:r>
            <a:r>
              <a:rPr kumimoji="1" lang="ja-JP" altLang="en-US" baseline="0" dirty="0" smtClean="0">
                <a:latin typeface="HG丸ｺﾞｼｯｸM-PRO" pitchFamily="50" charset="-128"/>
                <a:ea typeface="HG丸ｺﾞｼｯｸM-PRO" pitchFamily="50" charset="-128"/>
              </a:rPr>
              <a:t>し，その結果を地域住民や地方公共団体に</a:t>
            </a:r>
            <a:r>
              <a:rPr kumimoji="1" lang="ja-JP" altLang="en-US" baseline="0" dirty="0" smtClean="0">
                <a:solidFill>
                  <a:srgbClr val="FF0000"/>
                </a:solidFill>
                <a:latin typeface="HG丸ｺﾞｼｯｸM-PRO" pitchFamily="50" charset="-128"/>
                <a:ea typeface="HG丸ｺﾞｼｯｸM-PRO" pitchFamily="50" charset="-128"/>
              </a:rPr>
              <a:t>公表</a:t>
            </a:r>
            <a:r>
              <a:rPr kumimoji="1" lang="ja-JP" altLang="en-US" baseline="0" dirty="0" smtClean="0">
                <a:latin typeface="HG丸ｺﾞｼｯｸM-PRO" pitchFamily="50" charset="-128"/>
                <a:ea typeface="HG丸ｺﾞｼｯｸM-PRO" pitchFamily="50" charset="-128"/>
              </a:rPr>
              <a:t>して，よりよい事業を行う考え方</a:t>
            </a:r>
            <a:endParaRPr kumimoji="1" lang="en-US" altLang="ja-JP" baseline="0" dirty="0" smtClean="0">
              <a:latin typeface="HG丸ｺﾞｼｯｸM-PRO" pitchFamily="50" charset="-128"/>
              <a:ea typeface="HG丸ｺﾞｼｯｸM-PRO" pitchFamily="50"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ja-JP" altLang="en-US" baseline="0" dirty="0" smtClean="0">
                <a:solidFill>
                  <a:srgbClr val="0070C0"/>
                </a:solidFill>
                <a:latin typeface="ＭＳ Ｐゴシック" pitchFamily="50" charset="-128"/>
                <a:ea typeface="ＭＳ Ｐゴシック" pitchFamily="50" charset="-128"/>
              </a:rPr>
              <a:t>環境アセスメント</a:t>
            </a:r>
            <a:r>
              <a:rPr kumimoji="1" lang="ja-JP" altLang="en-US" sz="4000" baseline="0" dirty="0" smtClean="0">
                <a:solidFill>
                  <a:srgbClr val="0070C0"/>
                </a:solidFill>
                <a:latin typeface="ＭＳ Ｐゴシック" pitchFamily="50" charset="-128"/>
                <a:ea typeface="ＭＳ Ｐゴシック" pitchFamily="50" charset="-128"/>
              </a:rPr>
              <a:t>（環境影響評価）</a:t>
            </a:r>
            <a:endParaRPr kumimoji="1" lang="ja-JP" altLang="en-US" sz="4000" baseline="0" dirty="0">
              <a:solidFill>
                <a:srgbClr val="0070C0"/>
              </a:solidFill>
              <a:latin typeface="ＭＳ Ｐゴシック" pitchFamily="50" charset="-128"/>
              <a:ea typeface="ＭＳ Ｐゴシック" pitchFamily="50" charset="-128"/>
            </a:endParaRPr>
          </a:p>
        </p:txBody>
      </p:sp>
      <p:graphicFrame>
        <p:nvGraphicFramePr>
          <p:cNvPr id="7" name="図表 6"/>
          <p:cNvGraphicFramePr/>
          <p:nvPr/>
        </p:nvGraphicFramePr>
        <p:xfrm>
          <a:off x="899592" y="1412776"/>
          <a:ext cx="8064896"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図表 7"/>
          <p:cNvGraphicFramePr/>
          <p:nvPr>
            <p:extLst>
              <p:ext uri="{D42A27DB-BD31-4B8C-83A1-F6EECF244321}">
                <p14:modId xmlns:p14="http://schemas.microsoft.com/office/powerpoint/2010/main" val="3077561002"/>
              </p:ext>
            </p:extLst>
          </p:nvPr>
        </p:nvGraphicFramePr>
        <p:xfrm>
          <a:off x="2195736" y="3501008"/>
          <a:ext cx="1872208" cy="20882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AAB1DF2B-52BE-4A52-A2F4-9D4379B3F677}"/>
                                            </p:graphicEl>
                                          </p:spTgt>
                                        </p:tgtEl>
                                        <p:attrNameLst>
                                          <p:attrName>style.visibility</p:attrName>
                                        </p:attrNameLst>
                                      </p:cBhvr>
                                      <p:to>
                                        <p:strVal val="visible"/>
                                      </p:to>
                                    </p:set>
                                    <p:animEffect transition="in" filter="fade">
                                      <p:cBhvr>
                                        <p:cTn id="7" dur="500"/>
                                        <p:tgtEl>
                                          <p:spTgt spid="7">
                                            <p:graphicEl>
                                              <a:dgm id="{AAB1DF2B-52BE-4A52-A2F4-9D4379B3F677}"/>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graphicEl>
                                              <a:dgm id="{BCC8A315-CB8A-4F2B-8345-D184CD14EB3E}"/>
                                            </p:graphicEl>
                                          </p:spTgt>
                                        </p:tgtEl>
                                        <p:attrNameLst>
                                          <p:attrName>style.visibility</p:attrName>
                                        </p:attrNameLst>
                                      </p:cBhvr>
                                      <p:to>
                                        <p:strVal val="visible"/>
                                      </p:to>
                                    </p:set>
                                    <p:animEffect transition="in" filter="fade">
                                      <p:cBhvr>
                                        <p:cTn id="11" dur="500"/>
                                        <p:tgtEl>
                                          <p:spTgt spid="7">
                                            <p:graphicEl>
                                              <a:dgm id="{BCC8A315-CB8A-4F2B-8345-D184CD14EB3E}"/>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graphicEl>
                                              <a:dgm id="{410DAC15-D94E-435A-9AE3-F25E38E29BD7}"/>
                                            </p:graphicEl>
                                          </p:spTgt>
                                        </p:tgtEl>
                                        <p:attrNameLst>
                                          <p:attrName>style.visibility</p:attrName>
                                        </p:attrNameLst>
                                      </p:cBhvr>
                                      <p:to>
                                        <p:strVal val="visible"/>
                                      </p:to>
                                    </p:set>
                                    <p:animEffect transition="in" filter="fade">
                                      <p:cBhvr>
                                        <p:cTn id="15" dur="500"/>
                                        <p:tgtEl>
                                          <p:spTgt spid="8">
                                            <p:graphicEl>
                                              <a:dgm id="{410DAC15-D94E-435A-9AE3-F25E38E29BD7}"/>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graphicEl>
                                              <a:dgm id="{5376E61F-E6C7-4469-BFB6-84788961E10E}"/>
                                            </p:graphicEl>
                                          </p:spTgt>
                                        </p:tgtEl>
                                        <p:attrNameLst>
                                          <p:attrName>style.visibility</p:attrName>
                                        </p:attrNameLst>
                                      </p:cBhvr>
                                      <p:to>
                                        <p:strVal val="visible"/>
                                      </p:to>
                                    </p:set>
                                    <p:animEffect transition="in" filter="fade">
                                      <p:cBhvr>
                                        <p:cTn id="19" dur="500"/>
                                        <p:tgtEl>
                                          <p:spTgt spid="8">
                                            <p:graphicEl>
                                              <a:dgm id="{5376E61F-E6C7-4469-BFB6-84788961E10E}"/>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graphicEl>
                                              <a:dgm id="{5F4721BC-42D9-478A-BD9E-23ABE7DA8CF8}"/>
                                            </p:graphicEl>
                                          </p:spTgt>
                                        </p:tgtEl>
                                        <p:attrNameLst>
                                          <p:attrName>style.visibility</p:attrName>
                                        </p:attrNameLst>
                                      </p:cBhvr>
                                      <p:to>
                                        <p:strVal val="visible"/>
                                      </p:to>
                                    </p:set>
                                    <p:animEffect transition="in" filter="fade">
                                      <p:cBhvr>
                                        <p:cTn id="23" dur="500"/>
                                        <p:tgtEl>
                                          <p:spTgt spid="8">
                                            <p:graphicEl>
                                              <a:dgm id="{5F4721BC-42D9-478A-BD9E-23ABE7DA8CF8}"/>
                                            </p:graphic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7">
                                            <p:graphicEl>
                                              <a:dgm id="{7E846CD7-2AE9-4EB6-9522-D4C5DDC714B4}"/>
                                            </p:graphicEl>
                                          </p:spTgt>
                                        </p:tgtEl>
                                        <p:attrNameLst>
                                          <p:attrName>style.visibility</p:attrName>
                                        </p:attrNameLst>
                                      </p:cBhvr>
                                      <p:to>
                                        <p:strVal val="visible"/>
                                      </p:to>
                                    </p:set>
                                    <p:animEffect transition="in" filter="fade">
                                      <p:cBhvr>
                                        <p:cTn id="27" dur="500"/>
                                        <p:tgtEl>
                                          <p:spTgt spid="7">
                                            <p:graphicEl>
                                              <a:dgm id="{7E846CD7-2AE9-4EB6-9522-D4C5DDC714B4}"/>
                                            </p:graphic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7">
                                            <p:graphicEl>
                                              <a:dgm id="{E82B4DD0-D62E-459F-98DD-484903244E56}"/>
                                            </p:graphicEl>
                                          </p:spTgt>
                                        </p:tgtEl>
                                        <p:attrNameLst>
                                          <p:attrName>style.visibility</p:attrName>
                                        </p:attrNameLst>
                                      </p:cBhvr>
                                      <p:to>
                                        <p:strVal val="visible"/>
                                      </p:to>
                                    </p:set>
                                    <p:animEffect transition="in" filter="fade">
                                      <p:cBhvr>
                                        <p:cTn id="31" dur="500"/>
                                        <p:tgtEl>
                                          <p:spTgt spid="7">
                                            <p:graphicEl>
                                              <a:dgm id="{E82B4DD0-D62E-459F-98DD-484903244E56}"/>
                                            </p:graphic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7">
                                            <p:graphicEl>
                                              <a:dgm id="{7973D175-DC40-463D-A9D9-AF8EF1600643}"/>
                                            </p:graphicEl>
                                          </p:spTgt>
                                        </p:tgtEl>
                                        <p:attrNameLst>
                                          <p:attrName>style.visibility</p:attrName>
                                        </p:attrNameLst>
                                      </p:cBhvr>
                                      <p:to>
                                        <p:strVal val="visible"/>
                                      </p:to>
                                    </p:set>
                                    <p:animEffect transition="in" filter="fade">
                                      <p:cBhvr>
                                        <p:cTn id="35" dur="500"/>
                                        <p:tgtEl>
                                          <p:spTgt spid="7">
                                            <p:graphicEl>
                                              <a:dgm id="{7973D175-DC40-463D-A9D9-AF8EF1600643}"/>
                                            </p:graphic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7">
                                            <p:graphicEl>
                                              <a:dgm id="{245C67FF-4189-4575-9A63-78DC0258657E}"/>
                                            </p:graphicEl>
                                          </p:spTgt>
                                        </p:tgtEl>
                                        <p:attrNameLst>
                                          <p:attrName>style.visibility</p:attrName>
                                        </p:attrNameLst>
                                      </p:cBhvr>
                                      <p:to>
                                        <p:strVal val="visible"/>
                                      </p:to>
                                    </p:set>
                                    <p:animEffect transition="in" filter="fade">
                                      <p:cBhvr>
                                        <p:cTn id="39" dur="500"/>
                                        <p:tgtEl>
                                          <p:spTgt spid="7">
                                            <p:graphicEl>
                                              <a:dgm id="{245C67FF-4189-4575-9A63-78DC0258657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Graphic spid="8" grpId="0" uiExpand="1">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818000" y="3168000"/>
            <a:ext cx="6400800" cy="1753200"/>
          </a:xfrm>
        </p:spPr>
        <p:txBody>
          <a:bodyPr anchor="t"/>
          <a:lstStyle/>
          <a:p>
            <a:pPr algn="ctr"/>
            <a:r>
              <a:rPr kumimoji="1" lang="ja-JP" altLang="en-US" sz="5400" b="1" baseline="0" dirty="0" smtClean="0">
                <a:solidFill>
                  <a:srgbClr val="0070C0"/>
                </a:solidFill>
                <a:latin typeface="ＭＳ Ｐゴシック" pitchFamily="50" charset="-128"/>
                <a:ea typeface="ＭＳ Ｐゴシック" pitchFamily="50" charset="-128"/>
              </a:rPr>
              <a:t>産業界の環境管理</a:t>
            </a:r>
            <a:endParaRPr kumimoji="1" lang="ja-JP" altLang="en-US" sz="5400" b="1" baseline="0" dirty="0">
              <a:solidFill>
                <a:srgbClr val="0070C0"/>
              </a:solidFill>
              <a:latin typeface="ＭＳ Ｐゴシック" pitchFamily="50" charset="-128"/>
              <a:ea typeface="ＭＳ Ｐゴシック" pitchFamily="50" charset="-128"/>
            </a:endParaRPr>
          </a:p>
        </p:txBody>
      </p:sp>
      <p:sp>
        <p:nvSpPr>
          <p:cNvPr id="4" name="Text Box 5"/>
          <p:cNvSpPr txBox="1">
            <a:spLocks noChangeArrowheads="1"/>
          </p:cNvSpPr>
          <p:nvPr/>
        </p:nvSpPr>
        <p:spPr bwMode="auto">
          <a:xfrm>
            <a:off x="7019925" y="439738"/>
            <a:ext cx="2089150" cy="396875"/>
          </a:xfrm>
          <a:prstGeom prst="rect">
            <a:avLst/>
          </a:prstGeom>
          <a:noFill/>
          <a:ln w="9525">
            <a:noFill/>
            <a:miter lim="800000"/>
            <a:headEnd/>
            <a:tailEnd/>
          </a:ln>
        </p:spPr>
        <p:txBody>
          <a:bodyPr>
            <a:spAutoFit/>
          </a:bodyPr>
          <a:lstStyle/>
          <a:p>
            <a:pPr>
              <a:spcBef>
                <a:spcPct val="50000"/>
              </a:spcBef>
            </a:pPr>
            <a:r>
              <a:rPr lang="ja-JP" altLang="en-US" sz="2000" dirty="0"/>
              <a:t>高等学校（工業）</a:t>
            </a:r>
          </a:p>
        </p:txBody>
      </p:sp>
      <p:sp>
        <p:nvSpPr>
          <p:cNvPr id="5" name="Rectangle 2"/>
          <p:cNvSpPr txBox="1">
            <a:spLocks noChangeArrowheads="1"/>
          </p:cNvSpPr>
          <p:nvPr/>
        </p:nvSpPr>
        <p:spPr bwMode="auto">
          <a:xfrm>
            <a:off x="827088" y="1349375"/>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500" b="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ＭＳ Ｐゴシック" pitchFamily="50" charset="-128"/>
                <a:ea typeface="+mj-ea"/>
                <a:cs typeface="+mj-cs"/>
              </a:rPr>
              <a:t>工業高校における持続可能な開発のための教育（ＥＳＤ）</a:t>
            </a:r>
          </a:p>
        </p:txBody>
      </p:sp>
      <p:sp>
        <p:nvSpPr>
          <p:cNvPr id="6" name="Rectangle 3"/>
          <p:cNvSpPr>
            <a:spLocks noChangeArrowheads="1"/>
          </p:cNvSpPr>
          <p:nvPr/>
        </p:nvSpPr>
        <p:spPr bwMode="auto">
          <a:xfrm>
            <a:off x="827088" y="6524625"/>
            <a:ext cx="8316912" cy="333375"/>
          </a:xfrm>
          <a:prstGeom prst="rect">
            <a:avLst/>
          </a:prstGeom>
          <a:noFill/>
          <a:ln w="9525">
            <a:noFill/>
            <a:miter lim="800000"/>
            <a:headEnd/>
            <a:tailEnd/>
          </a:ln>
        </p:spPr>
        <p:txBody>
          <a:bodyPr/>
          <a:lstStyle/>
          <a:p>
            <a:pPr marL="609600" indent="-609600" algn="ctr">
              <a:spcBef>
                <a:spcPct val="20000"/>
              </a:spcBef>
              <a:buClr>
                <a:srgbClr val="FFFF00"/>
              </a:buClr>
              <a:buFont typeface="Wingdings" pitchFamily="2" charset="2"/>
              <a:buNone/>
              <a:defRPr/>
            </a:pPr>
            <a:r>
              <a:rPr lang="ja-JP" altLang="en-US" sz="1050" dirty="0" smtClean="0">
                <a:ea typeface="ＭＳ Ｐゴシック" pitchFamily="50" charset="-128"/>
                <a:hlinkClick r:id="rId3" action="ppaction://hlinksldjump"/>
              </a:rPr>
              <a:t>持続可能な社会</a:t>
            </a:r>
            <a:r>
              <a:rPr lang="ja-JP" altLang="en-US" sz="1050" dirty="0" smtClean="0">
                <a:ea typeface="ＭＳ Ｐゴシック" pitchFamily="50" charset="-128"/>
              </a:rPr>
              <a:t>　</a:t>
            </a:r>
            <a:r>
              <a:rPr lang="ja-JP" altLang="en-US" sz="1050" dirty="0" smtClean="0">
                <a:ea typeface="ＭＳ Ｐゴシック" pitchFamily="50" charset="-128"/>
                <a:hlinkClick r:id="rId4" action="ppaction://hlinksldjump"/>
              </a:rPr>
              <a:t>エネルギー資源</a:t>
            </a:r>
            <a:r>
              <a:rPr lang="ja-JP" altLang="en-US" sz="1050" dirty="0" smtClean="0">
                <a:ea typeface="ＭＳ Ｐゴシック" pitchFamily="50" charset="-128"/>
              </a:rPr>
              <a:t>　</a:t>
            </a:r>
            <a:r>
              <a:rPr lang="ja-JP" altLang="en-US" sz="1050" dirty="0" smtClean="0">
                <a:ea typeface="ＭＳ Ｐゴシック" pitchFamily="50" charset="-128"/>
                <a:hlinkClick r:id="rId5" action="ppaction://hlinksldjump"/>
              </a:rPr>
              <a:t>環境問題の推移</a:t>
            </a:r>
            <a:r>
              <a:rPr lang="ja-JP" altLang="en-US" sz="1050" dirty="0" smtClean="0">
                <a:ea typeface="ＭＳ Ｐゴシック" pitchFamily="50" charset="-128"/>
              </a:rPr>
              <a:t>　</a:t>
            </a:r>
            <a:r>
              <a:rPr lang="ja-JP" altLang="en-US" sz="1050" dirty="0" smtClean="0">
                <a:ea typeface="ＭＳ Ｐゴシック" pitchFamily="50" charset="-128"/>
                <a:hlinkClick r:id="rId6" action="ppaction://hlinksldjump"/>
              </a:rPr>
              <a:t>産業界の環境管理</a:t>
            </a:r>
            <a:r>
              <a:rPr lang="ja-JP" altLang="en-US" sz="1050" dirty="0" smtClean="0">
                <a:ea typeface="ＭＳ Ｐゴシック" pitchFamily="50" charset="-128"/>
              </a:rPr>
              <a:t>　</a:t>
            </a:r>
            <a:r>
              <a:rPr lang="ja-JP" altLang="en-US" sz="1050" dirty="0" smtClean="0">
                <a:ea typeface="ＭＳ Ｐゴシック" pitchFamily="50" charset="-128"/>
                <a:hlinkClick r:id="rId7" action="ppaction://hlinksldjump"/>
              </a:rPr>
              <a:t>環境リスク</a:t>
            </a:r>
            <a:r>
              <a:rPr lang="ja-JP" altLang="en-US" sz="1050" dirty="0" smtClean="0">
                <a:ea typeface="ＭＳ Ｐゴシック" pitchFamily="50" charset="-128"/>
              </a:rPr>
              <a:t>　</a:t>
            </a:r>
            <a:r>
              <a:rPr lang="ja-JP" altLang="en-US" sz="1050" dirty="0" smtClean="0">
                <a:ea typeface="ＭＳ Ｐゴシック" pitchFamily="50" charset="-128"/>
                <a:hlinkClick r:id="rId8" action="ppaction://hlinksldjump"/>
              </a:rPr>
              <a:t>排出ガスの規制</a:t>
            </a:r>
            <a:r>
              <a:rPr lang="ja-JP" altLang="en-US" sz="1050" dirty="0" smtClean="0">
                <a:ea typeface="ＭＳ Ｐゴシック" pitchFamily="50" charset="-128"/>
              </a:rPr>
              <a:t>　</a:t>
            </a:r>
            <a:r>
              <a:rPr lang="ja-JP" altLang="en-US" sz="1050" dirty="0" smtClean="0">
                <a:ea typeface="ＭＳ Ｐゴシック" pitchFamily="50" charset="-128"/>
                <a:hlinkClick r:id="rId9" action="ppaction://hlinksldjump"/>
              </a:rPr>
              <a:t>工場排水の測定</a:t>
            </a:r>
            <a:r>
              <a:rPr lang="ja-JP" altLang="en-US" sz="1050" dirty="0" smtClean="0">
                <a:ea typeface="ＭＳ Ｐゴシック" pitchFamily="50" charset="-128"/>
              </a:rPr>
              <a:t>　</a:t>
            </a:r>
            <a:r>
              <a:rPr lang="ja-JP" altLang="en-US" sz="1050" dirty="0" smtClean="0">
                <a:ea typeface="ＭＳ Ｐゴシック" pitchFamily="50" charset="-128"/>
                <a:hlinkClick r:id="rId10" action="ppaction://hlinksldjump"/>
              </a:rPr>
              <a:t>騒音の測定</a:t>
            </a:r>
            <a:r>
              <a:rPr lang="ja-JP" altLang="en-US" sz="1050" dirty="0">
                <a:ea typeface="ＭＳ Ｐゴシック" pitchFamily="50" charset="-128"/>
              </a:rPr>
              <a:t>　</a:t>
            </a:r>
            <a:endParaRPr lang="ja-JP" altLang="en-US" sz="1200" dirty="0">
              <a:ea typeface="ＭＳ Ｐゴシック" pitchFamily="50"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a:spLocks noGrp="1"/>
          </p:cNvSpPr>
          <p:nvPr>
            <p:ph type="title"/>
          </p:nvPr>
        </p:nvSpPr>
        <p:spPr/>
        <p:txBody>
          <a:bodyPr/>
          <a:lstStyle/>
          <a:p>
            <a:r>
              <a:rPr lang="ja-JP" altLang="en-US" dirty="0" smtClean="0">
                <a:solidFill>
                  <a:srgbClr val="0070C0"/>
                </a:solidFill>
                <a:latin typeface="ＭＳ Ｐゴシック" pitchFamily="50" charset="-128"/>
                <a:ea typeface="ＭＳ Ｐゴシック" pitchFamily="50" charset="-128"/>
              </a:rPr>
              <a:t>環境マネジメントシステム（</a:t>
            </a:r>
            <a:r>
              <a:rPr lang="en-US" altLang="ja-JP" dirty="0" smtClean="0">
                <a:solidFill>
                  <a:srgbClr val="0070C0"/>
                </a:solidFill>
                <a:latin typeface="ＭＳ Ｐゴシック" pitchFamily="50" charset="-128"/>
                <a:ea typeface="ＭＳ Ｐゴシック" pitchFamily="50" charset="-128"/>
              </a:rPr>
              <a:t>EMS</a:t>
            </a:r>
            <a:r>
              <a:rPr lang="ja-JP" altLang="en-US" dirty="0" smtClean="0">
                <a:solidFill>
                  <a:srgbClr val="0070C0"/>
                </a:solidFill>
                <a:latin typeface="ＭＳ Ｐゴシック" pitchFamily="50" charset="-128"/>
                <a:ea typeface="ＭＳ Ｐゴシック" pitchFamily="50" charset="-128"/>
              </a:rPr>
              <a:t>）</a:t>
            </a:r>
            <a:endParaRPr kumimoji="1" lang="ja-JP" altLang="en-US" dirty="0"/>
          </a:p>
        </p:txBody>
      </p:sp>
      <p:sp>
        <p:nvSpPr>
          <p:cNvPr id="6" name="上矢印 5"/>
          <p:cNvSpPr/>
          <p:nvPr/>
        </p:nvSpPr>
        <p:spPr>
          <a:xfrm>
            <a:off x="3884578" y="2213575"/>
            <a:ext cx="2343603" cy="4383778"/>
          </a:xfrm>
          <a:prstGeom prst="upArrow">
            <a:avLst>
              <a:gd name="adj1" fmla="val 59950"/>
              <a:gd name="adj2" fmla="val 39362"/>
            </a:avLst>
          </a:prstGeom>
          <a:gradFill>
            <a:gsLst>
              <a:gs pos="0">
                <a:srgbClr val="F3DADA"/>
              </a:gs>
              <a:gs pos="25000">
                <a:schemeClr val="accent2">
                  <a:tint val="40000"/>
                  <a:hueOff val="0"/>
                  <a:satOff val="0"/>
                  <a:lumOff val="0"/>
                  <a:alphaOff val="0"/>
                  <a:tint val="96000"/>
                  <a:shade val="80000"/>
                  <a:satMod val="105000"/>
                </a:schemeClr>
              </a:gs>
              <a:gs pos="38000">
                <a:schemeClr val="accent2">
                  <a:tint val="40000"/>
                  <a:hueOff val="0"/>
                  <a:satOff val="0"/>
                  <a:lumOff val="0"/>
                  <a:alphaOff val="0"/>
                  <a:tint val="96000"/>
                  <a:shade val="59000"/>
                  <a:satMod val="120000"/>
                </a:schemeClr>
              </a:gs>
              <a:gs pos="55000">
                <a:schemeClr val="accent2">
                  <a:tint val="40000"/>
                  <a:hueOff val="0"/>
                  <a:satOff val="0"/>
                  <a:lumOff val="0"/>
                  <a:alphaOff val="0"/>
                  <a:shade val="57000"/>
                  <a:satMod val="120000"/>
                </a:schemeClr>
              </a:gs>
              <a:gs pos="80000">
                <a:schemeClr val="accent2">
                  <a:tint val="40000"/>
                  <a:hueOff val="0"/>
                  <a:satOff val="0"/>
                  <a:lumOff val="0"/>
                  <a:alphaOff val="0"/>
                  <a:shade val="56000"/>
                  <a:satMod val="145000"/>
                </a:schemeClr>
              </a:gs>
              <a:gs pos="88000">
                <a:schemeClr val="accent2">
                  <a:tint val="40000"/>
                  <a:hueOff val="0"/>
                  <a:satOff val="0"/>
                  <a:lumOff val="0"/>
                  <a:alphaOff val="0"/>
                  <a:shade val="63000"/>
                  <a:satMod val="160000"/>
                </a:schemeClr>
              </a:gs>
              <a:gs pos="100000">
                <a:schemeClr val="accent2">
                  <a:tint val="40000"/>
                  <a:hueOff val="0"/>
                  <a:satOff val="0"/>
                  <a:lumOff val="0"/>
                  <a:alphaOff val="0"/>
                  <a:tint val="99555"/>
                  <a:satMod val="15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環状矢印 24"/>
          <p:cNvSpPr/>
          <p:nvPr/>
        </p:nvSpPr>
        <p:spPr>
          <a:xfrm>
            <a:off x="2627784" y="2492896"/>
            <a:ext cx="1944219" cy="1584177"/>
          </a:xfrm>
          <a:prstGeom prst="circularArrow">
            <a:avLst>
              <a:gd name="adj1" fmla="val 9952"/>
              <a:gd name="adj2" fmla="val 846229"/>
              <a:gd name="adj3" fmla="val 13838219"/>
              <a:gd name="adj4" fmla="val 17244582"/>
              <a:gd name="adj5" fmla="val 105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latin typeface="HG丸ｺﾞｼｯｸM-PRO" pitchFamily="50" charset="-128"/>
                <a:ea typeface="HG丸ｺﾞｼｯｸM-PRO" pitchFamily="50" charset="-128"/>
              </a:rPr>
              <a:t>継続</a:t>
            </a:r>
            <a:endParaRPr kumimoji="1" lang="ja-JP" altLang="en-US" sz="3200" dirty="0">
              <a:solidFill>
                <a:schemeClr val="tx1"/>
              </a:solidFill>
              <a:latin typeface="HG丸ｺﾞｼｯｸM-PRO" pitchFamily="50" charset="-128"/>
              <a:ea typeface="HG丸ｺﾞｼｯｸM-PRO" pitchFamily="50" charset="-128"/>
            </a:endParaRPr>
          </a:p>
        </p:txBody>
      </p:sp>
      <p:sp>
        <p:nvSpPr>
          <p:cNvPr id="26" name="右カーブ矢印 25"/>
          <p:cNvSpPr/>
          <p:nvPr/>
        </p:nvSpPr>
        <p:spPr>
          <a:xfrm>
            <a:off x="2771797" y="4221089"/>
            <a:ext cx="2232248" cy="2376263"/>
          </a:xfrm>
          <a:prstGeom prst="curvedRightArrow">
            <a:avLst>
              <a:gd name="adj1" fmla="val 48997"/>
              <a:gd name="adj2" fmla="val 26780"/>
              <a:gd name="adj3"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HG丸ｺﾞｼｯｸM-PRO" pitchFamily="50" charset="-128"/>
              <a:ea typeface="HG丸ｺﾞｼｯｸM-PRO" pitchFamily="50" charset="-128"/>
            </a:endParaRPr>
          </a:p>
        </p:txBody>
      </p:sp>
      <p:sp>
        <p:nvSpPr>
          <p:cNvPr id="27" name="右カーブ矢印 4"/>
          <p:cNvSpPr/>
          <p:nvPr/>
        </p:nvSpPr>
        <p:spPr>
          <a:xfrm flipH="1">
            <a:off x="5004045" y="5020866"/>
            <a:ext cx="2232248" cy="1573609"/>
          </a:xfrm>
          <a:prstGeom prst="curvedRightArrow">
            <a:avLst>
              <a:gd name="adj1" fmla="val 48997"/>
              <a:gd name="adj2" fmla="val 38047"/>
              <a:gd name="adj3"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HG丸ｺﾞｼｯｸM-PRO" pitchFamily="50" charset="-128"/>
              <a:ea typeface="HG丸ｺﾞｼｯｸM-PRO" pitchFamily="50" charset="-128"/>
            </a:endParaRPr>
          </a:p>
        </p:txBody>
      </p:sp>
      <p:sp>
        <p:nvSpPr>
          <p:cNvPr id="28" name="右カーブ矢印 27"/>
          <p:cNvSpPr/>
          <p:nvPr/>
        </p:nvSpPr>
        <p:spPr>
          <a:xfrm flipH="1" flipV="1">
            <a:off x="4535995" y="2996953"/>
            <a:ext cx="2520280" cy="1800199"/>
          </a:xfrm>
          <a:prstGeom prst="curvedRightArrow">
            <a:avLst>
              <a:gd name="adj1" fmla="val 29404"/>
              <a:gd name="adj2" fmla="val 50000"/>
              <a:gd name="adj3" fmla="val 337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HG丸ｺﾞｼｯｸM-PRO" pitchFamily="50" charset="-128"/>
              <a:ea typeface="HG丸ｺﾞｼｯｸM-PRO" pitchFamily="50" charset="-128"/>
            </a:endParaRPr>
          </a:p>
        </p:txBody>
      </p:sp>
      <p:grpSp>
        <p:nvGrpSpPr>
          <p:cNvPr id="8" name="グループ化 13"/>
          <p:cNvGrpSpPr/>
          <p:nvPr/>
        </p:nvGrpSpPr>
        <p:grpSpPr>
          <a:xfrm rot="16200000">
            <a:off x="4693031" y="3622036"/>
            <a:ext cx="694045" cy="1800202"/>
            <a:chOff x="3034701" y="1576954"/>
            <a:chExt cx="1039581" cy="2102633"/>
          </a:xfrm>
          <a:gradFill flip="none" rotWithShape="1">
            <a:gsLst>
              <a:gs pos="0">
                <a:srgbClr val="E28D8C"/>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10800000" scaled="0"/>
            <a:tileRect/>
          </a:gradFill>
          <a:scene3d>
            <a:camera prst="orthographicFront"/>
            <a:lightRig rig="threePt" dir="t">
              <a:rot lat="0" lon="0" rev="7500000"/>
            </a:lightRig>
          </a:scene3d>
        </p:grpSpPr>
        <p:sp>
          <p:nvSpPr>
            <p:cNvPr id="23" name="角丸四角形 22"/>
            <p:cNvSpPr/>
            <p:nvPr/>
          </p:nvSpPr>
          <p:spPr>
            <a:xfrm>
              <a:off x="3034701" y="1576954"/>
              <a:ext cx="1032525" cy="2102633"/>
            </a:xfrm>
            <a:prstGeom prst="roundRect">
              <a:avLst/>
            </a:prstGeom>
            <a:grpFill/>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24" name="角丸四角形 4"/>
            <p:cNvSpPr/>
            <p:nvPr/>
          </p:nvSpPr>
          <p:spPr>
            <a:xfrm>
              <a:off x="3142559" y="1661059"/>
              <a:ext cx="931723" cy="2001824"/>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eaVert" wrap="square" lIns="76200" tIns="76200" rIns="76200" bIns="76200" numCol="1" spcCol="1270" anchor="ctr" anchorCtr="1">
              <a:noAutofit/>
            </a:bodyPr>
            <a:lstStyle/>
            <a:p>
              <a:pPr lvl="0" algn="ctr" defTabSz="889000">
                <a:lnSpc>
                  <a:spcPct val="90000"/>
                </a:lnSpc>
                <a:spcBef>
                  <a:spcPct val="0"/>
                </a:spcBef>
                <a:spcAft>
                  <a:spcPct val="35000"/>
                </a:spcAft>
              </a:pPr>
              <a:r>
                <a:rPr kumimoji="1" lang="ja-JP" altLang="en-US" sz="2800" kern="1200" dirty="0" smtClean="0">
                  <a:latin typeface="HG丸ｺﾞｼｯｸM-PRO" pitchFamily="50" charset="-128"/>
                  <a:ea typeface="HG丸ｺﾞｼｯｸM-PRO" pitchFamily="50" charset="-128"/>
                </a:rPr>
                <a:t>見直し</a:t>
              </a:r>
              <a:endParaRPr kumimoji="1" lang="ja-JP" altLang="en-US" sz="2800" kern="1200" dirty="0">
                <a:latin typeface="HG丸ｺﾞｼｯｸM-PRO" pitchFamily="50" charset="-128"/>
                <a:ea typeface="HG丸ｺﾞｼｯｸM-PRO" pitchFamily="50" charset="-128"/>
              </a:endParaRPr>
            </a:p>
          </p:txBody>
        </p:sp>
      </p:grpSp>
      <p:grpSp>
        <p:nvGrpSpPr>
          <p:cNvPr id="9" name="グループ化 18"/>
          <p:cNvGrpSpPr/>
          <p:nvPr/>
        </p:nvGrpSpPr>
        <p:grpSpPr>
          <a:xfrm rot="16200000">
            <a:off x="5127448" y="4457747"/>
            <a:ext cx="689340" cy="1800199"/>
            <a:chOff x="2991061" y="1240543"/>
            <a:chExt cx="1032531" cy="2102633"/>
          </a:xfrm>
          <a:gradFill>
            <a:gsLst>
              <a:gs pos="0">
                <a:srgbClr val="C0DD92"/>
              </a:gs>
              <a:gs pos="25000">
                <a:schemeClr val="accent3">
                  <a:hueOff val="0"/>
                  <a:satOff val="0"/>
                  <a:lumOff val="0"/>
                  <a:alphaOff val="0"/>
                  <a:tint val="96000"/>
                  <a:shade val="80000"/>
                  <a:satMod val="105000"/>
                </a:schemeClr>
              </a:gs>
              <a:gs pos="38000">
                <a:schemeClr val="accent3">
                  <a:hueOff val="0"/>
                  <a:satOff val="0"/>
                  <a:lumOff val="0"/>
                  <a:alphaOff val="0"/>
                  <a:tint val="96000"/>
                  <a:shade val="59000"/>
                  <a:satMod val="120000"/>
                </a:schemeClr>
              </a:gs>
              <a:gs pos="55000">
                <a:schemeClr val="accent3">
                  <a:hueOff val="0"/>
                  <a:satOff val="0"/>
                  <a:lumOff val="0"/>
                  <a:alphaOff val="0"/>
                  <a:shade val="57000"/>
                  <a:satMod val="120000"/>
                </a:schemeClr>
              </a:gs>
              <a:gs pos="80000">
                <a:schemeClr val="accent3">
                  <a:hueOff val="0"/>
                  <a:satOff val="0"/>
                  <a:lumOff val="0"/>
                  <a:alphaOff val="0"/>
                  <a:shade val="56000"/>
                  <a:satMod val="145000"/>
                </a:schemeClr>
              </a:gs>
              <a:gs pos="88000">
                <a:schemeClr val="accent3">
                  <a:hueOff val="0"/>
                  <a:satOff val="0"/>
                  <a:lumOff val="0"/>
                  <a:alphaOff val="0"/>
                  <a:shade val="63000"/>
                  <a:satMod val="160000"/>
                </a:schemeClr>
              </a:gs>
              <a:gs pos="100000">
                <a:schemeClr val="accent3">
                  <a:hueOff val="0"/>
                  <a:satOff val="0"/>
                  <a:lumOff val="0"/>
                  <a:alphaOff val="0"/>
                  <a:tint val="99555"/>
                  <a:satMod val="155000"/>
                </a:schemeClr>
              </a:gs>
            </a:gsLst>
            <a:lin ang="10800000" scaled="0"/>
          </a:gradFill>
          <a:scene3d>
            <a:camera prst="orthographicFront"/>
            <a:lightRig rig="threePt" dir="t">
              <a:rot lat="0" lon="0" rev="7500000"/>
            </a:lightRig>
          </a:scene3d>
        </p:grpSpPr>
        <p:sp>
          <p:nvSpPr>
            <p:cNvPr id="21" name="角丸四角形 20"/>
            <p:cNvSpPr/>
            <p:nvPr/>
          </p:nvSpPr>
          <p:spPr>
            <a:xfrm>
              <a:off x="2991061" y="1240543"/>
              <a:ext cx="1032531" cy="2102633"/>
            </a:xfrm>
            <a:prstGeom prst="roundRect">
              <a:avLst/>
            </a:prstGeom>
            <a:grpFill/>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a:lstStyle/>
            <a:p>
              <a:endParaRPr lang="ja-JP" altLang="en-US" dirty="0"/>
            </a:p>
          </p:txBody>
        </p:sp>
        <p:sp>
          <p:nvSpPr>
            <p:cNvPr id="22" name="角丸四角形 4"/>
            <p:cNvSpPr/>
            <p:nvPr/>
          </p:nvSpPr>
          <p:spPr>
            <a:xfrm>
              <a:off x="3052874" y="1286494"/>
              <a:ext cx="916685" cy="2001825"/>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spcFirstLastPara="0" vert="eaVert" wrap="square" lIns="76200" tIns="76200" rIns="76200" bIns="76200" numCol="1" spcCol="1270" anchor="ctr" anchorCtr="1">
              <a:noAutofit/>
            </a:bodyPr>
            <a:lstStyle/>
            <a:p>
              <a:pPr lvl="0" algn="ctr" defTabSz="889000">
                <a:lnSpc>
                  <a:spcPct val="90000"/>
                </a:lnSpc>
                <a:spcBef>
                  <a:spcPct val="0"/>
                </a:spcBef>
                <a:spcAft>
                  <a:spcPct val="35000"/>
                </a:spcAft>
              </a:pPr>
              <a:r>
                <a:rPr lang="ja-JP" altLang="en-US" sz="2800" dirty="0" smtClean="0">
                  <a:latin typeface="HG丸ｺﾞｼｯｸM-PRO" pitchFamily="50" charset="-128"/>
                  <a:ea typeface="HG丸ｺﾞｼｯｸM-PRO" pitchFamily="50" charset="-128"/>
                </a:rPr>
                <a:t>環境方針</a:t>
              </a:r>
              <a:endParaRPr kumimoji="1" lang="ja-JP" altLang="en-US" sz="2800" kern="1200" dirty="0">
                <a:latin typeface="HG丸ｺﾞｼｯｸM-PRO" pitchFamily="50" charset="-128"/>
                <a:ea typeface="HG丸ｺﾞｼｯｸM-PRO" pitchFamily="50" charset="-128"/>
              </a:endParaRPr>
            </a:p>
          </p:txBody>
        </p:sp>
      </p:grpSp>
      <p:grpSp>
        <p:nvGrpSpPr>
          <p:cNvPr id="11" name="グループ化 21"/>
          <p:cNvGrpSpPr/>
          <p:nvPr/>
        </p:nvGrpSpPr>
        <p:grpSpPr>
          <a:xfrm rot="16200000">
            <a:off x="6999642" y="4961805"/>
            <a:ext cx="689339" cy="1800199"/>
            <a:chOff x="3526709" y="1745186"/>
            <a:chExt cx="1032529" cy="2102632"/>
          </a:xfrm>
          <a:gradFill>
            <a:gsLst>
              <a:gs pos="0">
                <a:srgbClr val="AD9BC9"/>
              </a:gs>
              <a:gs pos="25000">
                <a:schemeClr val="accent4">
                  <a:hueOff val="0"/>
                  <a:satOff val="0"/>
                  <a:lumOff val="0"/>
                  <a:alphaOff val="0"/>
                  <a:tint val="96000"/>
                  <a:shade val="80000"/>
                  <a:satMod val="105000"/>
                </a:schemeClr>
              </a:gs>
              <a:gs pos="38000">
                <a:schemeClr val="accent4">
                  <a:hueOff val="0"/>
                  <a:satOff val="0"/>
                  <a:lumOff val="0"/>
                  <a:alphaOff val="0"/>
                  <a:tint val="96000"/>
                  <a:shade val="59000"/>
                  <a:satMod val="120000"/>
                </a:schemeClr>
              </a:gs>
              <a:gs pos="55000">
                <a:schemeClr val="accent4">
                  <a:hueOff val="0"/>
                  <a:satOff val="0"/>
                  <a:lumOff val="0"/>
                  <a:alphaOff val="0"/>
                  <a:shade val="57000"/>
                  <a:satMod val="120000"/>
                </a:schemeClr>
              </a:gs>
              <a:gs pos="80000">
                <a:schemeClr val="accent4">
                  <a:hueOff val="0"/>
                  <a:satOff val="0"/>
                  <a:lumOff val="0"/>
                  <a:alphaOff val="0"/>
                  <a:shade val="56000"/>
                  <a:satMod val="145000"/>
                </a:schemeClr>
              </a:gs>
              <a:gs pos="88000">
                <a:schemeClr val="accent4">
                  <a:hueOff val="0"/>
                  <a:satOff val="0"/>
                  <a:lumOff val="0"/>
                  <a:alphaOff val="0"/>
                  <a:shade val="63000"/>
                  <a:satMod val="160000"/>
                </a:schemeClr>
              </a:gs>
              <a:gs pos="100000">
                <a:schemeClr val="accent4">
                  <a:hueOff val="0"/>
                  <a:satOff val="0"/>
                  <a:lumOff val="0"/>
                  <a:alphaOff val="0"/>
                  <a:tint val="99555"/>
                  <a:satMod val="155000"/>
                </a:schemeClr>
              </a:gs>
            </a:gsLst>
            <a:lin ang="10800000" scaled="0"/>
          </a:gradFill>
          <a:scene3d>
            <a:camera prst="orthographicFront"/>
            <a:lightRig rig="threePt" dir="t">
              <a:rot lat="0" lon="0" rev="7500000"/>
            </a:lightRig>
          </a:scene3d>
        </p:grpSpPr>
        <p:sp>
          <p:nvSpPr>
            <p:cNvPr id="19" name="角丸四角形 18"/>
            <p:cNvSpPr/>
            <p:nvPr/>
          </p:nvSpPr>
          <p:spPr>
            <a:xfrm>
              <a:off x="3526709" y="1745186"/>
              <a:ext cx="1032529" cy="2102632"/>
            </a:xfrm>
            <a:prstGeom prst="roundRect">
              <a:avLst/>
            </a:prstGeom>
            <a:grpFill/>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a:lstStyle/>
            <a:p>
              <a:endParaRPr lang="ja-JP" altLang="en-US" dirty="0"/>
            </a:p>
          </p:txBody>
        </p:sp>
        <p:sp>
          <p:nvSpPr>
            <p:cNvPr id="20" name="角丸四角形 4"/>
            <p:cNvSpPr/>
            <p:nvPr/>
          </p:nvSpPr>
          <p:spPr>
            <a:xfrm>
              <a:off x="3588523" y="1829513"/>
              <a:ext cx="862764" cy="2018302"/>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eaVert" wrap="square" lIns="76200" tIns="76200" rIns="76200" bIns="76200" numCol="1" spcCol="1270" anchor="ctr" anchorCtr="1">
              <a:noAutofit/>
            </a:bodyPr>
            <a:lstStyle/>
            <a:p>
              <a:pPr lvl="0" algn="ctr" defTabSz="889000">
                <a:lnSpc>
                  <a:spcPct val="90000"/>
                </a:lnSpc>
                <a:spcBef>
                  <a:spcPct val="0"/>
                </a:spcBef>
                <a:spcAft>
                  <a:spcPct val="35000"/>
                </a:spcAft>
              </a:pPr>
              <a:r>
                <a:rPr lang="ja-JP" altLang="en-US" sz="2800" dirty="0" smtClean="0">
                  <a:latin typeface="HG丸ｺﾞｼｯｸM-PRO" pitchFamily="50" charset="-128"/>
                  <a:ea typeface="HG丸ｺﾞｼｯｸM-PRO" pitchFamily="50" charset="-128"/>
                </a:rPr>
                <a:t>計画</a:t>
              </a:r>
              <a:endParaRPr kumimoji="1" lang="ja-JP" altLang="en-US" sz="2800" kern="1200" dirty="0">
                <a:latin typeface="HG丸ｺﾞｼｯｸM-PRO" pitchFamily="50" charset="-128"/>
                <a:ea typeface="HG丸ｺﾞｼｯｸM-PRO" pitchFamily="50" charset="-128"/>
              </a:endParaRPr>
            </a:p>
          </p:txBody>
        </p:sp>
      </p:grpSp>
      <p:grpSp>
        <p:nvGrpSpPr>
          <p:cNvPr id="13" name="グループ化 24"/>
          <p:cNvGrpSpPr/>
          <p:nvPr/>
        </p:nvGrpSpPr>
        <p:grpSpPr>
          <a:xfrm rot="16200000">
            <a:off x="4731388" y="5213835"/>
            <a:ext cx="689338" cy="2160238"/>
            <a:chOff x="4170227" y="1576975"/>
            <a:chExt cx="1032529" cy="2102633"/>
          </a:xfrm>
          <a:scene3d>
            <a:camera prst="orthographicFront"/>
            <a:lightRig rig="threePt" dir="t">
              <a:rot lat="0" lon="0" rev="7500000"/>
            </a:lightRig>
          </a:scene3d>
        </p:grpSpPr>
        <p:sp>
          <p:nvSpPr>
            <p:cNvPr id="17" name="角丸四角形 16"/>
            <p:cNvSpPr/>
            <p:nvPr/>
          </p:nvSpPr>
          <p:spPr>
            <a:xfrm>
              <a:off x="4170227" y="1576975"/>
              <a:ext cx="1032529" cy="2102633"/>
            </a:xfrm>
            <a:prstGeom prst="roundRect">
              <a:avLst/>
            </a:prstGeom>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8" name="角丸四角形 4"/>
            <p:cNvSpPr/>
            <p:nvPr/>
          </p:nvSpPr>
          <p:spPr>
            <a:xfrm>
              <a:off x="4232043" y="1618304"/>
              <a:ext cx="931718" cy="20018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eaVert" wrap="square" lIns="76200" tIns="76200" rIns="76200" bIns="76200" numCol="1" spcCol="1270" anchor="ctr" anchorCtr="1">
              <a:noAutofit/>
            </a:bodyPr>
            <a:lstStyle/>
            <a:p>
              <a:pPr lvl="0" algn="ctr" defTabSz="889000">
                <a:lnSpc>
                  <a:spcPct val="90000"/>
                </a:lnSpc>
                <a:spcBef>
                  <a:spcPct val="0"/>
                </a:spcBef>
                <a:spcAft>
                  <a:spcPct val="35000"/>
                </a:spcAft>
              </a:pPr>
              <a:r>
                <a:rPr kumimoji="1" lang="ja-JP" altLang="en-US" sz="2800" kern="1200" dirty="0" smtClean="0">
                  <a:latin typeface="HG丸ｺﾞｼｯｸM-PRO" pitchFamily="50" charset="-128"/>
                  <a:ea typeface="HG丸ｺﾞｼｯｸM-PRO" pitchFamily="50" charset="-128"/>
                </a:rPr>
                <a:t>実施・運用</a:t>
              </a:r>
              <a:endParaRPr kumimoji="1" lang="ja-JP" altLang="en-US" sz="2800" kern="1200" dirty="0">
                <a:latin typeface="HG丸ｺﾞｼｯｸM-PRO" pitchFamily="50" charset="-128"/>
                <a:ea typeface="HG丸ｺﾞｼｯｸM-PRO" pitchFamily="50" charset="-128"/>
              </a:endParaRPr>
            </a:p>
          </p:txBody>
        </p:sp>
      </p:grpSp>
      <p:grpSp>
        <p:nvGrpSpPr>
          <p:cNvPr id="14" name="グループ化 27"/>
          <p:cNvGrpSpPr/>
          <p:nvPr/>
        </p:nvGrpSpPr>
        <p:grpSpPr>
          <a:xfrm rot="16200000">
            <a:off x="2408880" y="3678649"/>
            <a:ext cx="689338" cy="2987830"/>
            <a:chOff x="3956933" y="1526301"/>
            <a:chExt cx="1032528" cy="2102633"/>
          </a:xfrm>
          <a:gradFill>
            <a:gsLst>
              <a:gs pos="0">
                <a:srgbClr val="FFB380"/>
              </a:gs>
              <a:gs pos="25000">
                <a:schemeClr val="accent6">
                  <a:hueOff val="0"/>
                  <a:satOff val="0"/>
                  <a:lumOff val="0"/>
                  <a:alphaOff val="0"/>
                  <a:tint val="96000"/>
                  <a:shade val="80000"/>
                  <a:satMod val="105000"/>
                </a:schemeClr>
              </a:gs>
              <a:gs pos="38000">
                <a:schemeClr val="accent6">
                  <a:hueOff val="0"/>
                  <a:satOff val="0"/>
                  <a:lumOff val="0"/>
                  <a:alphaOff val="0"/>
                  <a:tint val="96000"/>
                  <a:shade val="59000"/>
                  <a:satMod val="120000"/>
                </a:schemeClr>
              </a:gs>
              <a:gs pos="55000">
                <a:schemeClr val="accent6">
                  <a:hueOff val="0"/>
                  <a:satOff val="0"/>
                  <a:lumOff val="0"/>
                  <a:alphaOff val="0"/>
                  <a:shade val="57000"/>
                  <a:satMod val="120000"/>
                </a:schemeClr>
              </a:gs>
              <a:gs pos="80000">
                <a:schemeClr val="accent6">
                  <a:hueOff val="0"/>
                  <a:satOff val="0"/>
                  <a:lumOff val="0"/>
                  <a:alphaOff val="0"/>
                  <a:shade val="56000"/>
                  <a:satMod val="145000"/>
                </a:schemeClr>
              </a:gs>
              <a:gs pos="88000">
                <a:schemeClr val="accent6">
                  <a:hueOff val="0"/>
                  <a:satOff val="0"/>
                  <a:lumOff val="0"/>
                  <a:alphaOff val="0"/>
                  <a:shade val="63000"/>
                  <a:satMod val="160000"/>
                </a:schemeClr>
              </a:gs>
              <a:gs pos="100000">
                <a:schemeClr val="accent6">
                  <a:hueOff val="0"/>
                  <a:satOff val="0"/>
                  <a:lumOff val="0"/>
                  <a:alphaOff val="0"/>
                  <a:tint val="99555"/>
                  <a:satMod val="155000"/>
                </a:schemeClr>
              </a:gs>
            </a:gsLst>
            <a:lin ang="10800000" scaled="0"/>
          </a:gradFill>
          <a:scene3d>
            <a:camera prst="orthographicFront"/>
            <a:lightRig rig="threePt" dir="t">
              <a:rot lat="0" lon="0" rev="7500000"/>
            </a:lightRig>
          </a:scene3d>
        </p:grpSpPr>
        <p:sp>
          <p:nvSpPr>
            <p:cNvPr id="15" name="角丸四角形 14"/>
            <p:cNvSpPr/>
            <p:nvPr/>
          </p:nvSpPr>
          <p:spPr>
            <a:xfrm>
              <a:off x="3956933" y="1526301"/>
              <a:ext cx="1032528" cy="2102633"/>
            </a:xfrm>
            <a:prstGeom prst="roundRect">
              <a:avLst/>
            </a:prstGeom>
            <a:grpFill/>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6" name="角丸四角形 4"/>
            <p:cNvSpPr/>
            <p:nvPr/>
          </p:nvSpPr>
          <p:spPr>
            <a:xfrm>
              <a:off x="3995933" y="1589547"/>
              <a:ext cx="931717" cy="2001825"/>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eaVert" wrap="square" lIns="76200" tIns="76200" rIns="76200" bIns="76200" numCol="1" spcCol="1270" anchor="ctr" anchorCtr="1">
              <a:noAutofit/>
            </a:bodyPr>
            <a:lstStyle/>
            <a:p>
              <a:pPr lvl="0" algn="ctr" defTabSz="889000">
                <a:lnSpc>
                  <a:spcPct val="90000"/>
                </a:lnSpc>
                <a:spcBef>
                  <a:spcPct val="0"/>
                </a:spcBef>
                <a:spcAft>
                  <a:spcPct val="35000"/>
                </a:spcAft>
              </a:pPr>
              <a:r>
                <a:rPr lang="ja-JP" altLang="en-US" sz="2800" dirty="0" smtClean="0">
                  <a:latin typeface="HG丸ｺﾞｼｯｸM-PRO" pitchFamily="50" charset="-128"/>
                  <a:ea typeface="HG丸ｺﾞｼｯｸM-PRO" pitchFamily="50" charset="-128"/>
                </a:rPr>
                <a:t>点検・是正処置</a:t>
              </a:r>
              <a:endParaRPr kumimoji="1" lang="ja-JP" altLang="en-US" sz="2800" kern="1200" dirty="0">
                <a:latin typeface="HG丸ｺﾞｼｯｸM-PRO" pitchFamily="50" charset="-128"/>
                <a:ea typeface="HG丸ｺﾞｼｯｸM-PRO" pitchFamily="50" charset="-128"/>
              </a:endParaRPr>
            </a:p>
          </p:txBody>
        </p:sp>
      </p:grpSp>
      <p:sp>
        <p:nvSpPr>
          <p:cNvPr id="2" name="テキスト ボックス 1"/>
          <p:cNvSpPr txBox="1"/>
          <p:nvPr/>
        </p:nvSpPr>
        <p:spPr>
          <a:xfrm>
            <a:off x="3707902" y="1628800"/>
            <a:ext cx="2736306" cy="584775"/>
          </a:xfrm>
          <a:prstGeom prst="rect">
            <a:avLst/>
          </a:prstGeom>
          <a:noFill/>
        </p:spPr>
        <p:txBody>
          <a:bodyPr wrap="square" rtlCol="0">
            <a:spAutoFit/>
          </a:bodyPr>
          <a:lstStyle/>
          <a:p>
            <a:pPr algn="ctr"/>
            <a:r>
              <a:rPr kumimoji="1" lang="ja-JP" altLang="en-US" sz="3200" dirty="0" smtClean="0">
                <a:latin typeface="HG丸ｺﾞｼｯｸM-PRO" panose="020F0600000000000000" pitchFamily="50" charset="-128"/>
                <a:ea typeface="HG丸ｺﾞｼｯｸM-PRO" panose="020F0600000000000000" pitchFamily="50" charset="-128"/>
              </a:rPr>
              <a:t>環境目標</a:t>
            </a:r>
            <a:endParaRPr kumimoji="1" lang="ja-JP" altLang="en-US" sz="3200" dirty="0">
              <a:latin typeface="HG丸ｺﾞｼｯｸM-PRO" panose="020F0600000000000000" pitchFamily="50" charset="-128"/>
              <a:ea typeface="HG丸ｺﾞｼｯｸM-PRO" panose="020F0600000000000000" pitchFamily="50" charset="-128"/>
            </a:endParaRPr>
          </a:p>
        </p:txBody>
      </p:sp>
      <p:sp>
        <p:nvSpPr>
          <p:cNvPr id="29" name="テキスト ボックス 28"/>
          <p:cNvSpPr txBox="1"/>
          <p:nvPr/>
        </p:nvSpPr>
        <p:spPr>
          <a:xfrm>
            <a:off x="4284160" y="1187461"/>
            <a:ext cx="4536312" cy="369332"/>
          </a:xfrm>
          <a:prstGeom prst="rect">
            <a:avLst/>
          </a:prstGeom>
          <a:noFill/>
        </p:spPr>
        <p:txBody>
          <a:bodyPr wrap="square" rtlCol="0">
            <a:spAutoFit/>
          </a:bodyPr>
          <a:lstStyle/>
          <a:p>
            <a:r>
              <a:rPr lang="en-US" altLang="ja-JP" dirty="0" smtClean="0"/>
              <a:t>EMS</a:t>
            </a:r>
            <a:r>
              <a:rPr lang="ja-JP" altLang="en-US" dirty="0" smtClean="0"/>
              <a:t>：</a:t>
            </a:r>
            <a:r>
              <a:rPr lang="ja-JP" altLang="ja-JP" dirty="0" smtClean="0"/>
              <a:t>E</a:t>
            </a:r>
            <a:r>
              <a:rPr lang="en-US" altLang="ja-JP" dirty="0" err="1" smtClean="0"/>
              <a:t>nviromental</a:t>
            </a:r>
            <a:r>
              <a:rPr lang="ja-JP" altLang="ja-JP" dirty="0" smtClean="0"/>
              <a:t> </a:t>
            </a:r>
            <a:r>
              <a:rPr lang="en-US" altLang="ja-JP" dirty="0" smtClean="0"/>
              <a:t>Management </a:t>
            </a:r>
            <a:r>
              <a:rPr lang="ja-JP" altLang="ja-JP" dirty="0" smtClean="0"/>
              <a:t>S</a:t>
            </a:r>
            <a:r>
              <a:rPr lang="en-US" altLang="ja-JP" dirty="0" err="1" smtClean="0"/>
              <a:t>ystem</a:t>
            </a:r>
            <a:endParaRPr kumimoji="1" lang="ja-JP"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par>
                          <p:cTn id="31" fill="hold">
                            <p:stCondLst>
                              <p:cond delay="3000"/>
                            </p:stCondLst>
                            <p:childTnLst>
                              <p:par>
                                <p:cTn id="32" presetID="21" presetClass="entr" presetSubtype="1" fill="hold" grpId="0"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heel(1)">
                                      <p:cBhvr>
                                        <p:cTn id="34" dur="500"/>
                                        <p:tgtEl>
                                          <p:spTgt spid="27"/>
                                        </p:tgtEl>
                                      </p:cBhvr>
                                    </p:animEffect>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down)">
                                      <p:cBhvr>
                                        <p:cTn id="38" dur="500"/>
                                        <p:tgtEl>
                                          <p:spTgt spid="26"/>
                                        </p:tgtEl>
                                      </p:cBhvr>
                                    </p:animEffect>
                                  </p:childTnLst>
                                </p:cTn>
                              </p:par>
                            </p:childTnLst>
                          </p:cTn>
                        </p:par>
                        <p:par>
                          <p:cTn id="39" fill="hold">
                            <p:stCondLst>
                              <p:cond delay="4000"/>
                            </p:stCondLst>
                            <p:childTnLst>
                              <p:par>
                                <p:cTn id="40" presetID="22" presetClass="entr" presetSubtype="4"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down)">
                                      <p:cBhvr>
                                        <p:cTn id="42" dur="500"/>
                                        <p:tgtEl>
                                          <p:spTgt spid="28"/>
                                        </p:tgtEl>
                                      </p:cBhvr>
                                    </p:animEffect>
                                  </p:childTnLst>
                                </p:cTn>
                              </p:par>
                            </p:childTnLst>
                          </p:cTn>
                        </p:par>
                        <p:par>
                          <p:cTn id="43" fill="hold">
                            <p:stCondLst>
                              <p:cond delay="4500"/>
                            </p:stCondLst>
                            <p:childTnLst>
                              <p:par>
                                <p:cTn id="44" presetID="21" presetClass="entr" presetSubtype="1" fill="hold" grpId="0" nodeType="after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heel(1)">
                                      <p:cBhvr>
                                        <p:cTn id="46"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5" grpId="0" animBg="1"/>
      <p:bldP spid="26" grpId="0" animBg="1"/>
      <p:bldP spid="27" grpId="0" animBg="1"/>
      <p:bldP spid="28"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818000" y="3168000"/>
            <a:ext cx="6400800" cy="1753200"/>
          </a:xfrm>
        </p:spPr>
        <p:txBody>
          <a:bodyPr anchor="t"/>
          <a:lstStyle/>
          <a:p>
            <a:pPr algn="ctr"/>
            <a:r>
              <a:rPr lang="ja-JP" altLang="en-US" sz="5400" b="1" dirty="0" smtClean="0">
                <a:solidFill>
                  <a:srgbClr val="0070C0"/>
                </a:solidFill>
                <a:latin typeface="ＭＳ Ｐゴシック" pitchFamily="50" charset="-128"/>
                <a:ea typeface="ＭＳ Ｐゴシック" pitchFamily="50" charset="-128"/>
              </a:rPr>
              <a:t>持続可能な社会</a:t>
            </a:r>
            <a:endParaRPr kumimoji="1" lang="ja-JP" altLang="en-US" sz="5400" b="1" baseline="0" dirty="0">
              <a:solidFill>
                <a:srgbClr val="0070C0"/>
              </a:solidFill>
              <a:latin typeface="ＭＳ Ｐゴシック" pitchFamily="50" charset="-128"/>
              <a:ea typeface="ＭＳ Ｐゴシック" pitchFamily="50" charset="-128"/>
            </a:endParaRPr>
          </a:p>
        </p:txBody>
      </p:sp>
      <p:sp>
        <p:nvSpPr>
          <p:cNvPr id="4" name="Text Box 5"/>
          <p:cNvSpPr txBox="1">
            <a:spLocks noChangeArrowheads="1"/>
          </p:cNvSpPr>
          <p:nvPr/>
        </p:nvSpPr>
        <p:spPr bwMode="auto">
          <a:xfrm>
            <a:off x="7019925" y="439738"/>
            <a:ext cx="2089150" cy="396875"/>
          </a:xfrm>
          <a:prstGeom prst="rect">
            <a:avLst/>
          </a:prstGeom>
          <a:noFill/>
          <a:ln w="9525">
            <a:noFill/>
            <a:miter lim="800000"/>
            <a:headEnd/>
            <a:tailEnd/>
          </a:ln>
        </p:spPr>
        <p:txBody>
          <a:bodyPr>
            <a:spAutoFit/>
          </a:bodyPr>
          <a:lstStyle/>
          <a:p>
            <a:pPr>
              <a:spcBef>
                <a:spcPct val="50000"/>
              </a:spcBef>
            </a:pPr>
            <a:r>
              <a:rPr lang="ja-JP" altLang="en-US" sz="2000" dirty="0"/>
              <a:t>高等学校（工業）</a:t>
            </a:r>
          </a:p>
        </p:txBody>
      </p:sp>
      <p:sp>
        <p:nvSpPr>
          <p:cNvPr id="5" name="Rectangle 2"/>
          <p:cNvSpPr txBox="1">
            <a:spLocks noChangeArrowheads="1"/>
          </p:cNvSpPr>
          <p:nvPr/>
        </p:nvSpPr>
        <p:spPr bwMode="auto">
          <a:xfrm>
            <a:off x="827088" y="1349375"/>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500" b="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ＭＳ Ｐゴシック" pitchFamily="50" charset="-128"/>
                <a:ea typeface="+mj-ea"/>
                <a:cs typeface="+mj-cs"/>
              </a:rPr>
              <a:t>工業高校における持続可能な開発のための教育（ＥＳＤ）</a:t>
            </a:r>
          </a:p>
        </p:txBody>
      </p:sp>
      <p:sp>
        <p:nvSpPr>
          <p:cNvPr id="6" name="Rectangle 3"/>
          <p:cNvSpPr>
            <a:spLocks noChangeArrowheads="1"/>
          </p:cNvSpPr>
          <p:nvPr/>
        </p:nvSpPr>
        <p:spPr bwMode="auto">
          <a:xfrm>
            <a:off x="827088" y="6524625"/>
            <a:ext cx="8316912" cy="333375"/>
          </a:xfrm>
          <a:prstGeom prst="rect">
            <a:avLst/>
          </a:prstGeom>
          <a:noFill/>
          <a:ln w="9525">
            <a:noFill/>
            <a:miter lim="800000"/>
            <a:headEnd/>
            <a:tailEnd/>
          </a:ln>
        </p:spPr>
        <p:txBody>
          <a:bodyPr/>
          <a:lstStyle/>
          <a:p>
            <a:pPr marL="609600" indent="-609600" algn="ctr">
              <a:spcBef>
                <a:spcPct val="20000"/>
              </a:spcBef>
              <a:buClr>
                <a:srgbClr val="FFFF00"/>
              </a:buClr>
              <a:buFont typeface="Wingdings" pitchFamily="2" charset="2"/>
              <a:buNone/>
              <a:defRPr/>
            </a:pPr>
            <a:r>
              <a:rPr lang="ja-JP" altLang="en-US" sz="1050" dirty="0" smtClean="0">
                <a:ea typeface="ＭＳ Ｐゴシック" pitchFamily="50" charset="-128"/>
                <a:hlinkClick r:id="rId3" action="ppaction://hlinksldjump"/>
              </a:rPr>
              <a:t>持続可能な社会</a:t>
            </a:r>
            <a:r>
              <a:rPr lang="ja-JP" altLang="en-US" sz="1050" dirty="0">
                <a:ea typeface="ＭＳ Ｐゴシック" pitchFamily="50" charset="-128"/>
              </a:rPr>
              <a:t>　</a:t>
            </a:r>
            <a:r>
              <a:rPr lang="ja-JP" altLang="en-US" sz="1050" dirty="0" smtClean="0">
                <a:ea typeface="ＭＳ Ｐゴシック" pitchFamily="50" charset="-128"/>
                <a:hlinkClick r:id="rId4" action="ppaction://hlinksldjump"/>
              </a:rPr>
              <a:t>エネルギー資源</a:t>
            </a:r>
            <a:r>
              <a:rPr lang="ja-JP" altLang="en-US" sz="1050" dirty="0">
                <a:ea typeface="ＭＳ Ｐゴシック" pitchFamily="50" charset="-128"/>
              </a:rPr>
              <a:t>　</a:t>
            </a:r>
            <a:r>
              <a:rPr lang="ja-JP" altLang="en-US" sz="1050" dirty="0" smtClean="0">
                <a:ea typeface="ＭＳ Ｐゴシック" pitchFamily="50" charset="-128"/>
                <a:hlinkClick r:id="rId5" action="ppaction://hlinksldjump"/>
              </a:rPr>
              <a:t>環境問題の推移</a:t>
            </a:r>
            <a:r>
              <a:rPr lang="ja-JP" altLang="en-US" sz="1050" dirty="0">
                <a:ea typeface="ＭＳ Ｐゴシック" pitchFamily="50" charset="-128"/>
              </a:rPr>
              <a:t>　</a:t>
            </a:r>
            <a:r>
              <a:rPr lang="ja-JP" altLang="en-US" sz="1050" dirty="0" smtClean="0">
                <a:ea typeface="ＭＳ Ｐゴシック" pitchFamily="50" charset="-128"/>
                <a:hlinkClick r:id="rId6" action="ppaction://hlinksldjump"/>
              </a:rPr>
              <a:t>産業界の環境管理</a:t>
            </a:r>
            <a:r>
              <a:rPr lang="ja-JP" altLang="en-US" sz="1050" dirty="0">
                <a:ea typeface="ＭＳ Ｐゴシック" pitchFamily="50" charset="-128"/>
              </a:rPr>
              <a:t>　</a:t>
            </a:r>
            <a:r>
              <a:rPr lang="ja-JP" altLang="en-US" sz="1050" dirty="0" smtClean="0">
                <a:ea typeface="ＭＳ Ｐゴシック" pitchFamily="50" charset="-128"/>
                <a:hlinkClick r:id="rId7" action="ppaction://hlinksldjump"/>
              </a:rPr>
              <a:t>環境リスク</a:t>
            </a:r>
            <a:r>
              <a:rPr lang="ja-JP" altLang="en-US" sz="1050" dirty="0">
                <a:ea typeface="ＭＳ Ｐゴシック" pitchFamily="50" charset="-128"/>
              </a:rPr>
              <a:t>　</a:t>
            </a:r>
            <a:r>
              <a:rPr lang="ja-JP" altLang="en-US" sz="1050" dirty="0" smtClean="0">
                <a:ea typeface="ＭＳ Ｐゴシック" pitchFamily="50" charset="-128"/>
                <a:hlinkClick r:id="rId8" action="ppaction://hlinksldjump"/>
              </a:rPr>
              <a:t>排出ガスの規制</a:t>
            </a:r>
            <a:r>
              <a:rPr lang="ja-JP" altLang="en-US" sz="1050" dirty="0">
                <a:ea typeface="ＭＳ Ｐゴシック" pitchFamily="50" charset="-128"/>
              </a:rPr>
              <a:t>　</a:t>
            </a:r>
            <a:r>
              <a:rPr lang="ja-JP" altLang="en-US" sz="1050" dirty="0" smtClean="0">
                <a:ea typeface="ＭＳ Ｐゴシック" pitchFamily="50" charset="-128"/>
                <a:hlinkClick r:id="rId9" action="ppaction://hlinksldjump"/>
              </a:rPr>
              <a:t>工場排水の測定</a:t>
            </a:r>
            <a:r>
              <a:rPr lang="ja-JP" altLang="en-US" sz="1050" dirty="0">
                <a:ea typeface="ＭＳ Ｐゴシック" pitchFamily="50" charset="-128"/>
              </a:rPr>
              <a:t>　</a:t>
            </a:r>
            <a:r>
              <a:rPr lang="ja-JP" altLang="en-US" sz="1050" dirty="0" smtClean="0">
                <a:ea typeface="ＭＳ Ｐゴシック" pitchFamily="50" charset="-128"/>
                <a:hlinkClick r:id="rId10" action="ppaction://hlinksldjump"/>
              </a:rPr>
              <a:t>騒音の測定</a:t>
            </a:r>
            <a:r>
              <a:rPr lang="ja-JP" altLang="en-US" sz="1050" dirty="0">
                <a:ea typeface="ＭＳ Ｐゴシック" pitchFamily="50" charset="-128"/>
              </a:rPr>
              <a:t>　</a:t>
            </a:r>
            <a:endParaRPr lang="ja-JP" altLang="en-US" sz="1200" dirty="0">
              <a:ea typeface="ＭＳ Ｐゴシック" pitchFamily="50"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solidFill>
                  <a:srgbClr val="0070C0"/>
                </a:solidFill>
                <a:latin typeface="ＭＳ Ｐゴシック" pitchFamily="50" charset="-128"/>
                <a:ea typeface="ＭＳ Ｐゴシック" pitchFamily="50" charset="-128"/>
              </a:rPr>
              <a:t>環境マネジメントシステム（</a:t>
            </a:r>
            <a:r>
              <a:rPr lang="en-US" altLang="ja-JP" dirty="0" smtClean="0">
                <a:solidFill>
                  <a:srgbClr val="0070C0"/>
                </a:solidFill>
                <a:latin typeface="ＭＳ Ｐゴシック" pitchFamily="50" charset="-128"/>
                <a:ea typeface="ＭＳ Ｐゴシック" pitchFamily="50" charset="-128"/>
              </a:rPr>
              <a:t>EMS</a:t>
            </a:r>
            <a:r>
              <a:rPr lang="ja-JP" altLang="en-US" dirty="0" smtClean="0">
                <a:solidFill>
                  <a:srgbClr val="0070C0"/>
                </a:solidFill>
                <a:latin typeface="ＭＳ Ｐゴシック" pitchFamily="50" charset="-128"/>
                <a:ea typeface="ＭＳ Ｐゴシック" pitchFamily="50" charset="-128"/>
              </a:rPr>
              <a:t>）</a:t>
            </a:r>
            <a:endParaRPr kumimoji="1" lang="ja-JP" altLang="en-US" dirty="0"/>
          </a:p>
        </p:txBody>
      </p:sp>
      <p:sp>
        <p:nvSpPr>
          <p:cNvPr id="3" name="コンテンツ プレースホルダ 2"/>
          <p:cNvSpPr>
            <a:spLocks noGrp="1"/>
          </p:cNvSpPr>
          <p:nvPr>
            <p:ph idx="1"/>
          </p:nvPr>
        </p:nvSpPr>
        <p:spPr>
          <a:xfrm>
            <a:off x="827584" y="1676400"/>
            <a:ext cx="3865240" cy="4114800"/>
          </a:xfrm>
        </p:spPr>
        <p:txBody>
          <a:bodyPr anchor="ctr"/>
          <a:lstStyle/>
          <a:p>
            <a:pPr algn="ctr">
              <a:buNone/>
            </a:pPr>
            <a:r>
              <a:rPr lang="ja-JP" altLang="en-US" dirty="0" smtClean="0">
                <a:latin typeface="HG丸ｺﾞｼｯｸM-PRO" pitchFamily="50" charset="-128"/>
                <a:ea typeface="HG丸ｺﾞｼｯｸM-PRO" pitchFamily="50" charset="-128"/>
              </a:rPr>
              <a:t>環境マネジメント</a:t>
            </a:r>
            <a:endParaRPr lang="en-US" altLang="ja-JP" dirty="0" smtClean="0">
              <a:latin typeface="HG丸ｺﾞｼｯｸM-PRO" pitchFamily="50" charset="-128"/>
              <a:ea typeface="HG丸ｺﾞｼｯｸM-PRO" pitchFamily="50" charset="-128"/>
            </a:endParaRPr>
          </a:p>
          <a:p>
            <a:pPr algn="ctr">
              <a:buNone/>
            </a:pPr>
            <a:r>
              <a:rPr lang="ja-JP" altLang="en-US" dirty="0" smtClean="0">
                <a:latin typeface="HG丸ｺﾞｼｯｸM-PRO" pitchFamily="50" charset="-128"/>
                <a:ea typeface="HG丸ｺﾞｼｯｸM-PRO" pitchFamily="50" charset="-128"/>
              </a:rPr>
              <a:t>システム（</a:t>
            </a:r>
            <a:r>
              <a:rPr lang="en-US" altLang="ja-JP" dirty="0" smtClean="0">
                <a:latin typeface="HG丸ｺﾞｼｯｸM-PRO" pitchFamily="50" charset="-128"/>
                <a:ea typeface="HG丸ｺﾞｼｯｸM-PRO" pitchFamily="50" charset="-128"/>
              </a:rPr>
              <a:t>EMS</a:t>
            </a:r>
            <a:r>
              <a:rPr lang="ja-JP" altLang="en-US" dirty="0" smtClean="0">
                <a:latin typeface="HG丸ｺﾞｼｯｸM-PRO" pitchFamily="50" charset="-128"/>
                <a:ea typeface="HG丸ｺﾞｼｯｸM-PRO" pitchFamily="50" charset="-128"/>
              </a:rPr>
              <a:t>）</a:t>
            </a:r>
            <a:endParaRPr lang="en-US" altLang="ja-JP" dirty="0" smtClean="0">
              <a:latin typeface="HG丸ｺﾞｼｯｸM-PRO" pitchFamily="50" charset="-128"/>
              <a:ea typeface="HG丸ｺﾞｼｯｸM-PRO" pitchFamily="50" charset="-128"/>
            </a:endParaRPr>
          </a:p>
        </p:txBody>
      </p:sp>
      <p:sp>
        <p:nvSpPr>
          <p:cNvPr id="4" name="テキスト ボックス 3"/>
          <p:cNvSpPr txBox="1"/>
          <p:nvPr/>
        </p:nvSpPr>
        <p:spPr>
          <a:xfrm>
            <a:off x="2051720" y="6211669"/>
            <a:ext cx="7200801" cy="646331"/>
          </a:xfrm>
          <a:prstGeom prst="rect">
            <a:avLst/>
          </a:prstGeom>
          <a:noFill/>
        </p:spPr>
        <p:txBody>
          <a:bodyPr wrap="square" rtlCol="0">
            <a:spAutoFit/>
          </a:bodyPr>
          <a:lstStyle/>
          <a:p>
            <a:r>
              <a:rPr kumimoji="1" lang="ja-JP" altLang="en-US" dirty="0" smtClean="0">
                <a:latin typeface="HG丸ｺﾞｼｯｸM-PRO" pitchFamily="50" charset="-128"/>
                <a:ea typeface="HG丸ｺﾞｼｯｸM-PRO" pitchFamily="50" charset="-128"/>
                <a:hlinkClick r:id="rId3"/>
              </a:rPr>
              <a:t>愛知県総合教育センター</a:t>
            </a:r>
            <a:endParaRPr kumimoji="1" lang="en-US" altLang="ja-JP" dirty="0" smtClean="0">
              <a:latin typeface="HG丸ｺﾞｼｯｸM-PRO" pitchFamily="50" charset="-128"/>
              <a:ea typeface="HG丸ｺﾞｼｯｸM-PRO" pitchFamily="50" charset="-128"/>
              <a:hlinkClick r:id="rId3"/>
            </a:endParaRPr>
          </a:p>
          <a:p>
            <a:r>
              <a:rPr kumimoji="1" lang="ja-JP" altLang="en-US" dirty="0" smtClean="0">
                <a:latin typeface="HG丸ｺﾞｼｯｸM-PRO" pitchFamily="50" charset="-128"/>
                <a:ea typeface="HG丸ｺﾞｼｯｸM-PRO" pitchFamily="50" charset="-128"/>
                <a:hlinkClick r:id="rId3"/>
              </a:rPr>
              <a:t>高等学校　工業科（学習コンテンツ）品質管理「</a:t>
            </a:r>
            <a:r>
              <a:rPr kumimoji="1" lang="en-US" altLang="ja-JP" dirty="0" smtClean="0">
                <a:latin typeface="HG丸ｺﾞｼｯｸM-PRO" pitchFamily="50" charset="-128"/>
                <a:ea typeface="HG丸ｺﾞｼｯｸM-PRO" pitchFamily="50" charset="-128"/>
                <a:hlinkClick r:id="rId3"/>
              </a:rPr>
              <a:t>PDCA</a:t>
            </a:r>
            <a:r>
              <a:rPr kumimoji="1" lang="ja-JP" altLang="en-US" dirty="0" smtClean="0">
                <a:latin typeface="HG丸ｺﾞｼｯｸM-PRO" pitchFamily="50" charset="-128"/>
                <a:ea typeface="HG丸ｺﾞｼｯｸM-PRO" pitchFamily="50" charset="-128"/>
                <a:hlinkClick r:id="rId3"/>
              </a:rPr>
              <a:t>サイクル」</a:t>
            </a:r>
            <a:endParaRPr kumimoji="1" lang="ja-JP" altLang="en-US" dirty="0">
              <a:latin typeface="HG丸ｺﾞｼｯｸM-PRO" pitchFamily="50" charset="-128"/>
              <a:ea typeface="HG丸ｺﾞｼｯｸM-PRO" pitchFamily="50" charset="-128"/>
            </a:endParaRPr>
          </a:p>
        </p:txBody>
      </p:sp>
      <p:sp>
        <p:nvSpPr>
          <p:cNvPr id="5" name="等号 4"/>
          <p:cNvSpPr/>
          <p:nvPr/>
        </p:nvSpPr>
        <p:spPr bwMode="auto">
          <a:xfrm>
            <a:off x="4572000" y="3429000"/>
            <a:ext cx="936104" cy="720080"/>
          </a:xfrm>
          <a:prstGeom prst="mathEqual">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Narrow" pitchFamily="34" charset="0"/>
              <a:ea typeface="ＭＳ Ｐゴシック" pitchFamily="50" charset="-128"/>
            </a:endParaRPr>
          </a:p>
        </p:txBody>
      </p:sp>
      <p:sp>
        <p:nvSpPr>
          <p:cNvPr id="6" name="コンテンツ プレースホルダ 2"/>
          <p:cNvSpPr txBox="1">
            <a:spLocks/>
          </p:cNvSpPr>
          <p:nvPr/>
        </p:nvSpPr>
        <p:spPr bwMode="auto">
          <a:xfrm>
            <a:off x="5243264" y="1677600"/>
            <a:ext cx="3865240" cy="411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1" lang="ja-JP" altLang="en-US" sz="3200" b="0" i="0" u="none" strike="noStrike" kern="0" cap="none" spc="0" normalizeH="0" baseline="0" noProof="0" dirty="0" smtClean="0">
                <a:ln>
                  <a:noFill/>
                </a:ln>
                <a:solidFill>
                  <a:schemeClr val="tx1"/>
                </a:solidFill>
                <a:effectLst/>
                <a:uLnTx/>
                <a:uFillTx/>
                <a:latin typeface="HG丸ｺﾞｼｯｸM-PRO" pitchFamily="50" charset="-128"/>
                <a:ea typeface="HG丸ｺﾞｼｯｸM-PRO" pitchFamily="50" charset="-128"/>
                <a:cs typeface="+mn-cs"/>
              </a:rPr>
              <a:t>ＰＤＣＡサイクル</a:t>
            </a:r>
            <a:endParaRPr kumimoji="1" lang="en-US" altLang="ja-JP" sz="3200" b="0" i="0" u="none" strike="noStrike" kern="0" cap="none" spc="0" normalizeH="0" baseline="0" noProof="0" dirty="0" smtClean="0">
              <a:ln>
                <a:noFill/>
              </a:ln>
              <a:solidFill>
                <a:schemeClr val="tx1"/>
              </a:solidFill>
              <a:effectLst/>
              <a:uLnTx/>
              <a:uFillTx/>
              <a:latin typeface="HG丸ｺﾞｼｯｸM-PRO" pitchFamily="50" charset="-128"/>
              <a:ea typeface="HG丸ｺﾞｼｯｸM-PRO" pitchFamily="50" charset="-128"/>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6800" y="341784"/>
            <a:ext cx="7897688" cy="1143000"/>
          </a:xfrm>
        </p:spPr>
        <p:txBody>
          <a:bodyPr/>
          <a:lstStyle/>
          <a:p>
            <a:r>
              <a:rPr lang="ja-JP" altLang="en-US" dirty="0" smtClean="0">
                <a:solidFill>
                  <a:srgbClr val="0070C0"/>
                </a:solidFill>
                <a:latin typeface="+mj-ea"/>
              </a:rPr>
              <a:t>ライフサイクルアセスメント（</a:t>
            </a:r>
            <a:r>
              <a:rPr lang="en-US" altLang="ja-JP" dirty="0" smtClean="0">
                <a:solidFill>
                  <a:srgbClr val="0070C0"/>
                </a:solidFill>
                <a:latin typeface="+mj-ea"/>
              </a:rPr>
              <a:t>LCA)</a:t>
            </a:r>
            <a:endParaRPr kumimoji="1" lang="ja-JP" altLang="en-US" dirty="0"/>
          </a:p>
        </p:txBody>
      </p:sp>
      <p:sp>
        <p:nvSpPr>
          <p:cNvPr id="40" name="コンテンツ プレースホルダ 2"/>
          <p:cNvSpPr>
            <a:spLocks noGrp="1"/>
          </p:cNvSpPr>
          <p:nvPr>
            <p:ph idx="1"/>
          </p:nvPr>
        </p:nvSpPr>
        <p:spPr>
          <a:xfrm>
            <a:off x="1066800" y="1628800"/>
            <a:ext cx="7772400" cy="4114800"/>
          </a:xfrm>
        </p:spPr>
        <p:txBody>
          <a:bodyPr/>
          <a:lstStyle/>
          <a:p>
            <a:pPr>
              <a:buFont typeface="Wingdings" pitchFamily="2" charset="2"/>
              <a:buChar char="l"/>
            </a:pPr>
            <a:r>
              <a:rPr kumimoji="1" lang="ja-JP" altLang="en-US" sz="2800" baseline="0" dirty="0" smtClean="0">
                <a:latin typeface="HG丸ｺﾞｼｯｸM-PRO" pitchFamily="50" charset="-128"/>
                <a:ea typeface="HG丸ｺﾞｼｯｸM-PRO" pitchFamily="50" charset="-128"/>
              </a:rPr>
              <a:t>製造から運搬・使用</a:t>
            </a:r>
            <a:r>
              <a:rPr lang="ja-JP" altLang="en-US" sz="2800" dirty="0" smtClean="0">
                <a:latin typeface="HG丸ｺﾞｼｯｸM-PRO" pitchFamily="50" charset="-128"/>
                <a:ea typeface="HG丸ｺﾞｼｯｸM-PRO" pitchFamily="50" charset="-128"/>
              </a:rPr>
              <a:t>・</a:t>
            </a:r>
            <a:r>
              <a:rPr kumimoji="1" lang="ja-JP" altLang="en-US" sz="2800" baseline="0" dirty="0" smtClean="0">
                <a:latin typeface="HG丸ｺﾞｼｯｸM-PRO" pitchFamily="50" charset="-128"/>
                <a:ea typeface="HG丸ｺﾞｼｯｸM-PRO" pitchFamily="50" charset="-128"/>
              </a:rPr>
              <a:t>破棄</a:t>
            </a:r>
            <a:r>
              <a:rPr lang="ja-JP" altLang="en-US" sz="2800" dirty="0" smtClean="0">
                <a:latin typeface="HG丸ｺﾞｼｯｸM-PRO" pitchFamily="50" charset="-128"/>
                <a:ea typeface="HG丸ｺﾞｼｯｸM-PRO" pitchFamily="50" charset="-128"/>
              </a:rPr>
              <a:t>・</a:t>
            </a:r>
            <a:r>
              <a:rPr kumimoji="1" lang="ja-JP" altLang="en-US" sz="2800" baseline="0" dirty="0" smtClean="0">
                <a:latin typeface="HG丸ｺﾞｼｯｸM-PRO" pitchFamily="50" charset="-128"/>
                <a:ea typeface="HG丸ｺﾞｼｯｸM-PRO" pitchFamily="50" charset="-128"/>
              </a:rPr>
              <a:t>リサイクルまでの各段階で発生する環境負荷を測定し，評価すること</a:t>
            </a:r>
            <a:endParaRPr kumimoji="1" lang="ja-JP" altLang="en-US" sz="2800" baseline="0" dirty="0">
              <a:latin typeface="HG丸ｺﾞｼｯｸM-PRO" pitchFamily="50" charset="-128"/>
              <a:ea typeface="HG丸ｺﾞｼｯｸM-PRO" pitchFamily="50" charset="-128"/>
            </a:endParaRPr>
          </a:p>
        </p:txBody>
      </p:sp>
      <p:sp>
        <p:nvSpPr>
          <p:cNvPr id="4" name="テキスト ボックス 3"/>
          <p:cNvSpPr txBox="1"/>
          <p:nvPr/>
        </p:nvSpPr>
        <p:spPr>
          <a:xfrm>
            <a:off x="5508296" y="1259468"/>
            <a:ext cx="3240168" cy="369332"/>
          </a:xfrm>
          <a:prstGeom prst="rect">
            <a:avLst/>
          </a:prstGeom>
          <a:noFill/>
        </p:spPr>
        <p:txBody>
          <a:bodyPr wrap="square" rtlCol="0">
            <a:spAutoFit/>
          </a:bodyPr>
          <a:lstStyle/>
          <a:p>
            <a:r>
              <a:rPr lang="en-US" altLang="ja-JP" dirty="0" smtClean="0"/>
              <a:t>LCA</a:t>
            </a:r>
            <a:r>
              <a:rPr lang="ja-JP" altLang="en-US" dirty="0" smtClean="0"/>
              <a:t>：</a:t>
            </a:r>
            <a:r>
              <a:rPr lang="en-US" altLang="ja-JP" dirty="0" smtClean="0"/>
              <a:t>Life Cycle</a:t>
            </a:r>
            <a:r>
              <a:rPr lang="ja-JP" altLang="ja-JP" dirty="0" smtClean="0"/>
              <a:t> </a:t>
            </a:r>
            <a:r>
              <a:rPr lang="en-US" altLang="ja-JP" dirty="0" smtClean="0"/>
              <a:t>Assessment</a:t>
            </a:r>
            <a:endParaRPr kumimoji="1" lang="ja-JP" altLang="en-US" dirty="0"/>
          </a:p>
        </p:txBody>
      </p:sp>
      <p:sp>
        <p:nvSpPr>
          <p:cNvPr id="5" name="フリーフォーム 4"/>
          <p:cNvSpPr/>
          <p:nvPr/>
        </p:nvSpPr>
        <p:spPr>
          <a:xfrm>
            <a:off x="2987824" y="4754434"/>
            <a:ext cx="1233557" cy="1194846"/>
          </a:xfrm>
          <a:custGeom>
            <a:avLst/>
            <a:gdLst>
              <a:gd name="connsiteX0" fmla="*/ 0 w 1194550"/>
              <a:gd name="connsiteY0" fmla="*/ 0 h 1194550"/>
              <a:gd name="connsiteX1" fmla="*/ 1194550 w 1194550"/>
              <a:gd name="connsiteY1" fmla="*/ 0 h 1194550"/>
              <a:gd name="connsiteX2" fmla="*/ 1194550 w 1194550"/>
              <a:gd name="connsiteY2" fmla="*/ 1194550 h 1194550"/>
              <a:gd name="connsiteX3" fmla="*/ 0 w 1194550"/>
              <a:gd name="connsiteY3" fmla="*/ 1194550 h 1194550"/>
              <a:gd name="connsiteX4" fmla="*/ 0 w 1194550"/>
              <a:gd name="connsiteY4" fmla="*/ 0 h 1194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550" h="1194550">
                <a:moveTo>
                  <a:pt x="0" y="0"/>
                </a:moveTo>
                <a:lnTo>
                  <a:pt x="1194550" y="0"/>
                </a:lnTo>
                <a:lnTo>
                  <a:pt x="1194550" y="1194550"/>
                </a:lnTo>
                <a:lnTo>
                  <a:pt x="0" y="119455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kumimoji="1" lang="ja-JP" altLang="en-US" sz="1800" kern="1200" dirty="0" smtClean="0">
                <a:latin typeface="HG丸ｺﾞｼｯｸM-PRO" pitchFamily="50" charset="-128"/>
                <a:ea typeface="HG丸ｺﾞｼｯｸM-PRO" pitchFamily="50" charset="-128"/>
              </a:rPr>
              <a:t>製造・組立</a:t>
            </a:r>
            <a:endParaRPr kumimoji="1" lang="ja-JP" altLang="en-US" sz="1800" kern="1200" dirty="0">
              <a:latin typeface="HG丸ｺﾞｼｯｸM-PRO" pitchFamily="50" charset="-128"/>
              <a:ea typeface="HG丸ｺﾞｼｯｸM-PRO" pitchFamily="50" charset="-128"/>
            </a:endParaRPr>
          </a:p>
        </p:txBody>
      </p:sp>
      <p:sp>
        <p:nvSpPr>
          <p:cNvPr id="6" name="環状矢印 5"/>
          <p:cNvSpPr/>
          <p:nvPr/>
        </p:nvSpPr>
        <p:spPr>
          <a:xfrm rot="11841923">
            <a:off x="3461700" y="3344724"/>
            <a:ext cx="2915545" cy="2824049"/>
          </a:xfrm>
          <a:prstGeom prst="circularArrow">
            <a:avLst>
              <a:gd name="adj1" fmla="val 8250"/>
              <a:gd name="adj2" fmla="val 576282"/>
              <a:gd name="adj3" fmla="val 2963102"/>
              <a:gd name="adj4" fmla="val 52227"/>
              <a:gd name="adj5" fmla="val 9625"/>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フリーフォーム 6"/>
          <p:cNvSpPr/>
          <p:nvPr/>
        </p:nvSpPr>
        <p:spPr>
          <a:xfrm>
            <a:off x="4994627" y="3501008"/>
            <a:ext cx="1233557" cy="1194846"/>
          </a:xfrm>
          <a:custGeom>
            <a:avLst/>
            <a:gdLst>
              <a:gd name="connsiteX0" fmla="*/ 0 w 1194550"/>
              <a:gd name="connsiteY0" fmla="*/ 0 h 1194550"/>
              <a:gd name="connsiteX1" fmla="*/ 1194550 w 1194550"/>
              <a:gd name="connsiteY1" fmla="*/ 0 h 1194550"/>
              <a:gd name="connsiteX2" fmla="*/ 1194550 w 1194550"/>
              <a:gd name="connsiteY2" fmla="*/ 1194550 h 1194550"/>
              <a:gd name="connsiteX3" fmla="*/ 0 w 1194550"/>
              <a:gd name="connsiteY3" fmla="*/ 1194550 h 1194550"/>
              <a:gd name="connsiteX4" fmla="*/ 0 w 1194550"/>
              <a:gd name="connsiteY4" fmla="*/ 0 h 1194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550" h="1194550">
                <a:moveTo>
                  <a:pt x="0" y="0"/>
                </a:moveTo>
                <a:lnTo>
                  <a:pt x="1194550" y="0"/>
                </a:lnTo>
                <a:lnTo>
                  <a:pt x="1194550" y="1194550"/>
                </a:lnTo>
                <a:lnTo>
                  <a:pt x="0" y="119455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kumimoji="1" lang="ja-JP" altLang="en-US" sz="1800" kern="1200" dirty="0" smtClean="0">
                <a:latin typeface="HG丸ｺﾞｼｯｸM-PRO" pitchFamily="50" charset="-128"/>
                <a:ea typeface="HG丸ｺﾞｼｯｸM-PRO" pitchFamily="50" charset="-128"/>
              </a:rPr>
              <a:t>使用</a:t>
            </a:r>
            <a:endParaRPr kumimoji="1" lang="ja-JP" altLang="en-US" sz="1800" kern="1200" dirty="0">
              <a:latin typeface="HG丸ｺﾞｼｯｸM-PRO" pitchFamily="50" charset="-128"/>
              <a:ea typeface="HG丸ｺﾞｼｯｸM-PRO" pitchFamily="50" charset="-128"/>
            </a:endParaRPr>
          </a:p>
        </p:txBody>
      </p:sp>
      <p:sp>
        <p:nvSpPr>
          <p:cNvPr id="8" name="環状矢印 7"/>
          <p:cNvSpPr/>
          <p:nvPr/>
        </p:nvSpPr>
        <p:spPr>
          <a:xfrm rot="20597970">
            <a:off x="3620140" y="3773303"/>
            <a:ext cx="2915545" cy="2824049"/>
          </a:xfrm>
          <a:prstGeom prst="circularArrow">
            <a:avLst>
              <a:gd name="adj1" fmla="val 8250"/>
              <a:gd name="adj2" fmla="val 576282"/>
              <a:gd name="adj3" fmla="val 10171491"/>
              <a:gd name="adj4" fmla="val 7260616"/>
              <a:gd name="adj5" fmla="val 9625"/>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フリーフォーム 8"/>
          <p:cNvSpPr/>
          <p:nvPr/>
        </p:nvSpPr>
        <p:spPr>
          <a:xfrm>
            <a:off x="5066635" y="6050578"/>
            <a:ext cx="1233557" cy="1194846"/>
          </a:xfrm>
          <a:custGeom>
            <a:avLst/>
            <a:gdLst>
              <a:gd name="connsiteX0" fmla="*/ 0 w 1194550"/>
              <a:gd name="connsiteY0" fmla="*/ 0 h 1194550"/>
              <a:gd name="connsiteX1" fmla="*/ 1194550 w 1194550"/>
              <a:gd name="connsiteY1" fmla="*/ 0 h 1194550"/>
              <a:gd name="connsiteX2" fmla="*/ 1194550 w 1194550"/>
              <a:gd name="connsiteY2" fmla="*/ 1194550 h 1194550"/>
              <a:gd name="connsiteX3" fmla="*/ 0 w 1194550"/>
              <a:gd name="connsiteY3" fmla="*/ 1194550 h 1194550"/>
              <a:gd name="connsiteX4" fmla="*/ 0 w 1194550"/>
              <a:gd name="connsiteY4" fmla="*/ 0 h 1194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550" h="1194550">
                <a:moveTo>
                  <a:pt x="0" y="0"/>
                </a:moveTo>
                <a:lnTo>
                  <a:pt x="1194550" y="0"/>
                </a:lnTo>
                <a:lnTo>
                  <a:pt x="1194550" y="1194550"/>
                </a:lnTo>
                <a:lnTo>
                  <a:pt x="0" y="119455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kumimoji="1" lang="ja-JP" altLang="en-US" sz="1800" kern="1200" dirty="0" smtClean="0">
                <a:latin typeface="HG丸ｺﾞｼｯｸM-PRO" pitchFamily="50" charset="-128"/>
                <a:ea typeface="HG丸ｺﾞｼｯｸM-PRO" pitchFamily="50" charset="-128"/>
              </a:rPr>
              <a:t>リサイクル</a:t>
            </a:r>
            <a:endParaRPr kumimoji="1" lang="ja-JP" altLang="en-US" sz="1800" kern="1200" dirty="0">
              <a:latin typeface="HG丸ｺﾞｼｯｸM-PRO" pitchFamily="50" charset="-128"/>
              <a:ea typeface="HG丸ｺﾞｼｯｸM-PRO" pitchFamily="50" charset="-128"/>
            </a:endParaRPr>
          </a:p>
        </p:txBody>
      </p:sp>
      <p:sp>
        <p:nvSpPr>
          <p:cNvPr id="10" name="環状矢印 9"/>
          <p:cNvSpPr/>
          <p:nvPr/>
        </p:nvSpPr>
        <p:spPr>
          <a:xfrm rot="2668798">
            <a:off x="5393348" y="3096742"/>
            <a:ext cx="2915545" cy="2824049"/>
          </a:xfrm>
          <a:prstGeom prst="circularArrow">
            <a:avLst>
              <a:gd name="adj1" fmla="val 8250"/>
              <a:gd name="adj2" fmla="val 771740"/>
              <a:gd name="adj3" fmla="val 16856017"/>
              <a:gd name="adj4" fmla="val 12691193"/>
              <a:gd name="adj5" fmla="val 9625"/>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pic>
        <p:nvPicPr>
          <p:cNvPr id="11" name="Picture 9" descr="C:\Documents and Settings\alone\Local Settings\Temporary Internet Files\Content.IE5\V2HLL6UP\MC900360946[1].wmf"/>
          <p:cNvPicPr>
            <a:picLocks noChangeAspect="1" noChangeArrowheads="1"/>
          </p:cNvPicPr>
          <p:nvPr/>
        </p:nvPicPr>
        <p:blipFill>
          <a:blip r:embed="rId3" cstate="print"/>
          <a:srcRect/>
          <a:stretch>
            <a:fillRect/>
          </a:stretch>
        </p:blipFill>
        <p:spPr bwMode="auto">
          <a:xfrm>
            <a:off x="4139952" y="4221088"/>
            <a:ext cx="647854" cy="900000"/>
          </a:xfrm>
          <a:prstGeom prst="rect">
            <a:avLst/>
          </a:prstGeom>
          <a:noFill/>
        </p:spPr>
      </p:pic>
      <p:pic>
        <p:nvPicPr>
          <p:cNvPr id="12" name="Picture 26" descr="C:\Documents and Settings\alone\Local Settings\Temporary Internet Files\Content.IE5\S1GFKJ8F\MC900437845[1].wmf"/>
          <p:cNvPicPr>
            <a:picLocks noChangeAspect="1" noChangeArrowheads="1"/>
          </p:cNvPicPr>
          <p:nvPr/>
        </p:nvPicPr>
        <p:blipFill>
          <a:blip r:embed="rId4" cstate="print"/>
          <a:srcRect/>
          <a:stretch>
            <a:fillRect/>
          </a:stretch>
        </p:blipFill>
        <p:spPr bwMode="auto">
          <a:xfrm>
            <a:off x="5004528" y="5589320"/>
            <a:ext cx="791608" cy="720000"/>
          </a:xfrm>
          <a:prstGeom prst="rect">
            <a:avLst/>
          </a:prstGeom>
          <a:noFill/>
        </p:spPr>
      </p:pic>
      <p:pic>
        <p:nvPicPr>
          <p:cNvPr id="13" name="Picture 29" descr="C:\Documents and Settings\alone\Local Settings\Temporary Internet Files\Content.IE5\CT01AV0X\MC900437643[1].png"/>
          <p:cNvPicPr>
            <a:picLocks noChangeAspect="1" noChangeArrowheads="1"/>
          </p:cNvPicPr>
          <p:nvPr/>
        </p:nvPicPr>
        <p:blipFill>
          <a:blip r:embed="rId5" cstate="print"/>
          <a:srcRect/>
          <a:stretch>
            <a:fillRect/>
          </a:stretch>
        </p:blipFill>
        <p:spPr bwMode="auto">
          <a:xfrm>
            <a:off x="5724128" y="5949360"/>
            <a:ext cx="720000" cy="720000"/>
          </a:xfrm>
          <a:prstGeom prst="rect">
            <a:avLst/>
          </a:prstGeom>
          <a:noFill/>
        </p:spPr>
      </p:pic>
      <p:sp>
        <p:nvSpPr>
          <p:cNvPr id="14" name="左矢印 13"/>
          <p:cNvSpPr/>
          <p:nvPr/>
        </p:nvSpPr>
        <p:spPr bwMode="auto">
          <a:xfrm flipH="1">
            <a:off x="1835696" y="4312520"/>
            <a:ext cx="684000" cy="484632"/>
          </a:xfrm>
          <a:prstGeom prst="leftArrow">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Narrow" pitchFamily="34" charset="0"/>
              <a:ea typeface="ＭＳ Ｐゴシック" pitchFamily="50" charset="-128"/>
            </a:endParaRPr>
          </a:p>
        </p:txBody>
      </p:sp>
      <p:sp>
        <p:nvSpPr>
          <p:cNvPr id="17" name="正方形/長方形 16"/>
          <p:cNvSpPr/>
          <p:nvPr/>
        </p:nvSpPr>
        <p:spPr>
          <a:xfrm>
            <a:off x="7481906" y="4725144"/>
            <a:ext cx="1194550" cy="119455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ja-JP" altLang="en-US" dirty="0" smtClean="0">
                <a:latin typeface="HG丸ｺﾞｼｯｸM-PRO" pitchFamily="50" charset="-128"/>
                <a:ea typeface="HG丸ｺﾞｼｯｸM-PRO" pitchFamily="50" charset="-128"/>
              </a:rPr>
              <a:t>廃棄</a:t>
            </a:r>
            <a:endParaRPr kumimoji="1" lang="ja-JP" altLang="en-US" sz="1800" kern="1200" dirty="0">
              <a:latin typeface="HG丸ｺﾞｼｯｸM-PRO" pitchFamily="50" charset="-128"/>
              <a:ea typeface="HG丸ｺﾞｼｯｸM-PRO" pitchFamily="50" charset="-128"/>
            </a:endParaRPr>
          </a:p>
        </p:txBody>
      </p:sp>
      <p:pic>
        <p:nvPicPr>
          <p:cNvPr id="18" name="Picture 30" descr="C:\Documents and Settings\alone\Local Settings\Temporary Internet Files\Content.IE5\MNAVYXER\MC900343563[1].wmf"/>
          <p:cNvPicPr>
            <a:picLocks noChangeAspect="1" noChangeArrowheads="1"/>
          </p:cNvPicPr>
          <p:nvPr/>
        </p:nvPicPr>
        <p:blipFill>
          <a:blip r:embed="rId6" cstate="print"/>
          <a:srcRect/>
          <a:stretch>
            <a:fillRect/>
          </a:stretch>
        </p:blipFill>
        <p:spPr bwMode="auto">
          <a:xfrm>
            <a:off x="7874122" y="4077192"/>
            <a:ext cx="1090366" cy="1080000"/>
          </a:xfrm>
          <a:prstGeom prst="rect">
            <a:avLst/>
          </a:prstGeom>
          <a:noFill/>
        </p:spPr>
      </p:pic>
      <p:pic>
        <p:nvPicPr>
          <p:cNvPr id="19" name="Picture 31" descr="C:\Documents and Settings\alone\Local Settings\Temporary Internet Files\Content.IE5\CT01AV0X\MC900318964[1].wmf"/>
          <p:cNvPicPr>
            <a:picLocks noChangeAspect="1" noChangeArrowheads="1"/>
          </p:cNvPicPr>
          <p:nvPr/>
        </p:nvPicPr>
        <p:blipFill>
          <a:blip r:embed="rId7" cstate="print"/>
          <a:srcRect/>
          <a:stretch>
            <a:fillRect/>
          </a:stretch>
        </p:blipFill>
        <p:spPr bwMode="auto">
          <a:xfrm>
            <a:off x="7316633" y="4221088"/>
            <a:ext cx="629497" cy="900000"/>
          </a:xfrm>
          <a:prstGeom prst="rect">
            <a:avLst/>
          </a:prstGeom>
          <a:noFill/>
        </p:spPr>
      </p:pic>
      <p:pic>
        <p:nvPicPr>
          <p:cNvPr id="20" name="Picture 2" descr="C:\Documents and Settings\alone\Local Settings\Temporary Internet Files\Content.IE5\ADO725M1\MC900433919[1].png"/>
          <p:cNvPicPr>
            <a:picLocks noChangeAspect="1" noChangeArrowheads="1"/>
          </p:cNvPicPr>
          <p:nvPr/>
        </p:nvPicPr>
        <p:blipFill>
          <a:blip r:embed="rId8" cstate="print"/>
          <a:srcRect/>
          <a:stretch>
            <a:fillRect/>
          </a:stretch>
        </p:blipFill>
        <p:spPr bwMode="auto">
          <a:xfrm>
            <a:off x="899592" y="4437232"/>
            <a:ext cx="1080000" cy="1080000"/>
          </a:xfrm>
          <a:prstGeom prst="rect">
            <a:avLst/>
          </a:prstGeom>
          <a:noFill/>
        </p:spPr>
      </p:pic>
      <p:pic>
        <p:nvPicPr>
          <p:cNvPr id="21" name="Picture 3" descr="C:\Documents and Settings\alone\Local Settings\Temporary Internet Files\Content.IE5\GXE7C5AV\MC900437707[1].wmf"/>
          <p:cNvPicPr>
            <a:picLocks noChangeAspect="1" noChangeArrowheads="1"/>
          </p:cNvPicPr>
          <p:nvPr/>
        </p:nvPicPr>
        <p:blipFill>
          <a:blip r:embed="rId9" cstate="print"/>
          <a:srcRect/>
          <a:stretch>
            <a:fillRect/>
          </a:stretch>
        </p:blipFill>
        <p:spPr bwMode="auto">
          <a:xfrm rot="18878332">
            <a:off x="961671" y="3557449"/>
            <a:ext cx="900585" cy="1080000"/>
          </a:xfrm>
          <a:prstGeom prst="rect">
            <a:avLst/>
          </a:prstGeom>
          <a:noFill/>
        </p:spPr>
      </p:pic>
      <p:pic>
        <p:nvPicPr>
          <p:cNvPr id="22" name="Picture 16" descr="C:\Documents and Settings\alone\Local Settings\Temporary Internet Files\Content.IE5\CT01AV0X\MC900079072[1].wmf"/>
          <p:cNvPicPr>
            <a:picLocks noChangeAspect="1" noChangeArrowheads="1"/>
          </p:cNvPicPr>
          <p:nvPr/>
        </p:nvPicPr>
        <p:blipFill>
          <a:blip r:embed="rId10" cstate="print"/>
          <a:srcRect/>
          <a:stretch>
            <a:fillRect/>
          </a:stretch>
        </p:blipFill>
        <p:spPr bwMode="auto">
          <a:xfrm>
            <a:off x="2483768" y="4221088"/>
            <a:ext cx="1593327" cy="900000"/>
          </a:xfrm>
          <a:prstGeom prst="rect">
            <a:avLst/>
          </a:prstGeom>
          <a:noFill/>
        </p:spPr>
      </p:pic>
      <p:pic>
        <p:nvPicPr>
          <p:cNvPr id="23" name="Picture 5" descr="C:\Documents and Settings\alone\Local Settings\Temporary Internet Files\Content.IE5\UTN4Q2I8\MC900426066[1].wmf"/>
          <p:cNvPicPr>
            <a:picLocks noChangeAspect="1" noChangeArrowheads="1"/>
          </p:cNvPicPr>
          <p:nvPr/>
        </p:nvPicPr>
        <p:blipFill>
          <a:blip r:embed="rId11" cstate="print"/>
          <a:srcRect/>
          <a:stretch>
            <a:fillRect/>
          </a:stretch>
        </p:blipFill>
        <p:spPr bwMode="auto">
          <a:xfrm>
            <a:off x="5652120" y="3115397"/>
            <a:ext cx="773241" cy="900000"/>
          </a:xfrm>
          <a:prstGeom prst="rect">
            <a:avLst/>
          </a:prstGeom>
          <a:noFill/>
        </p:spPr>
      </p:pic>
      <p:pic>
        <p:nvPicPr>
          <p:cNvPr id="24" name="Picture 8" descr="C:\Documents and Settings\alone\Local Settings\Temporary Internet Files\Content.IE5\YHXEGETK\MC900396872[1].wmf"/>
          <p:cNvPicPr>
            <a:picLocks noChangeAspect="1" noChangeArrowheads="1"/>
          </p:cNvPicPr>
          <p:nvPr/>
        </p:nvPicPr>
        <p:blipFill>
          <a:blip r:embed="rId12" cstate="print"/>
          <a:srcRect/>
          <a:stretch>
            <a:fillRect/>
          </a:stretch>
        </p:blipFill>
        <p:spPr bwMode="auto">
          <a:xfrm>
            <a:off x="4826559" y="2963943"/>
            <a:ext cx="986618" cy="900000"/>
          </a:xfrm>
          <a:prstGeom prst="rect">
            <a:avLst/>
          </a:prstGeom>
          <a:noFill/>
        </p:spPr>
      </p:pic>
      <p:sp>
        <p:nvSpPr>
          <p:cNvPr id="25" name="フリーフォーム 24"/>
          <p:cNvSpPr/>
          <p:nvPr/>
        </p:nvSpPr>
        <p:spPr>
          <a:xfrm>
            <a:off x="755576" y="4941168"/>
            <a:ext cx="1233557" cy="1194846"/>
          </a:xfrm>
          <a:custGeom>
            <a:avLst/>
            <a:gdLst>
              <a:gd name="connsiteX0" fmla="*/ 0 w 1194550"/>
              <a:gd name="connsiteY0" fmla="*/ 0 h 1194550"/>
              <a:gd name="connsiteX1" fmla="*/ 1194550 w 1194550"/>
              <a:gd name="connsiteY1" fmla="*/ 0 h 1194550"/>
              <a:gd name="connsiteX2" fmla="*/ 1194550 w 1194550"/>
              <a:gd name="connsiteY2" fmla="*/ 1194550 h 1194550"/>
              <a:gd name="connsiteX3" fmla="*/ 0 w 1194550"/>
              <a:gd name="connsiteY3" fmla="*/ 1194550 h 1194550"/>
              <a:gd name="connsiteX4" fmla="*/ 0 w 1194550"/>
              <a:gd name="connsiteY4" fmla="*/ 0 h 1194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550" h="1194550">
                <a:moveTo>
                  <a:pt x="0" y="0"/>
                </a:moveTo>
                <a:lnTo>
                  <a:pt x="1194550" y="0"/>
                </a:lnTo>
                <a:lnTo>
                  <a:pt x="1194550" y="1194550"/>
                </a:lnTo>
                <a:lnTo>
                  <a:pt x="0" y="119455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ja-JP" altLang="en-US" dirty="0" smtClean="0">
                <a:latin typeface="HG丸ｺﾞｼｯｸM-PRO" pitchFamily="50" charset="-128"/>
                <a:ea typeface="HG丸ｺﾞｼｯｸM-PRO" pitchFamily="50" charset="-128"/>
              </a:rPr>
              <a:t>資源採取</a:t>
            </a:r>
            <a:endParaRPr kumimoji="1" lang="ja-JP" altLang="en-US" sz="1800" kern="1200" dirty="0">
              <a:latin typeface="HG丸ｺﾞｼｯｸM-PRO" pitchFamily="50" charset="-128"/>
              <a:ea typeface="HG丸ｺﾞｼｯｸM-PRO" pitchFamily="50" charset="-128"/>
            </a:endParaRPr>
          </a:p>
        </p:txBody>
      </p:sp>
      <p:sp>
        <p:nvSpPr>
          <p:cNvPr id="26" name="環状矢印 25"/>
          <p:cNvSpPr>
            <a:spLocks noChangeAspect="1"/>
          </p:cNvSpPr>
          <p:nvPr/>
        </p:nvSpPr>
        <p:spPr>
          <a:xfrm rot="14496730">
            <a:off x="3353706" y="2835762"/>
            <a:ext cx="4016498" cy="2899275"/>
          </a:xfrm>
          <a:prstGeom prst="circularArrow">
            <a:avLst>
              <a:gd name="adj1" fmla="val 8250"/>
              <a:gd name="adj2" fmla="val 576282"/>
              <a:gd name="adj3" fmla="val 10171491"/>
              <a:gd name="adj4" fmla="val 6593757"/>
              <a:gd name="adj5" fmla="val 9625"/>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par>
                                <p:cTn id="36" presetID="10" presetClass="entr" presetSubtype="0" fill="hold"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par>
                                <p:cTn id="39" presetID="10" presetClass="entr" presetSubtype="0"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par>
                          <p:cTn id="42" fill="hold">
                            <p:stCondLst>
                              <p:cond delay="2500"/>
                            </p:stCondLst>
                            <p:childTnLst>
                              <p:par>
                                <p:cTn id="43" presetID="10" presetClass="entr" presetSubtype="0" fill="hold"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par>
                                <p:cTn id="46" presetID="10" presetClass="entr" presetSubtype="0" fill="hold"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childTnLst>
                          </p:cTn>
                        </p:par>
                        <p:par>
                          <p:cTn id="49" fill="hold">
                            <p:stCondLst>
                              <p:cond delay="3000"/>
                            </p:stCondLst>
                            <p:childTnLst>
                              <p:par>
                                <p:cTn id="50" presetID="10" presetClass="entr" presetSubtype="0" fill="hold" grpId="0" nodeType="after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par>
                                <p:cTn id="56" presetID="10" presetClass="entr" presetSubtype="0" fill="hold"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500"/>
                                        <p:tgtEl>
                                          <p:spTgt spid="12"/>
                                        </p:tgtEl>
                                      </p:cBhvr>
                                    </p:animEffect>
                                  </p:childTnLst>
                                </p:cTn>
                              </p:par>
                              <p:par>
                                <p:cTn id="59" presetID="10" presetClass="entr" presetSubtype="0" fill="hold"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500"/>
                                        <p:tgtEl>
                                          <p:spTgt spid="13"/>
                                        </p:tgtEl>
                                      </p:cBhvr>
                                    </p:animEffect>
                                  </p:childTnLst>
                                </p:cTn>
                              </p:par>
                              <p:par>
                                <p:cTn id="62" presetID="10" presetClass="entr" presetSubtype="0" fill="hold" nodeType="with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par>
                                <p:cTn id="65" presetID="10" presetClass="entr" presetSubtype="0"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500"/>
                                        <p:tgtEl>
                                          <p:spTgt spid="19"/>
                                        </p:tgtEl>
                                      </p:cBhvr>
                                    </p:animEffect>
                                  </p:childTnLst>
                                </p:cTn>
                              </p:par>
                            </p:childTnLst>
                          </p:cTn>
                        </p:par>
                        <p:par>
                          <p:cTn id="68" fill="hold">
                            <p:stCondLst>
                              <p:cond delay="3500"/>
                            </p:stCondLst>
                            <p:childTnLst>
                              <p:par>
                                <p:cTn id="69" presetID="10" presetClass="entr" presetSubtype="0" fill="hold" nodeType="after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fade">
                                      <p:cBhvr>
                                        <p:cTn id="7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4" grpId="0" animBg="1"/>
      <p:bldP spid="17" grpId="0"/>
      <p:bldP spid="2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6800" y="341784"/>
            <a:ext cx="7897688" cy="1143000"/>
          </a:xfrm>
        </p:spPr>
        <p:txBody>
          <a:bodyPr/>
          <a:lstStyle/>
          <a:p>
            <a:r>
              <a:rPr lang="ja-JP" altLang="en-US" dirty="0" smtClean="0">
                <a:solidFill>
                  <a:srgbClr val="0070C0"/>
                </a:solidFill>
                <a:latin typeface="+mj-ea"/>
              </a:rPr>
              <a:t>ライフサイクルアセスメント（</a:t>
            </a:r>
            <a:r>
              <a:rPr lang="en-US" altLang="ja-JP" dirty="0" smtClean="0">
                <a:solidFill>
                  <a:srgbClr val="0070C0"/>
                </a:solidFill>
                <a:latin typeface="+mj-ea"/>
              </a:rPr>
              <a:t>LCA)</a:t>
            </a:r>
            <a:endParaRPr kumimoji="1" lang="ja-JP" altLang="en-US" dirty="0"/>
          </a:p>
        </p:txBody>
      </p:sp>
      <p:graphicFrame>
        <p:nvGraphicFramePr>
          <p:cNvPr id="40" name="グラフ 39"/>
          <p:cNvGraphicFramePr/>
          <p:nvPr>
            <p:extLst>
              <p:ext uri="{D42A27DB-BD31-4B8C-83A1-F6EECF244321}">
                <p14:modId xmlns:p14="http://schemas.microsoft.com/office/powerpoint/2010/main" val="3897271531"/>
              </p:ext>
            </p:extLst>
          </p:nvPr>
        </p:nvGraphicFramePr>
        <p:xfrm>
          <a:off x="971600" y="1397000"/>
          <a:ext cx="7992888" cy="5344368"/>
        </p:xfrm>
        <a:graphic>
          <a:graphicData uri="http://schemas.openxmlformats.org/drawingml/2006/chart">
            <c:chart xmlns:c="http://schemas.openxmlformats.org/drawingml/2006/chart" xmlns:r="http://schemas.openxmlformats.org/officeDocument/2006/relationships" r:id="rId3"/>
          </a:graphicData>
        </a:graphic>
      </p:graphicFrame>
      <p:grpSp>
        <p:nvGrpSpPr>
          <p:cNvPr id="21" name="グループ化 20"/>
          <p:cNvGrpSpPr/>
          <p:nvPr/>
        </p:nvGrpSpPr>
        <p:grpSpPr>
          <a:xfrm>
            <a:off x="1547664" y="1700808"/>
            <a:ext cx="5760640" cy="3528392"/>
            <a:chOff x="755576" y="2277151"/>
            <a:chExt cx="8208912" cy="4968273"/>
          </a:xfrm>
        </p:grpSpPr>
        <p:grpSp>
          <p:nvGrpSpPr>
            <p:cNvPr id="20" name="グループ化 19"/>
            <p:cNvGrpSpPr/>
            <p:nvPr/>
          </p:nvGrpSpPr>
          <p:grpSpPr>
            <a:xfrm>
              <a:off x="755576" y="2963943"/>
              <a:ext cx="8208912" cy="4281481"/>
              <a:chOff x="755576" y="2963943"/>
              <a:chExt cx="8208912" cy="4281481"/>
            </a:xfrm>
          </p:grpSpPr>
          <p:sp>
            <p:nvSpPr>
              <p:cNvPr id="59" name="フリーフォーム 58"/>
              <p:cNvSpPr/>
              <p:nvPr/>
            </p:nvSpPr>
            <p:spPr>
              <a:xfrm>
                <a:off x="2684969" y="4754435"/>
                <a:ext cx="1536412" cy="1194847"/>
              </a:xfrm>
              <a:custGeom>
                <a:avLst/>
                <a:gdLst>
                  <a:gd name="connsiteX0" fmla="*/ 0 w 1194550"/>
                  <a:gd name="connsiteY0" fmla="*/ 0 h 1194550"/>
                  <a:gd name="connsiteX1" fmla="*/ 1194550 w 1194550"/>
                  <a:gd name="connsiteY1" fmla="*/ 0 h 1194550"/>
                  <a:gd name="connsiteX2" fmla="*/ 1194550 w 1194550"/>
                  <a:gd name="connsiteY2" fmla="*/ 1194550 h 1194550"/>
                  <a:gd name="connsiteX3" fmla="*/ 0 w 1194550"/>
                  <a:gd name="connsiteY3" fmla="*/ 1194550 h 1194550"/>
                  <a:gd name="connsiteX4" fmla="*/ 0 w 1194550"/>
                  <a:gd name="connsiteY4" fmla="*/ 0 h 1194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550" h="1194550">
                    <a:moveTo>
                      <a:pt x="0" y="0"/>
                    </a:moveTo>
                    <a:lnTo>
                      <a:pt x="1194550" y="0"/>
                    </a:lnTo>
                    <a:lnTo>
                      <a:pt x="1194550" y="1194550"/>
                    </a:lnTo>
                    <a:lnTo>
                      <a:pt x="0" y="119455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kumimoji="1" lang="ja-JP" altLang="en-US" sz="1400" kern="1200" dirty="0" smtClean="0">
                    <a:latin typeface="HG丸ｺﾞｼｯｸM-PRO" pitchFamily="50" charset="-128"/>
                    <a:ea typeface="HG丸ｺﾞｼｯｸM-PRO" pitchFamily="50" charset="-128"/>
                  </a:rPr>
                  <a:t>製造・組立</a:t>
                </a:r>
                <a:endParaRPr kumimoji="1" lang="ja-JP" altLang="en-US" sz="1400" kern="1200" dirty="0">
                  <a:latin typeface="HG丸ｺﾞｼｯｸM-PRO" pitchFamily="50" charset="-128"/>
                  <a:ea typeface="HG丸ｺﾞｼｯｸM-PRO" pitchFamily="50" charset="-128"/>
                </a:endParaRPr>
              </a:p>
            </p:txBody>
          </p:sp>
          <p:sp>
            <p:nvSpPr>
              <p:cNvPr id="60" name="環状矢印 59"/>
              <p:cNvSpPr/>
              <p:nvPr/>
            </p:nvSpPr>
            <p:spPr>
              <a:xfrm rot="11841923">
                <a:off x="3461700" y="3344724"/>
                <a:ext cx="2915545" cy="2824049"/>
              </a:xfrm>
              <a:prstGeom prst="circularArrow">
                <a:avLst>
                  <a:gd name="adj1" fmla="val 8250"/>
                  <a:gd name="adj2" fmla="val 576282"/>
                  <a:gd name="adj3" fmla="val 2963102"/>
                  <a:gd name="adj4" fmla="val 52227"/>
                  <a:gd name="adj5" fmla="val 9625"/>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1" name="フリーフォーム 60"/>
              <p:cNvSpPr/>
              <p:nvPr/>
            </p:nvSpPr>
            <p:spPr>
              <a:xfrm>
                <a:off x="4994627" y="3501008"/>
                <a:ext cx="1233557" cy="1194846"/>
              </a:xfrm>
              <a:custGeom>
                <a:avLst/>
                <a:gdLst>
                  <a:gd name="connsiteX0" fmla="*/ 0 w 1194550"/>
                  <a:gd name="connsiteY0" fmla="*/ 0 h 1194550"/>
                  <a:gd name="connsiteX1" fmla="*/ 1194550 w 1194550"/>
                  <a:gd name="connsiteY1" fmla="*/ 0 h 1194550"/>
                  <a:gd name="connsiteX2" fmla="*/ 1194550 w 1194550"/>
                  <a:gd name="connsiteY2" fmla="*/ 1194550 h 1194550"/>
                  <a:gd name="connsiteX3" fmla="*/ 0 w 1194550"/>
                  <a:gd name="connsiteY3" fmla="*/ 1194550 h 1194550"/>
                  <a:gd name="connsiteX4" fmla="*/ 0 w 1194550"/>
                  <a:gd name="connsiteY4" fmla="*/ 0 h 1194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550" h="1194550">
                    <a:moveTo>
                      <a:pt x="0" y="0"/>
                    </a:moveTo>
                    <a:lnTo>
                      <a:pt x="1194550" y="0"/>
                    </a:lnTo>
                    <a:lnTo>
                      <a:pt x="1194550" y="1194550"/>
                    </a:lnTo>
                    <a:lnTo>
                      <a:pt x="0" y="119455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kumimoji="1" lang="ja-JP" altLang="en-US" sz="1400" kern="1200" dirty="0" smtClean="0">
                    <a:latin typeface="HG丸ｺﾞｼｯｸM-PRO" pitchFamily="50" charset="-128"/>
                    <a:ea typeface="HG丸ｺﾞｼｯｸM-PRO" pitchFamily="50" charset="-128"/>
                  </a:rPr>
                  <a:t>使用</a:t>
                </a:r>
                <a:endParaRPr kumimoji="1" lang="ja-JP" altLang="en-US" sz="1400" kern="1200" dirty="0">
                  <a:latin typeface="HG丸ｺﾞｼｯｸM-PRO" pitchFamily="50" charset="-128"/>
                  <a:ea typeface="HG丸ｺﾞｼｯｸM-PRO" pitchFamily="50" charset="-128"/>
                </a:endParaRPr>
              </a:p>
            </p:txBody>
          </p:sp>
          <p:sp>
            <p:nvSpPr>
              <p:cNvPr id="62" name="環状矢印 61"/>
              <p:cNvSpPr/>
              <p:nvPr/>
            </p:nvSpPr>
            <p:spPr>
              <a:xfrm rot="20597970">
                <a:off x="3620140" y="3773303"/>
                <a:ext cx="2915545" cy="2824049"/>
              </a:xfrm>
              <a:prstGeom prst="circularArrow">
                <a:avLst>
                  <a:gd name="adj1" fmla="val 8250"/>
                  <a:gd name="adj2" fmla="val 576282"/>
                  <a:gd name="adj3" fmla="val 10171491"/>
                  <a:gd name="adj4" fmla="val 7260616"/>
                  <a:gd name="adj5" fmla="val 9625"/>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3" name="フリーフォーム 62"/>
              <p:cNvSpPr/>
              <p:nvPr/>
            </p:nvSpPr>
            <p:spPr>
              <a:xfrm>
                <a:off x="4857889" y="6050577"/>
                <a:ext cx="1442304" cy="1194847"/>
              </a:xfrm>
              <a:custGeom>
                <a:avLst/>
                <a:gdLst>
                  <a:gd name="connsiteX0" fmla="*/ 0 w 1194550"/>
                  <a:gd name="connsiteY0" fmla="*/ 0 h 1194550"/>
                  <a:gd name="connsiteX1" fmla="*/ 1194550 w 1194550"/>
                  <a:gd name="connsiteY1" fmla="*/ 0 h 1194550"/>
                  <a:gd name="connsiteX2" fmla="*/ 1194550 w 1194550"/>
                  <a:gd name="connsiteY2" fmla="*/ 1194550 h 1194550"/>
                  <a:gd name="connsiteX3" fmla="*/ 0 w 1194550"/>
                  <a:gd name="connsiteY3" fmla="*/ 1194550 h 1194550"/>
                  <a:gd name="connsiteX4" fmla="*/ 0 w 1194550"/>
                  <a:gd name="connsiteY4" fmla="*/ 0 h 1194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550" h="1194550">
                    <a:moveTo>
                      <a:pt x="0" y="0"/>
                    </a:moveTo>
                    <a:lnTo>
                      <a:pt x="1194550" y="0"/>
                    </a:lnTo>
                    <a:lnTo>
                      <a:pt x="1194550" y="1194550"/>
                    </a:lnTo>
                    <a:lnTo>
                      <a:pt x="0" y="119455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kumimoji="1" lang="ja-JP" altLang="en-US" sz="1400" kern="1200" dirty="0" smtClean="0">
                    <a:latin typeface="HG丸ｺﾞｼｯｸM-PRO" pitchFamily="50" charset="-128"/>
                    <a:ea typeface="HG丸ｺﾞｼｯｸM-PRO" pitchFamily="50" charset="-128"/>
                  </a:rPr>
                  <a:t>リサイクル</a:t>
                </a:r>
                <a:endParaRPr kumimoji="1" lang="ja-JP" altLang="en-US" sz="1400" kern="1200" dirty="0">
                  <a:latin typeface="HG丸ｺﾞｼｯｸM-PRO" pitchFamily="50" charset="-128"/>
                  <a:ea typeface="HG丸ｺﾞｼｯｸM-PRO" pitchFamily="50" charset="-128"/>
                </a:endParaRPr>
              </a:p>
            </p:txBody>
          </p:sp>
          <p:sp>
            <p:nvSpPr>
              <p:cNvPr id="64" name="環状矢印 63"/>
              <p:cNvSpPr/>
              <p:nvPr/>
            </p:nvSpPr>
            <p:spPr>
              <a:xfrm rot="2668798">
                <a:off x="5393348" y="3096742"/>
                <a:ext cx="2915545" cy="2824049"/>
              </a:xfrm>
              <a:prstGeom prst="circularArrow">
                <a:avLst>
                  <a:gd name="adj1" fmla="val 8250"/>
                  <a:gd name="adj2" fmla="val 771740"/>
                  <a:gd name="adj3" fmla="val 16856017"/>
                  <a:gd name="adj4" fmla="val 12691193"/>
                  <a:gd name="adj5" fmla="val 9625"/>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pic>
            <p:nvPicPr>
              <p:cNvPr id="65" name="Picture 9" descr="C:\Documents and Settings\alone\Local Settings\Temporary Internet Files\Content.IE5\V2HLL6UP\MC900360946[1].wmf"/>
              <p:cNvPicPr>
                <a:picLocks noChangeAspect="1" noChangeArrowheads="1"/>
              </p:cNvPicPr>
              <p:nvPr/>
            </p:nvPicPr>
            <p:blipFill>
              <a:blip r:embed="rId4" cstate="print"/>
              <a:srcRect/>
              <a:stretch>
                <a:fillRect/>
              </a:stretch>
            </p:blipFill>
            <p:spPr bwMode="auto">
              <a:xfrm>
                <a:off x="4139952" y="4221088"/>
                <a:ext cx="647854" cy="900000"/>
              </a:xfrm>
              <a:prstGeom prst="rect">
                <a:avLst/>
              </a:prstGeom>
              <a:noFill/>
            </p:spPr>
          </p:pic>
          <p:pic>
            <p:nvPicPr>
              <p:cNvPr id="66" name="Picture 26" descr="C:\Documents and Settings\alone\Local Settings\Temporary Internet Files\Content.IE5\S1GFKJ8F\MC900437845[1].wmf"/>
              <p:cNvPicPr>
                <a:picLocks noChangeAspect="1" noChangeArrowheads="1"/>
              </p:cNvPicPr>
              <p:nvPr/>
            </p:nvPicPr>
            <p:blipFill>
              <a:blip r:embed="rId5" cstate="print"/>
              <a:srcRect/>
              <a:stretch>
                <a:fillRect/>
              </a:stretch>
            </p:blipFill>
            <p:spPr bwMode="auto">
              <a:xfrm>
                <a:off x="5004528" y="5589320"/>
                <a:ext cx="791608" cy="720000"/>
              </a:xfrm>
              <a:prstGeom prst="rect">
                <a:avLst/>
              </a:prstGeom>
              <a:noFill/>
            </p:spPr>
          </p:pic>
          <p:pic>
            <p:nvPicPr>
              <p:cNvPr id="67" name="Picture 29" descr="C:\Documents and Settings\alone\Local Settings\Temporary Internet Files\Content.IE5\CT01AV0X\MC900437643[1].png"/>
              <p:cNvPicPr>
                <a:picLocks noChangeAspect="1" noChangeArrowheads="1"/>
              </p:cNvPicPr>
              <p:nvPr/>
            </p:nvPicPr>
            <p:blipFill>
              <a:blip r:embed="rId6" cstate="print"/>
              <a:srcRect/>
              <a:stretch>
                <a:fillRect/>
              </a:stretch>
            </p:blipFill>
            <p:spPr bwMode="auto">
              <a:xfrm>
                <a:off x="5724128" y="5949360"/>
                <a:ext cx="720000" cy="720000"/>
              </a:xfrm>
              <a:prstGeom prst="rect">
                <a:avLst/>
              </a:prstGeom>
              <a:noFill/>
            </p:spPr>
          </p:pic>
          <p:sp>
            <p:nvSpPr>
              <p:cNvPr id="68" name="左矢印 67"/>
              <p:cNvSpPr/>
              <p:nvPr/>
            </p:nvSpPr>
            <p:spPr bwMode="auto">
              <a:xfrm flipH="1">
                <a:off x="1835696" y="4312520"/>
                <a:ext cx="684000" cy="484632"/>
              </a:xfrm>
              <a:prstGeom prst="leftArrow">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Arial Narrow" pitchFamily="34" charset="0"/>
                  <a:ea typeface="ＭＳ Ｐゴシック" pitchFamily="50" charset="-128"/>
                </a:endParaRPr>
              </a:p>
            </p:txBody>
          </p:sp>
          <p:sp>
            <p:nvSpPr>
              <p:cNvPr id="69" name="正方形/長方形 68"/>
              <p:cNvSpPr/>
              <p:nvPr/>
            </p:nvSpPr>
            <p:spPr>
              <a:xfrm>
                <a:off x="7481906" y="4725144"/>
                <a:ext cx="1194550" cy="119455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ja-JP" altLang="en-US" sz="1400" dirty="0" smtClean="0">
                    <a:latin typeface="HG丸ｺﾞｼｯｸM-PRO" pitchFamily="50" charset="-128"/>
                    <a:ea typeface="HG丸ｺﾞｼｯｸM-PRO" pitchFamily="50" charset="-128"/>
                  </a:rPr>
                  <a:t>廃棄</a:t>
                </a:r>
                <a:endParaRPr kumimoji="1" lang="ja-JP" altLang="en-US" sz="1400" kern="1200" dirty="0">
                  <a:latin typeface="HG丸ｺﾞｼｯｸM-PRO" pitchFamily="50" charset="-128"/>
                  <a:ea typeface="HG丸ｺﾞｼｯｸM-PRO" pitchFamily="50" charset="-128"/>
                </a:endParaRPr>
              </a:p>
            </p:txBody>
          </p:sp>
          <p:pic>
            <p:nvPicPr>
              <p:cNvPr id="70" name="Picture 30" descr="C:\Documents and Settings\alone\Local Settings\Temporary Internet Files\Content.IE5\MNAVYXER\MC900343563[1].wmf"/>
              <p:cNvPicPr>
                <a:picLocks noChangeAspect="1" noChangeArrowheads="1"/>
              </p:cNvPicPr>
              <p:nvPr/>
            </p:nvPicPr>
            <p:blipFill>
              <a:blip r:embed="rId7" cstate="print"/>
              <a:srcRect/>
              <a:stretch>
                <a:fillRect/>
              </a:stretch>
            </p:blipFill>
            <p:spPr bwMode="auto">
              <a:xfrm>
                <a:off x="7874122" y="4077192"/>
                <a:ext cx="1090366" cy="1080000"/>
              </a:xfrm>
              <a:prstGeom prst="rect">
                <a:avLst/>
              </a:prstGeom>
              <a:noFill/>
            </p:spPr>
          </p:pic>
          <p:pic>
            <p:nvPicPr>
              <p:cNvPr id="71" name="Picture 31" descr="C:\Documents and Settings\alone\Local Settings\Temporary Internet Files\Content.IE5\CT01AV0X\MC900318964[1].wmf"/>
              <p:cNvPicPr>
                <a:picLocks noChangeAspect="1" noChangeArrowheads="1"/>
              </p:cNvPicPr>
              <p:nvPr/>
            </p:nvPicPr>
            <p:blipFill>
              <a:blip r:embed="rId8" cstate="print"/>
              <a:srcRect/>
              <a:stretch>
                <a:fillRect/>
              </a:stretch>
            </p:blipFill>
            <p:spPr bwMode="auto">
              <a:xfrm>
                <a:off x="7316633" y="4221088"/>
                <a:ext cx="629497" cy="900000"/>
              </a:xfrm>
              <a:prstGeom prst="rect">
                <a:avLst/>
              </a:prstGeom>
              <a:noFill/>
            </p:spPr>
          </p:pic>
          <p:pic>
            <p:nvPicPr>
              <p:cNvPr id="72" name="Picture 2" descr="C:\Documents and Settings\alone\Local Settings\Temporary Internet Files\Content.IE5\ADO725M1\MC900433919[1].png"/>
              <p:cNvPicPr>
                <a:picLocks noChangeAspect="1" noChangeArrowheads="1"/>
              </p:cNvPicPr>
              <p:nvPr/>
            </p:nvPicPr>
            <p:blipFill>
              <a:blip r:embed="rId9" cstate="print"/>
              <a:srcRect/>
              <a:stretch>
                <a:fillRect/>
              </a:stretch>
            </p:blipFill>
            <p:spPr bwMode="auto">
              <a:xfrm>
                <a:off x="899592" y="4437232"/>
                <a:ext cx="1080000" cy="1080000"/>
              </a:xfrm>
              <a:prstGeom prst="rect">
                <a:avLst/>
              </a:prstGeom>
              <a:noFill/>
            </p:spPr>
          </p:pic>
          <p:pic>
            <p:nvPicPr>
              <p:cNvPr id="73" name="Picture 3" descr="C:\Documents and Settings\alone\Local Settings\Temporary Internet Files\Content.IE5\GXE7C5AV\MC900437707[1].wmf"/>
              <p:cNvPicPr>
                <a:picLocks noChangeAspect="1" noChangeArrowheads="1"/>
              </p:cNvPicPr>
              <p:nvPr/>
            </p:nvPicPr>
            <p:blipFill>
              <a:blip r:embed="rId10" cstate="print"/>
              <a:srcRect/>
              <a:stretch>
                <a:fillRect/>
              </a:stretch>
            </p:blipFill>
            <p:spPr bwMode="auto">
              <a:xfrm rot="18878332">
                <a:off x="961671" y="3557449"/>
                <a:ext cx="900585" cy="1080000"/>
              </a:xfrm>
              <a:prstGeom prst="rect">
                <a:avLst/>
              </a:prstGeom>
              <a:noFill/>
            </p:spPr>
          </p:pic>
          <p:pic>
            <p:nvPicPr>
              <p:cNvPr id="74" name="Picture 16" descr="C:\Documents and Settings\alone\Local Settings\Temporary Internet Files\Content.IE5\CT01AV0X\MC900079072[1].wmf"/>
              <p:cNvPicPr>
                <a:picLocks noChangeAspect="1" noChangeArrowheads="1"/>
              </p:cNvPicPr>
              <p:nvPr/>
            </p:nvPicPr>
            <p:blipFill>
              <a:blip r:embed="rId11" cstate="print"/>
              <a:srcRect/>
              <a:stretch>
                <a:fillRect/>
              </a:stretch>
            </p:blipFill>
            <p:spPr bwMode="auto">
              <a:xfrm>
                <a:off x="2483768" y="4221088"/>
                <a:ext cx="1593327" cy="900000"/>
              </a:xfrm>
              <a:prstGeom prst="rect">
                <a:avLst/>
              </a:prstGeom>
              <a:noFill/>
            </p:spPr>
          </p:pic>
          <p:pic>
            <p:nvPicPr>
              <p:cNvPr id="75" name="Picture 5" descr="C:\Documents and Settings\alone\Local Settings\Temporary Internet Files\Content.IE5\UTN4Q2I8\MC900426066[1].wmf"/>
              <p:cNvPicPr>
                <a:picLocks noChangeAspect="1" noChangeArrowheads="1"/>
              </p:cNvPicPr>
              <p:nvPr/>
            </p:nvPicPr>
            <p:blipFill>
              <a:blip r:embed="rId12" cstate="print"/>
              <a:srcRect/>
              <a:stretch>
                <a:fillRect/>
              </a:stretch>
            </p:blipFill>
            <p:spPr bwMode="auto">
              <a:xfrm>
                <a:off x="5652120" y="3115397"/>
                <a:ext cx="773241" cy="900000"/>
              </a:xfrm>
              <a:prstGeom prst="rect">
                <a:avLst/>
              </a:prstGeom>
              <a:noFill/>
            </p:spPr>
          </p:pic>
          <p:pic>
            <p:nvPicPr>
              <p:cNvPr id="76" name="Picture 8" descr="C:\Documents and Settings\alone\Local Settings\Temporary Internet Files\Content.IE5\YHXEGETK\MC900396872[1].wmf"/>
              <p:cNvPicPr>
                <a:picLocks noChangeAspect="1" noChangeArrowheads="1"/>
              </p:cNvPicPr>
              <p:nvPr/>
            </p:nvPicPr>
            <p:blipFill>
              <a:blip r:embed="rId13" cstate="print"/>
              <a:srcRect/>
              <a:stretch>
                <a:fillRect/>
              </a:stretch>
            </p:blipFill>
            <p:spPr bwMode="auto">
              <a:xfrm>
                <a:off x="4826559" y="2963943"/>
                <a:ext cx="986618" cy="900000"/>
              </a:xfrm>
              <a:prstGeom prst="rect">
                <a:avLst/>
              </a:prstGeom>
              <a:noFill/>
            </p:spPr>
          </p:pic>
          <p:sp>
            <p:nvSpPr>
              <p:cNvPr id="77" name="フリーフォーム 76"/>
              <p:cNvSpPr/>
              <p:nvPr/>
            </p:nvSpPr>
            <p:spPr>
              <a:xfrm>
                <a:off x="755576" y="4941168"/>
                <a:ext cx="1233557" cy="1194846"/>
              </a:xfrm>
              <a:custGeom>
                <a:avLst/>
                <a:gdLst>
                  <a:gd name="connsiteX0" fmla="*/ 0 w 1194550"/>
                  <a:gd name="connsiteY0" fmla="*/ 0 h 1194550"/>
                  <a:gd name="connsiteX1" fmla="*/ 1194550 w 1194550"/>
                  <a:gd name="connsiteY1" fmla="*/ 0 h 1194550"/>
                  <a:gd name="connsiteX2" fmla="*/ 1194550 w 1194550"/>
                  <a:gd name="connsiteY2" fmla="*/ 1194550 h 1194550"/>
                  <a:gd name="connsiteX3" fmla="*/ 0 w 1194550"/>
                  <a:gd name="connsiteY3" fmla="*/ 1194550 h 1194550"/>
                  <a:gd name="connsiteX4" fmla="*/ 0 w 1194550"/>
                  <a:gd name="connsiteY4" fmla="*/ 0 h 1194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550" h="1194550">
                    <a:moveTo>
                      <a:pt x="0" y="0"/>
                    </a:moveTo>
                    <a:lnTo>
                      <a:pt x="1194550" y="0"/>
                    </a:lnTo>
                    <a:lnTo>
                      <a:pt x="1194550" y="1194550"/>
                    </a:lnTo>
                    <a:lnTo>
                      <a:pt x="0" y="119455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ja-JP" altLang="en-US" sz="1400" dirty="0" smtClean="0">
                    <a:latin typeface="HG丸ｺﾞｼｯｸM-PRO" pitchFamily="50" charset="-128"/>
                    <a:ea typeface="HG丸ｺﾞｼｯｸM-PRO" pitchFamily="50" charset="-128"/>
                  </a:rPr>
                  <a:t>資源採取</a:t>
                </a:r>
                <a:endParaRPr kumimoji="1" lang="ja-JP" altLang="en-US" sz="1400" kern="1200" dirty="0">
                  <a:latin typeface="HG丸ｺﾞｼｯｸM-PRO" pitchFamily="50" charset="-128"/>
                  <a:ea typeface="HG丸ｺﾞｼｯｸM-PRO" pitchFamily="50" charset="-128"/>
                </a:endParaRPr>
              </a:p>
            </p:txBody>
          </p:sp>
        </p:grpSp>
        <p:sp>
          <p:nvSpPr>
            <p:cNvPr id="78" name="環状矢印 77"/>
            <p:cNvSpPr>
              <a:spLocks noChangeAspect="1"/>
            </p:cNvSpPr>
            <p:nvPr/>
          </p:nvSpPr>
          <p:spPr>
            <a:xfrm rot="14496730">
              <a:off x="3353706" y="2835762"/>
              <a:ext cx="4016498" cy="2899275"/>
            </a:xfrm>
            <a:prstGeom prst="circularArrow">
              <a:avLst>
                <a:gd name="adj1" fmla="val 8250"/>
                <a:gd name="adj2" fmla="val 576282"/>
                <a:gd name="adj3" fmla="val 10171491"/>
                <a:gd name="adj4" fmla="val 6593757"/>
                <a:gd name="adj5" fmla="val 9625"/>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818000" y="3168000"/>
            <a:ext cx="6400800" cy="1753200"/>
          </a:xfrm>
        </p:spPr>
        <p:txBody>
          <a:bodyPr anchor="t"/>
          <a:lstStyle/>
          <a:p>
            <a:pPr algn="ctr"/>
            <a:r>
              <a:rPr lang="ja-JP" altLang="en-US" sz="5400" b="1" dirty="0" smtClean="0">
                <a:solidFill>
                  <a:srgbClr val="0070C0"/>
                </a:solidFill>
                <a:latin typeface="ＭＳ Ｐゴシック" pitchFamily="50" charset="-128"/>
                <a:ea typeface="ＭＳ Ｐゴシック" pitchFamily="50" charset="-128"/>
              </a:rPr>
              <a:t>環境リスク</a:t>
            </a:r>
            <a:endParaRPr kumimoji="1" lang="ja-JP" altLang="en-US" sz="5400" b="1" baseline="0" dirty="0">
              <a:solidFill>
                <a:srgbClr val="0070C0"/>
              </a:solidFill>
              <a:latin typeface="ＭＳ Ｐゴシック" pitchFamily="50" charset="-128"/>
              <a:ea typeface="ＭＳ Ｐゴシック" pitchFamily="50" charset="-128"/>
            </a:endParaRPr>
          </a:p>
        </p:txBody>
      </p:sp>
      <p:sp>
        <p:nvSpPr>
          <p:cNvPr id="4" name="Text Box 5"/>
          <p:cNvSpPr txBox="1">
            <a:spLocks noChangeArrowheads="1"/>
          </p:cNvSpPr>
          <p:nvPr/>
        </p:nvSpPr>
        <p:spPr bwMode="auto">
          <a:xfrm>
            <a:off x="7019925" y="439738"/>
            <a:ext cx="2089150" cy="396875"/>
          </a:xfrm>
          <a:prstGeom prst="rect">
            <a:avLst/>
          </a:prstGeom>
          <a:noFill/>
          <a:ln w="9525">
            <a:noFill/>
            <a:miter lim="800000"/>
            <a:headEnd/>
            <a:tailEnd/>
          </a:ln>
        </p:spPr>
        <p:txBody>
          <a:bodyPr>
            <a:spAutoFit/>
          </a:bodyPr>
          <a:lstStyle/>
          <a:p>
            <a:pPr>
              <a:spcBef>
                <a:spcPct val="50000"/>
              </a:spcBef>
            </a:pPr>
            <a:r>
              <a:rPr lang="ja-JP" altLang="en-US" sz="2000" dirty="0"/>
              <a:t>高等学校（工業）</a:t>
            </a:r>
          </a:p>
        </p:txBody>
      </p:sp>
      <p:sp>
        <p:nvSpPr>
          <p:cNvPr id="5" name="Rectangle 2"/>
          <p:cNvSpPr txBox="1">
            <a:spLocks noChangeArrowheads="1"/>
          </p:cNvSpPr>
          <p:nvPr/>
        </p:nvSpPr>
        <p:spPr bwMode="auto">
          <a:xfrm>
            <a:off x="827088" y="1349375"/>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500" b="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ＭＳ Ｐゴシック" pitchFamily="50" charset="-128"/>
                <a:ea typeface="+mj-ea"/>
                <a:cs typeface="+mj-cs"/>
              </a:rPr>
              <a:t>工業高校における持続可能な開発のための教育（ＥＳＤ）</a:t>
            </a:r>
          </a:p>
        </p:txBody>
      </p:sp>
      <p:sp>
        <p:nvSpPr>
          <p:cNvPr id="6" name="Rectangle 3"/>
          <p:cNvSpPr>
            <a:spLocks noChangeArrowheads="1"/>
          </p:cNvSpPr>
          <p:nvPr/>
        </p:nvSpPr>
        <p:spPr bwMode="auto">
          <a:xfrm>
            <a:off x="827088" y="6524625"/>
            <a:ext cx="8316912" cy="333375"/>
          </a:xfrm>
          <a:prstGeom prst="rect">
            <a:avLst/>
          </a:prstGeom>
          <a:noFill/>
          <a:ln w="9525">
            <a:noFill/>
            <a:miter lim="800000"/>
            <a:headEnd/>
            <a:tailEnd/>
          </a:ln>
        </p:spPr>
        <p:txBody>
          <a:bodyPr/>
          <a:lstStyle/>
          <a:p>
            <a:pPr marL="609600" indent="-609600" algn="ctr">
              <a:spcBef>
                <a:spcPct val="20000"/>
              </a:spcBef>
              <a:buClr>
                <a:srgbClr val="FFFF00"/>
              </a:buClr>
              <a:buFont typeface="Wingdings" pitchFamily="2" charset="2"/>
              <a:buNone/>
              <a:defRPr/>
            </a:pPr>
            <a:r>
              <a:rPr lang="ja-JP" altLang="en-US" sz="1050" dirty="0" smtClean="0">
                <a:ea typeface="ＭＳ Ｐゴシック" pitchFamily="50" charset="-128"/>
                <a:hlinkClick r:id="rId3" action="ppaction://hlinksldjump"/>
              </a:rPr>
              <a:t>持続可能な社会</a:t>
            </a:r>
            <a:r>
              <a:rPr lang="ja-JP" altLang="en-US" sz="1050" dirty="0" smtClean="0">
                <a:ea typeface="ＭＳ Ｐゴシック" pitchFamily="50" charset="-128"/>
              </a:rPr>
              <a:t>　</a:t>
            </a:r>
            <a:r>
              <a:rPr lang="ja-JP" altLang="en-US" sz="1050" dirty="0" smtClean="0">
                <a:ea typeface="ＭＳ Ｐゴシック" pitchFamily="50" charset="-128"/>
                <a:hlinkClick r:id="rId4" action="ppaction://hlinksldjump"/>
              </a:rPr>
              <a:t>エネルギー資源</a:t>
            </a:r>
            <a:r>
              <a:rPr lang="ja-JP" altLang="en-US" sz="1050" dirty="0" smtClean="0">
                <a:ea typeface="ＭＳ Ｐゴシック" pitchFamily="50" charset="-128"/>
              </a:rPr>
              <a:t>　</a:t>
            </a:r>
            <a:r>
              <a:rPr lang="ja-JP" altLang="en-US" sz="1050" dirty="0" smtClean="0">
                <a:ea typeface="ＭＳ Ｐゴシック" pitchFamily="50" charset="-128"/>
                <a:hlinkClick r:id="rId5" action="ppaction://hlinksldjump"/>
              </a:rPr>
              <a:t>環境問題の推移</a:t>
            </a:r>
            <a:r>
              <a:rPr lang="ja-JP" altLang="en-US" sz="1050" dirty="0" smtClean="0">
                <a:ea typeface="ＭＳ Ｐゴシック" pitchFamily="50" charset="-128"/>
              </a:rPr>
              <a:t>　</a:t>
            </a:r>
            <a:r>
              <a:rPr lang="ja-JP" altLang="en-US" sz="1050" dirty="0" smtClean="0">
                <a:ea typeface="ＭＳ Ｐゴシック" pitchFamily="50" charset="-128"/>
                <a:hlinkClick r:id="rId6" action="ppaction://hlinksldjump"/>
              </a:rPr>
              <a:t>産業界の環境管理</a:t>
            </a:r>
            <a:r>
              <a:rPr lang="ja-JP" altLang="en-US" sz="1050" dirty="0" smtClean="0">
                <a:ea typeface="ＭＳ Ｐゴシック" pitchFamily="50" charset="-128"/>
              </a:rPr>
              <a:t>　</a:t>
            </a:r>
            <a:r>
              <a:rPr lang="ja-JP" altLang="en-US" sz="1050" dirty="0" smtClean="0">
                <a:ea typeface="ＭＳ Ｐゴシック" pitchFamily="50" charset="-128"/>
                <a:hlinkClick r:id="rId7" action="ppaction://hlinksldjump"/>
              </a:rPr>
              <a:t>環境リスク</a:t>
            </a:r>
            <a:r>
              <a:rPr lang="ja-JP" altLang="en-US" sz="1050" dirty="0" smtClean="0">
                <a:ea typeface="ＭＳ Ｐゴシック" pitchFamily="50" charset="-128"/>
              </a:rPr>
              <a:t>　</a:t>
            </a:r>
            <a:r>
              <a:rPr lang="ja-JP" altLang="en-US" sz="1050" dirty="0" smtClean="0">
                <a:ea typeface="ＭＳ Ｐゴシック" pitchFamily="50" charset="-128"/>
                <a:hlinkClick r:id="rId8" action="ppaction://hlinksldjump"/>
              </a:rPr>
              <a:t>排出ガスの規制</a:t>
            </a:r>
            <a:r>
              <a:rPr lang="ja-JP" altLang="en-US" sz="1050" dirty="0" smtClean="0">
                <a:ea typeface="ＭＳ Ｐゴシック" pitchFamily="50" charset="-128"/>
              </a:rPr>
              <a:t>　</a:t>
            </a:r>
            <a:r>
              <a:rPr lang="ja-JP" altLang="en-US" sz="1050" dirty="0" smtClean="0">
                <a:ea typeface="ＭＳ Ｐゴシック" pitchFamily="50" charset="-128"/>
                <a:hlinkClick r:id="rId9" action="ppaction://hlinksldjump"/>
              </a:rPr>
              <a:t>工場排水の測定</a:t>
            </a:r>
            <a:r>
              <a:rPr lang="ja-JP" altLang="en-US" sz="1050" dirty="0" smtClean="0">
                <a:ea typeface="ＭＳ Ｐゴシック" pitchFamily="50" charset="-128"/>
              </a:rPr>
              <a:t>　</a:t>
            </a:r>
            <a:r>
              <a:rPr lang="ja-JP" altLang="en-US" sz="1050" dirty="0" smtClean="0">
                <a:ea typeface="ＭＳ Ｐゴシック" pitchFamily="50" charset="-128"/>
                <a:hlinkClick r:id="rId10" action="ppaction://hlinksldjump"/>
              </a:rPr>
              <a:t>騒音の測定</a:t>
            </a:r>
            <a:r>
              <a:rPr lang="ja-JP" altLang="en-US" sz="1050" dirty="0">
                <a:ea typeface="ＭＳ Ｐゴシック" pitchFamily="50" charset="-128"/>
              </a:rPr>
              <a:t>　</a:t>
            </a:r>
            <a:endParaRPr lang="ja-JP" altLang="en-US" sz="1200" dirty="0">
              <a:ea typeface="ＭＳ Ｐゴシック" pitchFamily="50"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0070C0"/>
                </a:solidFill>
                <a:latin typeface="+mn-ea"/>
                <a:ea typeface="+mn-ea"/>
              </a:rPr>
              <a:t>環境リスクとその管理</a:t>
            </a:r>
            <a:endParaRPr kumimoji="1" lang="ja-JP" altLang="en-US" dirty="0">
              <a:solidFill>
                <a:srgbClr val="0070C0"/>
              </a:solidFill>
              <a:latin typeface="+mn-ea"/>
              <a:ea typeface="+mn-ea"/>
            </a:endParaRPr>
          </a:p>
        </p:txBody>
      </p:sp>
      <p:sp>
        <p:nvSpPr>
          <p:cNvPr id="3" name="コンテンツ プレースホルダ 2"/>
          <p:cNvSpPr>
            <a:spLocks noGrp="1"/>
          </p:cNvSpPr>
          <p:nvPr>
            <p:ph idx="1"/>
          </p:nvPr>
        </p:nvSpPr>
        <p:spPr>
          <a:xfrm>
            <a:off x="1066800" y="1340768"/>
            <a:ext cx="7772400" cy="4114800"/>
          </a:xfrm>
        </p:spPr>
        <p:txBody>
          <a:bodyPr/>
          <a:lstStyle/>
          <a:p>
            <a:pPr marL="0" indent="-457200">
              <a:buFont typeface="Wingdings" pitchFamily="2" charset="2"/>
              <a:buChar char="l"/>
            </a:pPr>
            <a:r>
              <a:rPr kumimoji="1" lang="ja-JP" altLang="en-US" dirty="0" smtClean="0">
                <a:latin typeface="HG丸ｺﾞｼｯｸM-PRO" pitchFamily="50" charset="-128"/>
                <a:ea typeface="HG丸ｺﾞｼｯｸM-PRO" pitchFamily="50" charset="-128"/>
              </a:rPr>
              <a:t>環境リスク</a:t>
            </a:r>
            <a:endParaRPr kumimoji="1" lang="en-US" altLang="ja-JP" dirty="0" smtClean="0">
              <a:latin typeface="HG丸ｺﾞｼｯｸM-PRO" pitchFamily="50" charset="-128"/>
              <a:ea typeface="HG丸ｺﾞｼｯｸM-PRO" pitchFamily="50" charset="-128"/>
            </a:endParaRPr>
          </a:p>
          <a:p>
            <a:pPr marL="468000" indent="0">
              <a:buNone/>
            </a:pPr>
            <a:r>
              <a:rPr kumimoji="1" lang="ja-JP" altLang="en-US" sz="2800" dirty="0" smtClean="0">
                <a:latin typeface="HG丸ｺﾞｼｯｸM-PRO" pitchFamily="50" charset="-128"/>
                <a:ea typeface="HG丸ｺﾞｼｯｸM-PRO" pitchFamily="50" charset="-128"/>
              </a:rPr>
              <a:t>人の活動によって環境に加えられる負荷が環境中の経路を通じ，環境の保全上の支障を生じさせる恐れ（人の健康や生態系に影響を及ぼす可能性）</a:t>
            </a:r>
            <a:endParaRPr lang="en-US" altLang="ja-JP" sz="2800" dirty="0">
              <a:latin typeface="HG丸ｺﾞｼｯｸM-PRO" pitchFamily="50" charset="-128"/>
              <a:ea typeface="HG丸ｺﾞｼｯｸM-PRO" pitchFamily="50" charset="-128"/>
            </a:endParaRPr>
          </a:p>
        </p:txBody>
      </p:sp>
      <p:graphicFrame>
        <p:nvGraphicFramePr>
          <p:cNvPr id="4" name="図表 3"/>
          <p:cNvGraphicFramePr/>
          <p:nvPr>
            <p:extLst>
              <p:ext uri="{D42A27DB-BD31-4B8C-83A1-F6EECF244321}">
                <p14:modId xmlns:p14="http://schemas.microsoft.com/office/powerpoint/2010/main" val="3369400075"/>
              </p:ext>
            </p:extLst>
          </p:nvPr>
        </p:nvGraphicFramePr>
        <p:xfrm>
          <a:off x="1259632" y="3861048"/>
          <a:ext cx="7704856" cy="27678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テキスト ボックス 4"/>
          <p:cNvSpPr txBox="1"/>
          <p:nvPr/>
        </p:nvSpPr>
        <p:spPr>
          <a:xfrm>
            <a:off x="5076056" y="3347700"/>
            <a:ext cx="3759362" cy="369332"/>
          </a:xfrm>
          <a:prstGeom prst="rect">
            <a:avLst/>
          </a:prstGeom>
          <a:noFill/>
        </p:spPr>
        <p:txBody>
          <a:bodyPr wrap="none" rtlCol="0">
            <a:spAutoFit/>
          </a:bodyPr>
          <a:lstStyle/>
          <a:p>
            <a:r>
              <a:rPr lang="ja-JP" altLang="en-US" dirty="0" smtClean="0">
                <a:latin typeface="HG丸ｺﾞｼｯｸM-PRO" pitchFamily="50" charset="-128"/>
                <a:ea typeface="HG丸ｺﾞｼｯｸM-PRO" pitchFamily="50" charset="-128"/>
              </a:rPr>
              <a:t>平成</a:t>
            </a:r>
            <a:r>
              <a:rPr lang="en-US" altLang="ja-JP" dirty="0" smtClean="0">
                <a:latin typeface="HG丸ｺﾞｼｯｸM-PRO" pitchFamily="50" charset="-128"/>
                <a:ea typeface="HG丸ｺﾞｼｯｸM-PRO" pitchFamily="50" charset="-128"/>
              </a:rPr>
              <a:t>22</a:t>
            </a:r>
            <a:r>
              <a:rPr lang="ja-JP" altLang="en-US" dirty="0" smtClean="0">
                <a:latin typeface="HG丸ｺﾞｼｯｸM-PRO" pitchFamily="50" charset="-128"/>
                <a:ea typeface="HG丸ｺﾞｼｯｸM-PRO" pitchFamily="50" charset="-128"/>
              </a:rPr>
              <a:t>年版「環境白書」での定義</a:t>
            </a:r>
            <a:endParaRPr kumimoji="1" lang="ja-JP" altLang="en-US" dirty="0"/>
          </a:p>
        </p:txBody>
      </p:sp>
      <p:sp>
        <p:nvSpPr>
          <p:cNvPr id="6" name="コンテンツ プレースホルダ 2"/>
          <p:cNvSpPr txBox="1">
            <a:spLocks/>
          </p:cNvSpPr>
          <p:nvPr/>
        </p:nvSpPr>
        <p:spPr bwMode="auto">
          <a:xfrm>
            <a:off x="1043608" y="3789040"/>
            <a:ext cx="7772400" cy="6480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lr>
                <a:schemeClr val="accent1"/>
              </a:buClr>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lr>
                <a:schemeClr val="hlink"/>
              </a:buClr>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lr>
                <a:schemeClr val="accent2"/>
              </a:buClr>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accent2"/>
              </a:buClr>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2"/>
              </a:buClr>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2"/>
              </a:buClr>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2"/>
              </a:buClr>
              <a:buChar char="•"/>
              <a:defRPr kumimoji="1" sz="2000">
                <a:solidFill>
                  <a:schemeClr val="tx1"/>
                </a:solidFill>
                <a:latin typeface="+mn-lt"/>
                <a:ea typeface="+mn-ea"/>
              </a:defRPr>
            </a:lvl9pPr>
          </a:lstStyle>
          <a:p>
            <a:pPr>
              <a:buFont typeface="Wingdings" panose="05000000000000000000" pitchFamily="2" charset="2"/>
              <a:buChar char="l"/>
            </a:pPr>
            <a:r>
              <a:rPr lang="ja-JP" altLang="en-US" kern="0" dirty="0" smtClean="0">
                <a:latin typeface="HG丸ｺﾞｼｯｸM-PRO" pitchFamily="50" charset="-128"/>
                <a:ea typeface="HG丸ｺﾞｼｯｸM-PRO" pitchFamily="50" charset="-128"/>
              </a:rPr>
              <a:t>環境リスクに基づく安全管理</a:t>
            </a:r>
            <a:endParaRPr lang="en-US" altLang="ja-JP" kern="0" dirty="0">
              <a:latin typeface="HG丸ｺﾞｼｯｸM-PRO" pitchFamily="50" charset="-128"/>
              <a:ea typeface="HG丸ｺﾞｼｯｸM-PRO" pitchFamily="50"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graphicEl>
                                              <a:dgm id="{004120AD-A311-41F0-A8A8-51857C4B8027}"/>
                                            </p:graphicEl>
                                          </p:spTgt>
                                        </p:tgtEl>
                                        <p:attrNameLst>
                                          <p:attrName>style.visibility</p:attrName>
                                        </p:attrNameLst>
                                      </p:cBhvr>
                                      <p:to>
                                        <p:strVal val="visible"/>
                                      </p:to>
                                    </p:set>
                                    <p:animEffect transition="in" filter="fade">
                                      <p:cBhvr>
                                        <p:cTn id="11" dur="500"/>
                                        <p:tgtEl>
                                          <p:spTgt spid="4">
                                            <p:graphicEl>
                                              <a:dgm id="{004120AD-A311-41F0-A8A8-51857C4B8027}"/>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graphicEl>
                                              <a:dgm id="{7C63B58D-28F2-4341-9F4C-2A0371496F20}"/>
                                            </p:graphicEl>
                                          </p:spTgt>
                                        </p:tgtEl>
                                        <p:attrNameLst>
                                          <p:attrName>style.visibility</p:attrName>
                                        </p:attrNameLst>
                                      </p:cBhvr>
                                      <p:to>
                                        <p:strVal val="visible"/>
                                      </p:to>
                                    </p:set>
                                    <p:animEffect transition="in" filter="fade">
                                      <p:cBhvr>
                                        <p:cTn id="15" dur="500"/>
                                        <p:tgtEl>
                                          <p:spTgt spid="4">
                                            <p:graphicEl>
                                              <a:dgm id="{7C63B58D-28F2-4341-9F4C-2A0371496F20}"/>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graphicEl>
                                              <a:dgm id="{D1FFFA0C-55F2-4F7D-AC99-15E61062CD3E}"/>
                                            </p:graphicEl>
                                          </p:spTgt>
                                        </p:tgtEl>
                                        <p:attrNameLst>
                                          <p:attrName>style.visibility</p:attrName>
                                        </p:attrNameLst>
                                      </p:cBhvr>
                                      <p:to>
                                        <p:strVal val="visible"/>
                                      </p:to>
                                    </p:set>
                                    <p:animEffect transition="in" filter="fade">
                                      <p:cBhvr>
                                        <p:cTn id="19" dur="500"/>
                                        <p:tgtEl>
                                          <p:spTgt spid="4">
                                            <p:graphicEl>
                                              <a:dgm id="{D1FFFA0C-55F2-4F7D-AC99-15E61062CD3E}"/>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graphicEl>
                                              <a:dgm id="{78DAFF20-2DF4-4916-9478-C51D28DE9F06}"/>
                                            </p:graphicEl>
                                          </p:spTgt>
                                        </p:tgtEl>
                                        <p:attrNameLst>
                                          <p:attrName>style.visibility</p:attrName>
                                        </p:attrNameLst>
                                      </p:cBhvr>
                                      <p:to>
                                        <p:strVal val="visible"/>
                                      </p:to>
                                    </p:set>
                                    <p:animEffect transition="in" filter="fade">
                                      <p:cBhvr>
                                        <p:cTn id="23" dur="500"/>
                                        <p:tgtEl>
                                          <p:spTgt spid="4">
                                            <p:graphicEl>
                                              <a:dgm id="{78DAFF20-2DF4-4916-9478-C51D28DE9F06}"/>
                                            </p:graphic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
                                            <p:graphicEl>
                                              <a:dgm id="{703E911D-E7A4-485C-A6E0-402D2FCD8093}"/>
                                            </p:graphicEl>
                                          </p:spTgt>
                                        </p:tgtEl>
                                        <p:attrNameLst>
                                          <p:attrName>style.visibility</p:attrName>
                                        </p:attrNameLst>
                                      </p:cBhvr>
                                      <p:to>
                                        <p:strVal val="visible"/>
                                      </p:to>
                                    </p:set>
                                    <p:animEffect transition="in" filter="fade">
                                      <p:cBhvr>
                                        <p:cTn id="27" dur="500"/>
                                        <p:tgtEl>
                                          <p:spTgt spid="4">
                                            <p:graphicEl>
                                              <a:dgm id="{703E911D-E7A4-485C-A6E0-402D2FCD809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0070C0"/>
                </a:solidFill>
                <a:latin typeface="+mj-ea"/>
              </a:rPr>
              <a:t>作業環境におけるリスク</a:t>
            </a:r>
            <a:endParaRPr kumimoji="1" lang="ja-JP" altLang="en-US" dirty="0">
              <a:solidFill>
                <a:srgbClr val="0070C0"/>
              </a:solidFill>
              <a:latin typeface="+mj-ea"/>
            </a:endParaRPr>
          </a:p>
        </p:txBody>
      </p:sp>
      <p:sp>
        <p:nvSpPr>
          <p:cNvPr id="3" name="コンテンツ プレースホルダ 2"/>
          <p:cNvSpPr>
            <a:spLocks noGrp="1"/>
          </p:cNvSpPr>
          <p:nvPr>
            <p:ph idx="1"/>
          </p:nvPr>
        </p:nvSpPr>
        <p:spPr/>
        <p:txBody>
          <a:bodyPr/>
          <a:lstStyle/>
          <a:p>
            <a:pPr>
              <a:buFont typeface="Wingdings" pitchFamily="2" charset="2"/>
              <a:buChar char="l"/>
            </a:pPr>
            <a:r>
              <a:rPr kumimoji="1" lang="ja-JP" altLang="en-US" dirty="0" smtClean="0">
                <a:latin typeface="HG丸ｺﾞｼｯｸM-PRO" pitchFamily="50" charset="-128"/>
                <a:ea typeface="HG丸ｺﾞｼｯｸM-PRO" pitchFamily="50" charset="-128"/>
              </a:rPr>
              <a:t>ハインリッヒの法則</a:t>
            </a:r>
            <a:endParaRPr lang="en-US" altLang="ja-JP" sz="2800" dirty="0" smtClean="0">
              <a:latin typeface="HG丸ｺﾞｼｯｸM-PRO" pitchFamily="50" charset="-128"/>
              <a:ea typeface="HG丸ｺﾞｼｯｸM-PRO" pitchFamily="50" charset="-128"/>
            </a:endParaRPr>
          </a:p>
        </p:txBody>
      </p:sp>
      <p:sp>
        <p:nvSpPr>
          <p:cNvPr id="4" name="正方形/長方形 3"/>
          <p:cNvSpPr/>
          <p:nvPr/>
        </p:nvSpPr>
        <p:spPr>
          <a:xfrm>
            <a:off x="1547664" y="6167045"/>
            <a:ext cx="7560840" cy="646331"/>
          </a:xfrm>
          <a:prstGeom prst="rect">
            <a:avLst/>
          </a:prstGeom>
        </p:spPr>
        <p:txBody>
          <a:bodyPr wrap="square">
            <a:spAutoFit/>
          </a:bodyPr>
          <a:lstStyle/>
          <a:p>
            <a:r>
              <a:rPr lang="ja-JP" altLang="en-US" dirty="0" smtClean="0">
                <a:latin typeface="HG丸ｺﾞｼｯｸM-PRO" pitchFamily="50" charset="-128"/>
                <a:ea typeface="HG丸ｺﾞｼｯｸM-PRO" pitchFamily="50" charset="-128"/>
                <a:hlinkClick r:id="rId3"/>
              </a:rPr>
              <a:t>愛知県総合教育センター</a:t>
            </a:r>
            <a:endParaRPr lang="en-US" altLang="ja-JP" dirty="0" smtClean="0">
              <a:latin typeface="HG丸ｺﾞｼｯｸM-PRO" pitchFamily="50" charset="-128"/>
              <a:ea typeface="HG丸ｺﾞｼｯｸM-PRO" pitchFamily="50" charset="-128"/>
              <a:hlinkClick r:id="rId3"/>
            </a:endParaRPr>
          </a:p>
          <a:p>
            <a:r>
              <a:rPr lang="ja-JP" altLang="en-US" dirty="0" smtClean="0">
                <a:latin typeface="HG丸ｺﾞｼｯｸM-PRO" pitchFamily="50" charset="-128"/>
                <a:ea typeface="HG丸ｺﾞｼｯｸM-PRO" pitchFamily="50" charset="-128"/>
                <a:hlinkClick r:id="rId3"/>
              </a:rPr>
              <a:t>高等学校　工業科（学習コンテンツ）安全教育「ハインリッヒの法則」</a:t>
            </a:r>
            <a:endParaRPr lang="ja-JP" altLang="en-US" dirty="0">
              <a:latin typeface="HG丸ｺﾞｼｯｸM-PRO" pitchFamily="50" charset="-128"/>
              <a:ea typeface="HG丸ｺﾞｼｯｸM-PRO" pitchFamily="50" charset="-128"/>
            </a:endParaRPr>
          </a:p>
        </p:txBody>
      </p:sp>
      <p:grpSp>
        <p:nvGrpSpPr>
          <p:cNvPr id="8" name="グループ化 7"/>
          <p:cNvGrpSpPr/>
          <p:nvPr/>
        </p:nvGrpSpPr>
        <p:grpSpPr>
          <a:xfrm>
            <a:off x="1944000" y="2376000"/>
            <a:ext cx="4212176" cy="3719037"/>
            <a:chOff x="1110303" y="2375999"/>
            <a:chExt cx="7205663" cy="3719037"/>
          </a:xfrm>
        </p:grpSpPr>
        <p:sp>
          <p:nvSpPr>
            <p:cNvPr id="5" name="二等辺三角形 4"/>
            <p:cNvSpPr/>
            <p:nvPr/>
          </p:nvSpPr>
          <p:spPr bwMode="auto">
            <a:xfrm>
              <a:off x="4435855" y="2375999"/>
              <a:ext cx="554259" cy="288000"/>
            </a:xfrm>
            <a:prstGeom prst="triangle">
              <a:avLst/>
            </a:prstGeom>
            <a:ln>
              <a:noFill/>
              <a:headEnd type="none" w="med" len="med"/>
              <a:tailEnd type="none" w="med" len="med"/>
            </a:ln>
            <a:ex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Narrow" pitchFamily="34" charset="0"/>
                <a:ea typeface="ＭＳ Ｐゴシック" pitchFamily="50" charset="-128"/>
              </a:endParaRPr>
            </a:p>
          </p:txBody>
        </p:sp>
        <p:sp>
          <p:nvSpPr>
            <p:cNvPr id="6" name="台形 5"/>
            <p:cNvSpPr/>
            <p:nvPr/>
          </p:nvSpPr>
          <p:spPr bwMode="auto">
            <a:xfrm>
              <a:off x="4004765" y="2663999"/>
              <a:ext cx="1416439" cy="504000"/>
            </a:xfrm>
            <a:prstGeom prst="trapezoid">
              <a:avLst>
                <a:gd name="adj" fmla="val 51463"/>
              </a:avLst>
            </a:prstGeom>
            <a:ln>
              <a:noFill/>
              <a:headEnd type="none" w="med" len="med"/>
              <a:tailEnd type="none" w="med" len="med"/>
            </a:ln>
            <a:ex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Narrow" pitchFamily="34" charset="0"/>
                <a:ea typeface="ＭＳ Ｐゴシック" pitchFamily="50" charset="-128"/>
              </a:endParaRPr>
            </a:p>
          </p:txBody>
        </p:sp>
        <p:sp>
          <p:nvSpPr>
            <p:cNvPr id="7" name="台形 6"/>
            <p:cNvSpPr/>
            <p:nvPr/>
          </p:nvSpPr>
          <p:spPr bwMode="auto">
            <a:xfrm>
              <a:off x="1110303" y="3140967"/>
              <a:ext cx="7205663" cy="2954069"/>
            </a:xfrm>
            <a:prstGeom prst="trapezoid">
              <a:avLst>
                <a:gd name="adj" fmla="val 57837"/>
              </a:avLst>
            </a:prstGeom>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Narrow" pitchFamily="34" charset="0"/>
                <a:ea typeface="ＭＳ Ｐゴシック" pitchFamily="50" charset="-128"/>
              </a:endParaRPr>
            </a:p>
          </p:txBody>
        </p:sp>
      </p:grpSp>
      <p:cxnSp>
        <p:nvCxnSpPr>
          <p:cNvPr id="13" name="直線矢印コネクタ 12"/>
          <p:cNvCxnSpPr/>
          <p:nvPr/>
        </p:nvCxnSpPr>
        <p:spPr bwMode="auto">
          <a:xfrm flipH="1">
            <a:off x="4139952" y="2492896"/>
            <a:ext cx="1764000" cy="0"/>
          </a:xfrm>
          <a:prstGeom prst="straightConnector1">
            <a:avLst/>
          </a:prstGeom>
          <a:solidFill>
            <a:schemeClr val="accent1"/>
          </a:solidFill>
          <a:ln w="9525" cap="flat" cmpd="sng" algn="ctr">
            <a:solidFill>
              <a:schemeClr val="accent4">
                <a:lumMod val="7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直線矢印コネクタ 13"/>
          <p:cNvCxnSpPr/>
          <p:nvPr/>
        </p:nvCxnSpPr>
        <p:spPr bwMode="auto">
          <a:xfrm flipH="1">
            <a:off x="4292352" y="2852936"/>
            <a:ext cx="1620000" cy="0"/>
          </a:xfrm>
          <a:prstGeom prst="straightConnector1">
            <a:avLst/>
          </a:prstGeom>
          <a:solidFill>
            <a:schemeClr val="accent1"/>
          </a:solidFill>
          <a:ln w="9525" cap="flat" cmpd="sng" algn="ctr">
            <a:solidFill>
              <a:schemeClr val="accent2">
                <a:lumMod val="7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矢印コネクタ 14"/>
          <p:cNvCxnSpPr/>
          <p:nvPr/>
        </p:nvCxnSpPr>
        <p:spPr bwMode="auto">
          <a:xfrm flipH="1">
            <a:off x="4788024" y="3645024"/>
            <a:ext cx="1152000" cy="0"/>
          </a:xfrm>
          <a:prstGeom prst="straightConnector1">
            <a:avLst/>
          </a:prstGeom>
          <a:solidFill>
            <a:schemeClr val="accent1"/>
          </a:solidFill>
          <a:ln w="9525" cap="flat" cmpd="sng" algn="ctr">
            <a:solidFill>
              <a:schemeClr val="accent6">
                <a:lumMod val="7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テキスト ボックス 15"/>
          <p:cNvSpPr txBox="1"/>
          <p:nvPr/>
        </p:nvSpPr>
        <p:spPr>
          <a:xfrm>
            <a:off x="6012160" y="2267580"/>
            <a:ext cx="2377574" cy="461665"/>
          </a:xfrm>
          <a:prstGeom prst="rect">
            <a:avLst/>
          </a:prstGeom>
          <a:noFill/>
        </p:spPr>
        <p:txBody>
          <a:bodyPr wrap="none" rtlCol="0">
            <a:spAutoFit/>
          </a:bodyPr>
          <a:lstStyle/>
          <a:p>
            <a:r>
              <a:rPr kumimoji="1" lang="ja-JP" altLang="en-US" sz="2400" dirty="0" smtClean="0">
                <a:solidFill>
                  <a:schemeClr val="accent4">
                    <a:lumMod val="75000"/>
                  </a:schemeClr>
                </a:solidFill>
              </a:rPr>
              <a:t>重大な事故：１件</a:t>
            </a:r>
            <a:endParaRPr kumimoji="1" lang="ja-JP" altLang="en-US" sz="2400" dirty="0">
              <a:solidFill>
                <a:schemeClr val="accent4">
                  <a:lumMod val="75000"/>
                </a:schemeClr>
              </a:solidFill>
            </a:endParaRPr>
          </a:p>
        </p:txBody>
      </p:sp>
      <p:sp>
        <p:nvSpPr>
          <p:cNvPr id="17" name="テキスト ボックス 16"/>
          <p:cNvSpPr txBox="1"/>
          <p:nvPr/>
        </p:nvSpPr>
        <p:spPr>
          <a:xfrm>
            <a:off x="6012160" y="2636912"/>
            <a:ext cx="2574744" cy="461665"/>
          </a:xfrm>
          <a:prstGeom prst="rect">
            <a:avLst/>
          </a:prstGeom>
          <a:noFill/>
        </p:spPr>
        <p:txBody>
          <a:bodyPr wrap="none" rtlCol="0">
            <a:spAutoFit/>
          </a:bodyPr>
          <a:lstStyle/>
          <a:p>
            <a:r>
              <a:rPr kumimoji="1" lang="ja-JP" altLang="en-US" sz="2400" dirty="0" smtClean="0">
                <a:solidFill>
                  <a:schemeClr val="accent2">
                    <a:lumMod val="75000"/>
                  </a:schemeClr>
                </a:solidFill>
              </a:rPr>
              <a:t>軽微な事故：２９件</a:t>
            </a:r>
            <a:endParaRPr kumimoji="1" lang="ja-JP" altLang="en-US" sz="2400" dirty="0">
              <a:solidFill>
                <a:schemeClr val="accent2">
                  <a:lumMod val="75000"/>
                </a:schemeClr>
              </a:solidFill>
            </a:endParaRPr>
          </a:p>
        </p:txBody>
      </p:sp>
      <p:sp>
        <p:nvSpPr>
          <p:cNvPr id="18" name="テキスト ボックス 17"/>
          <p:cNvSpPr txBox="1"/>
          <p:nvPr/>
        </p:nvSpPr>
        <p:spPr>
          <a:xfrm>
            <a:off x="6012160" y="3429000"/>
            <a:ext cx="2930610" cy="461665"/>
          </a:xfrm>
          <a:prstGeom prst="rect">
            <a:avLst/>
          </a:prstGeom>
          <a:noFill/>
        </p:spPr>
        <p:txBody>
          <a:bodyPr wrap="none" rtlCol="0">
            <a:spAutoFit/>
          </a:bodyPr>
          <a:lstStyle/>
          <a:p>
            <a:r>
              <a:rPr kumimoji="1" lang="ja-JP" altLang="en-US" sz="2400" dirty="0" smtClean="0">
                <a:solidFill>
                  <a:schemeClr val="accent6">
                    <a:lumMod val="75000"/>
                  </a:schemeClr>
                </a:solidFill>
              </a:rPr>
              <a:t>ヒヤリ・ハット：３００件</a:t>
            </a:r>
            <a:endParaRPr kumimoji="1" lang="ja-JP" altLang="en-US" sz="2400" dirty="0">
              <a:solidFill>
                <a:schemeClr val="accent6">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par>
                                <p:cTn id="13" presetID="22" presetClass="entr" presetSubtype="8"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500"/>
                                        <p:tgtEl>
                                          <p:spTgt spid="15"/>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solidFill>
                  <a:srgbClr val="0070C0"/>
                </a:solidFill>
                <a:latin typeface="+mj-ea"/>
              </a:rPr>
              <a:t>化学物質の環境リスク</a:t>
            </a:r>
            <a:endParaRPr kumimoji="1" lang="ja-JP" altLang="en-US" baseline="0" dirty="0">
              <a:solidFill>
                <a:srgbClr val="0070C0"/>
              </a:solidFill>
              <a:latin typeface="+mj-ea"/>
            </a:endParaRPr>
          </a:p>
        </p:txBody>
      </p:sp>
      <p:sp>
        <p:nvSpPr>
          <p:cNvPr id="3" name="コンテンツ プレースホルダ 2"/>
          <p:cNvSpPr>
            <a:spLocks noGrp="1"/>
          </p:cNvSpPr>
          <p:nvPr>
            <p:ph idx="1"/>
          </p:nvPr>
        </p:nvSpPr>
        <p:spPr/>
        <p:txBody>
          <a:bodyPr/>
          <a:lstStyle/>
          <a:p>
            <a:pPr>
              <a:buFont typeface="Wingdings" pitchFamily="2" charset="2"/>
              <a:buChar char="l"/>
            </a:pPr>
            <a:r>
              <a:rPr kumimoji="1" lang="ja-JP" altLang="en-US" dirty="0" smtClean="0">
                <a:latin typeface="HG丸ｺﾞｼｯｸM-PRO" pitchFamily="50" charset="-128"/>
                <a:ea typeface="HG丸ｺﾞｼｯｸM-PRO" pitchFamily="50" charset="-128"/>
              </a:rPr>
              <a:t>耐容一日摂取量</a:t>
            </a:r>
            <a:r>
              <a:rPr lang="ja-JP" altLang="en-US" dirty="0" smtClean="0">
                <a:latin typeface="HG丸ｺﾞｼｯｸM-PRO" pitchFamily="50" charset="-128"/>
                <a:ea typeface="HG丸ｺﾞｼｯｸM-PRO" pitchFamily="50" charset="-128"/>
              </a:rPr>
              <a:t>（</a:t>
            </a:r>
            <a:r>
              <a:rPr lang="en-US" altLang="ja-JP" dirty="0" smtClean="0">
                <a:latin typeface="HG丸ｺﾞｼｯｸM-PRO" pitchFamily="50" charset="-128"/>
                <a:ea typeface="HG丸ｺﾞｼｯｸM-PRO" pitchFamily="50" charset="-128"/>
              </a:rPr>
              <a:t>TID</a:t>
            </a:r>
            <a:r>
              <a:rPr lang="ja-JP" altLang="en-US" dirty="0" smtClean="0">
                <a:latin typeface="HG丸ｺﾞｼｯｸM-PRO" pitchFamily="50" charset="-128"/>
                <a:ea typeface="HG丸ｺﾞｼｯｸM-PRO" pitchFamily="50" charset="-128"/>
              </a:rPr>
              <a:t>）</a:t>
            </a:r>
            <a:endParaRPr lang="en-US" altLang="ja-JP" dirty="0" smtClean="0">
              <a:latin typeface="HG丸ｺﾞｼｯｸM-PRO" pitchFamily="50" charset="-128"/>
              <a:ea typeface="HG丸ｺﾞｼｯｸM-PRO" pitchFamily="50" charset="-128"/>
            </a:endParaRPr>
          </a:p>
          <a:p>
            <a:pPr marL="432000" indent="0">
              <a:buNone/>
            </a:pPr>
            <a:r>
              <a:rPr lang="ja-JP" altLang="en-US" sz="2800" dirty="0" smtClean="0">
                <a:latin typeface="HG丸ｺﾞｼｯｸM-PRO" panose="020F0600000000000000" pitchFamily="50" charset="-128"/>
                <a:ea typeface="HG丸ｺﾞｼｯｸM-PRO" panose="020F0600000000000000" pitchFamily="50" charset="-128"/>
              </a:rPr>
              <a:t>慢性</a:t>
            </a:r>
            <a:r>
              <a:rPr lang="ja-JP" altLang="en-US" sz="2800" dirty="0">
                <a:latin typeface="HG丸ｺﾞｼｯｸM-PRO" panose="020F0600000000000000" pitchFamily="50" charset="-128"/>
                <a:ea typeface="HG丸ｺﾞｼｯｸM-PRO" panose="020F0600000000000000" pitchFamily="50" charset="-128"/>
              </a:rPr>
              <a:t>毒性</a:t>
            </a:r>
            <a:r>
              <a:rPr lang="ja-JP" altLang="en-US" sz="2800" dirty="0" smtClean="0">
                <a:latin typeface="HG丸ｺﾞｼｯｸM-PRO" panose="020F0600000000000000" pitchFamily="50" charset="-128"/>
                <a:ea typeface="HG丸ｺﾞｼｯｸM-PRO" panose="020F0600000000000000" pitchFamily="50" charset="-128"/>
              </a:rPr>
              <a:t>の指標で，</a:t>
            </a:r>
            <a:r>
              <a:rPr lang="ja-JP" altLang="en-US" sz="2800" dirty="0" smtClean="0">
                <a:solidFill>
                  <a:srgbClr val="FF0000"/>
                </a:solidFill>
                <a:latin typeface="HG丸ｺﾞｼｯｸM-PRO" panose="020F0600000000000000" pitchFamily="50" charset="-128"/>
                <a:ea typeface="HG丸ｺﾞｼｯｸM-PRO" panose="020F0600000000000000" pitchFamily="50" charset="-128"/>
              </a:rPr>
              <a:t>人</a:t>
            </a:r>
            <a:r>
              <a:rPr lang="ja-JP" altLang="en-US" sz="2800" dirty="0">
                <a:solidFill>
                  <a:srgbClr val="FF0000"/>
                </a:solidFill>
                <a:latin typeface="HG丸ｺﾞｼｯｸM-PRO" panose="020F0600000000000000" pitchFamily="50" charset="-128"/>
                <a:ea typeface="HG丸ｺﾞｼｯｸM-PRO" panose="020F0600000000000000" pitchFamily="50" charset="-128"/>
              </a:rPr>
              <a:t>が一生涯に</a:t>
            </a:r>
            <a:r>
              <a:rPr lang="ja-JP" altLang="en-US" sz="2800" dirty="0" smtClean="0">
                <a:solidFill>
                  <a:srgbClr val="FF0000"/>
                </a:solidFill>
                <a:latin typeface="HG丸ｺﾞｼｯｸM-PRO" panose="020F0600000000000000" pitchFamily="50" charset="-128"/>
                <a:ea typeface="HG丸ｺﾞｼｯｸM-PRO" panose="020F0600000000000000" pitchFamily="50" charset="-128"/>
              </a:rPr>
              <a:t>わたり継続</a:t>
            </a:r>
            <a:r>
              <a:rPr lang="ja-JP" altLang="en-US" sz="2800" dirty="0">
                <a:solidFill>
                  <a:srgbClr val="FF0000"/>
                </a:solidFill>
                <a:latin typeface="HG丸ｺﾞｼｯｸM-PRO" panose="020F0600000000000000" pitchFamily="50" charset="-128"/>
                <a:ea typeface="HG丸ｺﾞｼｯｸM-PRO" panose="020F0600000000000000" pitchFamily="50" charset="-128"/>
              </a:rPr>
              <a:t>して摂取して</a:t>
            </a:r>
            <a:r>
              <a:rPr lang="ja-JP" altLang="en-US" sz="2800" dirty="0" smtClean="0">
                <a:solidFill>
                  <a:srgbClr val="FF0000"/>
                </a:solidFill>
                <a:latin typeface="HG丸ｺﾞｼｯｸM-PRO" panose="020F0600000000000000" pitchFamily="50" charset="-128"/>
                <a:ea typeface="HG丸ｺﾞｼｯｸM-PRO" panose="020F0600000000000000" pitchFamily="50" charset="-128"/>
              </a:rPr>
              <a:t>も，</a:t>
            </a:r>
            <a:r>
              <a:rPr lang="ja-JP" altLang="en-US" sz="2800" kern="1200" dirty="0" smtClean="0">
                <a:solidFill>
                  <a:srgbClr val="FF0000"/>
                </a:solidFill>
                <a:latin typeface="HG丸ｺﾞｼｯｸM-PRO" panose="020F0600000000000000" pitchFamily="50" charset="-128"/>
                <a:ea typeface="HG丸ｺﾞｼｯｸM-PRO" panose="020F0600000000000000" pitchFamily="50" charset="-128"/>
              </a:rPr>
              <a:t>健康</a:t>
            </a:r>
            <a:r>
              <a:rPr lang="ja-JP" altLang="en-US" sz="2800" kern="1200" dirty="0">
                <a:solidFill>
                  <a:srgbClr val="FF0000"/>
                </a:solidFill>
                <a:latin typeface="HG丸ｺﾞｼｯｸM-PRO" panose="020F0600000000000000" pitchFamily="50" charset="-128"/>
                <a:ea typeface="HG丸ｺﾞｼｯｸM-PRO" panose="020F0600000000000000" pitchFamily="50" charset="-128"/>
              </a:rPr>
              <a:t>に</a:t>
            </a:r>
            <a:r>
              <a:rPr lang="ja-JP" altLang="en-US" sz="2800" kern="1200" dirty="0" smtClean="0">
                <a:solidFill>
                  <a:srgbClr val="FF0000"/>
                </a:solidFill>
                <a:latin typeface="HG丸ｺﾞｼｯｸM-PRO" panose="020F0600000000000000" pitchFamily="50" charset="-128"/>
                <a:ea typeface="HG丸ｺﾞｼｯｸM-PRO" panose="020F0600000000000000" pitchFamily="50" charset="-128"/>
              </a:rPr>
              <a:t>対する有害</a:t>
            </a:r>
            <a:r>
              <a:rPr lang="ja-JP" altLang="en-US" sz="2800" kern="1200" dirty="0">
                <a:solidFill>
                  <a:srgbClr val="FF0000"/>
                </a:solidFill>
                <a:latin typeface="HG丸ｺﾞｼｯｸM-PRO" panose="020F0600000000000000" pitchFamily="50" charset="-128"/>
                <a:ea typeface="HG丸ｺﾞｼｯｸM-PRO" panose="020F0600000000000000" pitchFamily="50" charset="-128"/>
              </a:rPr>
              <a:t>な影響</a:t>
            </a:r>
            <a:r>
              <a:rPr lang="ja-JP" altLang="en-US" sz="2800" kern="1200" dirty="0" smtClean="0">
                <a:solidFill>
                  <a:srgbClr val="FF0000"/>
                </a:solidFill>
                <a:latin typeface="HG丸ｺﾞｼｯｸM-PRO" panose="020F0600000000000000" pitchFamily="50" charset="-128"/>
                <a:ea typeface="HG丸ｺﾞｼｯｸM-PRO" panose="020F0600000000000000" pitchFamily="50" charset="-128"/>
              </a:rPr>
              <a:t>が現れない</a:t>
            </a:r>
            <a:r>
              <a:rPr lang="ja-JP" altLang="en-US" sz="2800" kern="1200" dirty="0">
                <a:solidFill>
                  <a:srgbClr val="FF0000"/>
                </a:solidFill>
                <a:latin typeface="HG丸ｺﾞｼｯｸM-PRO" panose="020F0600000000000000" pitchFamily="50" charset="-128"/>
                <a:ea typeface="HG丸ｺﾞｼｯｸM-PRO" panose="020F0600000000000000" pitchFamily="50" charset="-128"/>
              </a:rPr>
              <a:t>と判断</a:t>
            </a:r>
            <a:r>
              <a:rPr lang="ja-JP" altLang="en-US" sz="2800" kern="1200" dirty="0" smtClean="0">
                <a:solidFill>
                  <a:srgbClr val="FF0000"/>
                </a:solidFill>
                <a:latin typeface="HG丸ｺﾞｼｯｸM-PRO" panose="020F0600000000000000" pitchFamily="50" charset="-128"/>
                <a:ea typeface="HG丸ｺﾞｼｯｸM-PRO" panose="020F0600000000000000" pitchFamily="50" charset="-128"/>
              </a:rPr>
              <a:t>される</a:t>
            </a:r>
            <a:r>
              <a:rPr lang="ja-JP" altLang="en-US" sz="2800" kern="1200" dirty="0" smtClean="0">
                <a:latin typeface="HG丸ｺﾞｼｯｸM-PRO" panose="020F0600000000000000" pitchFamily="50" charset="-128"/>
                <a:ea typeface="HG丸ｺﾞｼｯｸM-PRO" panose="020F0600000000000000" pitchFamily="50" charset="-128"/>
              </a:rPr>
              <a:t>体重</a:t>
            </a:r>
            <a:r>
              <a:rPr lang="en-US" altLang="ja-JP" sz="2800" kern="1200" dirty="0">
                <a:latin typeface="HG丸ｺﾞｼｯｸM-PRO" panose="020F0600000000000000" pitchFamily="50" charset="-128"/>
                <a:ea typeface="HG丸ｺﾞｼｯｸM-PRO" panose="020F0600000000000000" pitchFamily="50" charset="-128"/>
              </a:rPr>
              <a:t>1kg</a:t>
            </a:r>
            <a:r>
              <a:rPr lang="ja-JP" altLang="en-US" sz="2800" kern="1200" dirty="0">
                <a:latin typeface="HG丸ｺﾞｼｯｸM-PRO" panose="020F0600000000000000" pitchFamily="50" charset="-128"/>
                <a:ea typeface="HG丸ｺﾞｼｯｸM-PRO" panose="020F0600000000000000" pitchFamily="50" charset="-128"/>
              </a:rPr>
              <a:t>当たり</a:t>
            </a:r>
            <a:r>
              <a:rPr lang="ja-JP" altLang="en-US" sz="2800" kern="1200" dirty="0" smtClean="0">
                <a:latin typeface="HG丸ｺﾞｼｯｸM-PRO" panose="020F0600000000000000" pitchFamily="50" charset="-128"/>
                <a:ea typeface="HG丸ｺﾞｼｯｸM-PRO" panose="020F0600000000000000" pitchFamily="50" charset="-128"/>
              </a:rPr>
              <a:t>の</a:t>
            </a:r>
            <a:r>
              <a:rPr lang="en-US" altLang="ja-JP" sz="2800" kern="1200" dirty="0" smtClean="0">
                <a:latin typeface="HG丸ｺﾞｼｯｸM-PRO" panose="020F0600000000000000" pitchFamily="50" charset="-128"/>
                <a:ea typeface="HG丸ｺﾞｼｯｸM-PRO" panose="020F0600000000000000" pitchFamily="50" charset="-128"/>
              </a:rPr>
              <a:t>1</a:t>
            </a:r>
            <a:r>
              <a:rPr lang="ja-JP" altLang="en-US" sz="2800" kern="1200" dirty="0">
                <a:latin typeface="HG丸ｺﾞｼｯｸM-PRO" panose="020F0600000000000000" pitchFamily="50" charset="-128"/>
                <a:ea typeface="HG丸ｺﾞｼｯｸM-PRO" panose="020F0600000000000000" pitchFamily="50" charset="-128"/>
              </a:rPr>
              <a:t>日当たり</a:t>
            </a:r>
            <a:r>
              <a:rPr lang="ja-JP" altLang="en-US" sz="2800" kern="1200" dirty="0" smtClean="0">
                <a:latin typeface="HG丸ｺﾞｼｯｸM-PRO" panose="020F0600000000000000" pitchFamily="50" charset="-128"/>
                <a:ea typeface="HG丸ｺﾞｼｯｸM-PRO" panose="020F0600000000000000" pitchFamily="50" charset="-128"/>
              </a:rPr>
              <a:t>摂取量</a:t>
            </a:r>
            <a:endParaRPr kumimoji="1" lang="en-US" altLang="ja-JP" sz="2800" dirty="0" smtClean="0">
              <a:latin typeface="HG丸ｺﾞｼｯｸM-PRO" pitchFamily="50" charset="-128"/>
              <a:ea typeface="HG丸ｺﾞｼｯｸM-PRO" pitchFamily="50" charset="-128"/>
            </a:endParaRPr>
          </a:p>
        </p:txBody>
      </p:sp>
      <p:sp>
        <p:nvSpPr>
          <p:cNvPr id="7" name="テキスト ボックス 6"/>
          <p:cNvSpPr txBox="1"/>
          <p:nvPr/>
        </p:nvSpPr>
        <p:spPr>
          <a:xfrm>
            <a:off x="1115617" y="5374957"/>
            <a:ext cx="7992887" cy="646331"/>
          </a:xfrm>
          <a:prstGeom prst="rect">
            <a:avLst/>
          </a:prstGeom>
          <a:noFill/>
        </p:spPr>
        <p:txBody>
          <a:bodyPr wrap="square" rtlCol="0">
            <a:spAutoFit/>
          </a:bodyPr>
          <a:lstStyle/>
          <a:p>
            <a:r>
              <a:rPr kumimoji="1" lang="ja-JP" altLang="en-US" dirty="0" smtClean="0">
                <a:latin typeface="HG丸ｺﾞｼｯｸM-PRO" pitchFamily="50" charset="-128"/>
                <a:ea typeface="HG丸ｺﾞｼｯｸM-PRO" pitchFamily="50" charset="-128"/>
              </a:rPr>
              <a:t>ハザード比：体内に取り込まれる量が耐容一日摂取量の何倍かを表したもの</a:t>
            </a:r>
            <a:endParaRPr lang="en-US" altLang="ja-JP" dirty="0" smtClean="0">
              <a:latin typeface="HG丸ｺﾞｼｯｸM-PRO" pitchFamily="50" charset="-128"/>
              <a:ea typeface="HG丸ｺﾞｼｯｸM-PRO" pitchFamily="50" charset="-128"/>
            </a:endParaRPr>
          </a:p>
          <a:p>
            <a:r>
              <a:rPr kumimoji="1" lang="ja-JP" altLang="en-US" dirty="0" smtClean="0">
                <a:latin typeface="HG丸ｺﾞｼｯｸM-PRO" pitchFamily="50" charset="-128"/>
                <a:ea typeface="HG丸ｺﾞｼｯｸM-PRO" pitchFamily="50" charset="-128"/>
              </a:rPr>
              <a:t>　　　　　　（値が</a:t>
            </a:r>
            <a:r>
              <a:rPr kumimoji="1" lang="en-US" altLang="ja-JP" dirty="0" smtClean="0">
                <a:latin typeface="HG丸ｺﾞｼｯｸM-PRO" pitchFamily="50" charset="-128"/>
                <a:ea typeface="HG丸ｺﾞｼｯｸM-PRO" pitchFamily="50" charset="-128"/>
              </a:rPr>
              <a:t>1</a:t>
            </a:r>
            <a:r>
              <a:rPr kumimoji="1" lang="ja-JP" altLang="en-US" dirty="0" smtClean="0">
                <a:latin typeface="HG丸ｺﾞｼｯｸM-PRO" pitchFamily="50" charset="-128"/>
                <a:ea typeface="HG丸ｺﾞｼｯｸM-PRO" pitchFamily="50" charset="-128"/>
              </a:rPr>
              <a:t>を超えた場合は，環境リスクが懸念させるレベル）</a:t>
            </a:r>
            <a:endParaRPr kumimoji="1" lang="en-US" altLang="ja-JP" dirty="0" smtClean="0">
              <a:latin typeface="HG丸ｺﾞｼｯｸM-PRO" pitchFamily="50" charset="-128"/>
              <a:ea typeface="HG丸ｺﾞｼｯｸM-PRO" pitchFamily="50" charset="-128"/>
            </a:endParaRPr>
          </a:p>
        </p:txBody>
      </p:sp>
      <p:graphicFrame>
        <p:nvGraphicFramePr>
          <p:cNvPr id="62467" name="Object 3"/>
          <p:cNvGraphicFramePr>
            <a:graphicFrameLocks noChangeAspect="1"/>
          </p:cNvGraphicFramePr>
          <p:nvPr>
            <p:extLst>
              <p:ext uri="{D42A27DB-BD31-4B8C-83A1-F6EECF244321}">
                <p14:modId xmlns:p14="http://schemas.microsoft.com/office/powerpoint/2010/main" val="3226462980"/>
              </p:ext>
            </p:extLst>
          </p:nvPr>
        </p:nvGraphicFramePr>
        <p:xfrm>
          <a:off x="1259632" y="4437112"/>
          <a:ext cx="7735473" cy="728340"/>
        </p:xfrm>
        <a:graphic>
          <a:graphicData uri="http://schemas.openxmlformats.org/presentationml/2006/ole">
            <mc:AlternateContent xmlns:mc="http://schemas.openxmlformats.org/markup-compatibility/2006">
              <mc:Choice xmlns:v="urn:schemas-microsoft-com:vml" Requires="v">
                <p:oleObj spid="_x0000_s179218" name="数式" r:id="rId4" imgW="3911600" imgH="368300" progId="Equation.3">
                  <p:embed/>
                </p:oleObj>
              </mc:Choice>
              <mc:Fallback>
                <p:oleObj name="数式" r:id="rId4" imgW="3911600" imgH="368300" progId="Equation.3">
                  <p:embed/>
                  <p:pic>
                    <p:nvPicPr>
                      <p:cNvPr id="0"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632" y="4437112"/>
                        <a:ext cx="7735473" cy="728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正方形/長方形 3"/>
          <p:cNvSpPr/>
          <p:nvPr/>
        </p:nvSpPr>
        <p:spPr>
          <a:xfrm>
            <a:off x="5934041" y="1835532"/>
            <a:ext cx="2886431" cy="369332"/>
          </a:xfrm>
          <a:prstGeom prst="rect">
            <a:avLst/>
          </a:prstGeom>
        </p:spPr>
        <p:txBody>
          <a:bodyPr wrap="none">
            <a:spAutoFit/>
          </a:bodyPr>
          <a:lstStyle/>
          <a:p>
            <a:r>
              <a:rPr lang="en-US" altLang="ja-JP" dirty="0">
                <a:solidFill>
                  <a:srgbClr val="404040"/>
                </a:solidFill>
              </a:rPr>
              <a:t>TDI: Tolerable Daily Intake</a:t>
            </a:r>
            <a:endParaRPr lang="ja-JP" altLang="en-US" dirty="0"/>
          </a:p>
        </p:txBody>
      </p:sp>
    </p:spTree>
    <p:extLst>
      <p:ext uri="{BB962C8B-B14F-4D97-AF65-F5344CB8AC3E}">
        <p14:creationId xmlns:p14="http://schemas.microsoft.com/office/powerpoint/2010/main" val="2892927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solidFill>
                  <a:srgbClr val="0070C0"/>
                </a:solidFill>
                <a:latin typeface="+mj-ea"/>
              </a:rPr>
              <a:t>化学物質の環境リスク</a:t>
            </a:r>
            <a:endParaRPr kumimoji="1" lang="ja-JP" altLang="en-US" baseline="0" dirty="0">
              <a:solidFill>
                <a:srgbClr val="0070C0"/>
              </a:solidFill>
              <a:latin typeface="+mj-ea"/>
            </a:endParaRPr>
          </a:p>
        </p:txBody>
      </p:sp>
      <p:sp>
        <p:nvSpPr>
          <p:cNvPr id="3" name="コンテンツ プレースホルダ 2"/>
          <p:cNvSpPr>
            <a:spLocks noGrp="1"/>
          </p:cNvSpPr>
          <p:nvPr>
            <p:ph idx="1"/>
          </p:nvPr>
        </p:nvSpPr>
        <p:spPr/>
        <p:txBody>
          <a:bodyPr/>
          <a:lstStyle/>
          <a:p>
            <a:pPr>
              <a:buFont typeface="Wingdings" pitchFamily="2" charset="2"/>
              <a:buChar char="l"/>
            </a:pPr>
            <a:r>
              <a:rPr lang="ja-JP" altLang="en-US" dirty="0">
                <a:latin typeface="HG丸ｺﾞｼｯｸM-PRO" pitchFamily="50" charset="-128"/>
                <a:ea typeface="HG丸ｺﾞｼｯｸM-PRO" pitchFamily="50" charset="-128"/>
              </a:rPr>
              <a:t>半数致死量（</a:t>
            </a:r>
            <a:r>
              <a:rPr lang="en-US" altLang="ja-JP" dirty="0">
                <a:latin typeface="HG丸ｺﾞｼｯｸM-PRO" pitchFamily="50" charset="-128"/>
                <a:ea typeface="HG丸ｺﾞｼｯｸM-PRO" pitchFamily="50" charset="-128"/>
              </a:rPr>
              <a:t>LD</a:t>
            </a:r>
            <a:r>
              <a:rPr lang="en-US" altLang="ja-JP" baseline="-25000" dirty="0">
                <a:latin typeface="HG丸ｺﾞｼｯｸM-PRO" pitchFamily="50" charset="-128"/>
                <a:ea typeface="HG丸ｺﾞｼｯｸM-PRO" pitchFamily="50" charset="-128"/>
              </a:rPr>
              <a:t>50</a:t>
            </a:r>
            <a:r>
              <a:rPr lang="ja-JP" altLang="en-US" dirty="0" smtClean="0">
                <a:latin typeface="HG丸ｺﾞｼｯｸM-PRO" pitchFamily="50" charset="-128"/>
                <a:ea typeface="HG丸ｺﾞｼｯｸM-PRO" pitchFamily="50" charset="-128"/>
              </a:rPr>
              <a:t>）</a:t>
            </a:r>
            <a:endParaRPr lang="en-US" altLang="ja-JP" dirty="0" smtClean="0">
              <a:latin typeface="HG丸ｺﾞｼｯｸM-PRO" pitchFamily="50" charset="-128"/>
              <a:ea typeface="HG丸ｺﾞｼｯｸM-PRO" pitchFamily="50" charset="-128"/>
            </a:endParaRPr>
          </a:p>
          <a:p>
            <a:pPr marL="432000" indent="0">
              <a:buNone/>
            </a:pPr>
            <a:r>
              <a:rPr lang="ja-JP" altLang="en-US" sz="2800" dirty="0" smtClean="0">
                <a:latin typeface="HG丸ｺﾞｼｯｸM-PRO" pitchFamily="50" charset="-128"/>
                <a:ea typeface="HG丸ｺﾞｼｯｸM-PRO" pitchFamily="50" charset="-128"/>
              </a:rPr>
              <a:t>急性毒性の指標で，</a:t>
            </a:r>
            <a:r>
              <a:rPr lang="ja-JP" altLang="en-US" sz="2800" dirty="0" smtClean="0">
                <a:solidFill>
                  <a:srgbClr val="FF0000"/>
                </a:solidFill>
                <a:latin typeface="HG丸ｺﾞｼｯｸM-PRO" pitchFamily="50" charset="-128"/>
                <a:ea typeface="HG丸ｺﾞｼｯｸM-PRO" pitchFamily="50" charset="-128"/>
              </a:rPr>
              <a:t>投与した動物の半数が死亡する</a:t>
            </a:r>
            <a:r>
              <a:rPr lang="ja-JP" altLang="en-US" sz="2800" dirty="0" smtClean="0">
                <a:latin typeface="HG丸ｺﾞｼｯｸM-PRO" pitchFamily="50" charset="-128"/>
                <a:ea typeface="HG丸ｺﾞｼｯｸM-PRO" pitchFamily="50" charset="-128"/>
              </a:rPr>
              <a:t>体重</a:t>
            </a:r>
            <a:r>
              <a:rPr lang="en-US" altLang="ja-JP" sz="2800" dirty="0" smtClean="0">
                <a:latin typeface="HG丸ｺﾞｼｯｸM-PRO" pitchFamily="50" charset="-128"/>
                <a:ea typeface="HG丸ｺﾞｼｯｸM-PRO" pitchFamily="50" charset="-128"/>
              </a:rPr>
              <a:t>1</a:t>
            </a:r>
            <a:r>
              <a:rPr lang="ja-JP" altLang="en-US" sz="2800" dirty="0">
                <a:latin typeface="HG丸ｺﾞｼｯｸM-PRO" pitchFamily="50" charset="-128"/>
                <a:ea typeface="HG丸ｺﾞｼｯｸM-PRO" pitchFamily="50" charset="-128"/>
              </a:rPr>
              <a:t>㎏あたりの</a:t>
            </a:r>
            <a:r>
              <a:rPr lang="ja-JP" altLang="en-US" sz="2800" dirty="0" smtClean="0">
                <a:latin typeface="HG丸ｺﾞｼｯｸM-PRO" pitchFamily="50" charset="-128"/>
                <a:ea typeface="HG丸ｺﾞｼｯｸM-PRO" pitchFamily="50" charset="-128"/>
              </a:rPr>
              <a:t>用量</a:t>
            </a:r>
            <a:endParaRPr lang="en-US" altLang="ja-JP" sz="2800" dirty="0" smtClean="0">
              <a:latin typeface="HG丸ｺﾞｼｯｸM-PRO" pitchFamily="50" charset="-128"/>
              <a:ea typeface="HG丸ｺﾞｼｯｸM-PRO" pitchFamily="50" charset="-128"/>
            </a:endParaRPr>
          </a:p>
          <a:p>
            <a:pPr marL="432000" indent="0">
              <a:buNone/>
            </a:pPr>
            <a:endParaRPr lang="en-US" altLang="ja-JP" sz="2800" dirty="0" smtClean="0">
              <a:latin typeface="HG丸ｺﾞｼｯｸM-PRO" pitchFamily="50" charset="-128"/>
              <a:ea typeface="HG丸ｺﾞｼｯｸM-PRO" pitchFamily="50" charset="-128"/>
            </a:endParaRPr>
          </a:p>
          <a:p>
            <a:pPr>
              <a:buFont typeface="Wingdings" pitchFamily="2" charset="2"/>
              <a:buChar char="l"/>
            </a:pPr>
            <a:r>
              <a:rPr lang="ja-JP" altLang="en-US" dirty="0">
                <a:latin typeface="HG丸ｺﾞｼｯｸM-PRO" pitchFamily="50" charset="-128"/>
                <a:ea typeface="HG丸ｺﾞｼｯｸM-PRO" pitchFamily="50" charset="-128"/>
              </a:rPr>
              <a:t>半数致死濃度（</a:t>
            </a:r>
            <a:r>
              <a:rPr lang="en-US" altLang="ja-JP" dirty="0">
                <a:latin typeface="HG丸ｺﾞｼｯｸM-PRO" pitchFamily="50" charset="-128"/>
                <a:ea typeface="HG丸ｺﾞｼｯｸM-PRO" pitchFamily="50" charset="-128"/>
              </a:rPr>
              <a:t>LC</a:t>
            </a:r>
            <a:r>
              <a:rPr lang="en-US" altLang="ja-JP" baseline="-25000" dirty="0">
                <a:latin typeface="HG丸ｺﾞｼｯｸM-PRO" pitchFamily="50" charset="-128"/>
                <a:ea typeface="HG丸ｺﾞｼｯｸM-PRO" pitchFamily="50" charset="-128"/>
              </a:rPr>
              <a:t>50</a:t>
            </a:r>
            <a:r>
              <a:rPr lang="ja-JP" altLang="en-US" dirty="0">
                <a:latin typeface="HG丸ｺﾞｼｯｸM-PRO" pitchFamily="50" charset="-128"/>
                <a:ea typeface="HG丸ｺﾞｼｯｸM-PRO" pitchFamily="50" charset="-128"/>
              </a:rPr>
              <a:t>） </a:t>
            </a:r>
            <a:endParaRPr lang="en-US" altLang="ja-JP" dirty="0" smtClean="0">
              <a:latin typeface="HG丸ｺﾞｼｯｸM-PRO" pitchFamily="50" charset="-128"/>
              <a:ea typeface="HG丸ｺﾞｼｯｸM-PRO" pitchFamily="50" charset="-128"/>
            </a:endParaRPr>
          </a:p>
          <a:p>
            <a:pPr marL="432000" indent="0">
              <a:buNone/>
            </a:pPr>
            <a:r>
              <a:rPr lang="ja-JP" altLang="en-US" sz="2800" dirty="0">
                <a:latin typeface="HG丸ｺﾞｼｯｸM-PRO" pitchFamily="50" charset="-128"/>
                <a:ea typeface="HG丸ｺﾞｼｯｸM-PRO" pitchFamily="50" charset="-128"/>
              </a:rPr>
              <a:t>急性毒性の指標で</a:t>
            </a:r>
            <a:r>
              <a:rPr lang="ja-JP" altLang="en-US" sz="2800" dirty="0" smtClean="0">
                <a:latin typeface="HG丸ｺﾞｼｯｸM-PRO" pitchFamily="50" charset="-128"/>
                <a:ea typeface="HG丸ｺﾞｼｯｸM-PRO" pitchFamily="50" charset="-128"/>
              </a:rPr>
              <a:t>，</a:t>
            </a:r>
            <a:r>
              <a:rPr lang="ja-JP" altLang="en-US" sz="2800" dirty="0">
                <a:solidFill>
                  <a:srgbClr val="FF0000"/>
                </a:solidFill>
                <a:latin typeface="HG丸ｺﾞｼｯｸM-PRO" pitchFamily="50" charset="-128"/>
                <a:ea typeface="HG丸ｺﾞｼｯｸM-PRO" pitchFamily="50" charset="-128"/>
              </a:rPr>
              <a:t>投与した動物の半数が死亡</a:t>
            </a:r>
            <a:r>
              <a:rPr lang="ja-JP" altLang="en-US" sz="2800" dirty="0" smtClean="0">
                <a:solidFill>
                  <a:srgbClr val="FF0000"/>
                </a:solidFill>
                <a:latin typeface="HG丸ｺﾞｼｯｸM-PRO" pitchFamily="50" charset="-128"/>
                <a:ea typeface="HG丸ｺﾞｼｯｸM-PRO" pitchFamily="50" charset="-128"/>
              </a:rPr>
              <a:t>する</a:t>
            </a:r>
            <a:r>
              <a:rPr lang="ja-JP" altLang="en-US" sz="2800" dirty="0" smtClean="0">
                <a:latin typeface="HG丸ｺﾞｼｯｸM-PRO" pitchFamily="50" charset="-128"/>
                <a:ea typeface="HG丸ｺﾞｼｯｸM-PRO" pitchFamily="50" charset="-128"/>
              </a:rPr>
              <a:t>水中または気中濃度</a:t>
            </a:r>
            <a:endParaRPr kumimoji="1" lang="ja-JP" altLang="en-US" sz="2800" dirty="0">
              <a:latin typeface="HG丸ｺﾞｼｯｸM-PRO" pitchFamily="50" charset="-128"/>
              <a:ea typeface="HG丸ｺﾞｼｯｸM-PRO" pitchFamily="50" charset="-128"/>
            </a:endParaRPr>
          </a:p>
        </p:txBody>
      </p:sp>
      <p:sp>
        <p:nvSpPr>
          <p:cNvPr id="4" name="正方形/長方形 3"/>
          <p:cNvSpPr/>
          <p:nvPr/>
        </p:nvSpPr>
        <p:spPr>
          <a:xfrm>
            <a:off x="5566945" y="1835532"/>
            <a:ext cx="2749471" cy="369332"/>
          </a:xfrm>
          <a:prstGeom prst="rect">
            <a:avLst/>
          </a:prstGeom>
        </p:spPr>
        <p:txBody>
          <a:bodyPr wrap="none">
            <a:spAutoFit/>
          </a:bodyPr>
          <a:lstStyle/>
          <a:p>
            <a:r>
              <a:rPr lang="en-US" altLang="ja-JP" dirty="0" smtClean="0">
                <a:solidFill>
                  <a:srgbClr val="404040"/>
                </a:solidFill>
              </a:rPr>
              <a:t>LD</a:t>
            </a:r>
            <a:r>
              <a:rPr lang="en-US" altLang="ja-JP" sz="1100" dirty="0" smtClean="0">
                <a:solidFill>
                  <a:srgbClr val="404040"/>
                </a:solidFill>
              </a:rPr>
              <a:t>50</a:t>
            </a:r>
            <a:r>
              <a:rPr lang="en-US" altLang="ja-JP" dirty="0" smtClean="0">
                <a:solidFill>
                  <a:srgbClr val="404040"/>
                </a:solidFill>
              </a:rPr>
              <a:t>: </a:t>
            </a:r>
            <a:r>
              <a:rPr lang="ja-JP" altLang="ja-JP" dirty="0"/>
              <a:t>Lethal Dose, 50% </a:t>
            </a:r>
            <a:endParaRPr lang="ja-JP" altLang="en-US" dirty="0"/>
          </a:p>
        </p:txBody>
      </p:sp>
      <p:sp>
        <p:nvSpPr>
          <p:cNvPr id="8" name="正方形/長方形 7"/>
          <p:cNvSpPr/>
          <p:nvPr/>
        </p:nvSpPr>
        <p:spPr>
          <a:xfrm>
            <a:off x="5580112" y="3851756"/>
            <a:ext cx="3547766" cy="369332"/>
          </a:xfrm>
          <a:prstGeom prst="rect">
            <a:avLst/>
          </a:prstGeom>
        </p:spPr>
        <p:txBody>
          <a:bodyPr wrap="none">
            <a:spAutoFit/>
          </a:bodyPr>
          <a:lstStyle/>
          <a:p>
            <a:r>
              <a:rPr lang="en-US" altLang="ja-JP" dirty="0" smtClean="0">
                <a:solidFill>
                  <a:srgbClr val="404040"/>
                </a:solidFill>
              </a:rPr>
              <a:t>LC</a:t>
            </a:r>
            <a:r>
              <a:rPr lang="en-US" altLang="ja-JP" sz="1100" dirty="0" smtClean="0">
                <a:solidFill>
                  <a:srgbClr val="404040"/>
                </a:solidFill>
              </a:rPr>
              <a:t>50</a:t>
            </a:r>
            <a:r>
              <a:rPr lang="en-US" altLang="ja-JP" dirty="0" smtClean="0">
                <a:solidFill>
                  <a:srgbClr val="404040"/>
                </a:solidFill>
              </a:rPr>
              <a:t>: </a:t>
            </a:r>
            <a:r>
              <a:rPr lang="ja-JP" altLang="ja-JP" dirty="0"/>
              <a:t>Lethal </a:t>
            </a:r>
            <a:r>
              <a:rPr lang="ja-JP" altLang="ja-JP" dirty="0" smtClean="0"/>
              <a:t>Concentration, </a:t>
            </a:r>
            <a:r>
              <a:rPr lang="ja-JP" altLang="ja-JP" dirty="0"/>
              <a:t>50% </a:t>
            </a:r>
            <a:endParaRPr lang="ja-JP"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dirty="0" smtClean="0">
                <a:solidFill>
                  <a:srgbClr val="0070C0"/>
                </a:solidFill>
                <a:latin typeface="ＭＳ Ｐゴシック" pitchFamily="50" charset="-128"/>
                <a:ea typeface="ＭＳ Ｐゴシック" pitchFamily="50" charset="-128"/>
              </a:rPr>
              <a:t>化学物質の管理</a:t>
            </a:r>
            <a:endParaRPr kumimoji="1" lang="ja-JP" altLang="en-US" baseline="0" dirty="0">
              <a:solidFill>
                <a:srgbClr val="0070C0"/>
              </a:solidFill>
              <a:latin typeface="ＭＳ Ｐゴシック" pitchFamily="50" charset="-128"/>
              <a:ea typeface="ＭＳ Ｐゴシック" pitchFamily="50" charset="-128"/>
            </a:endParaRPr>
          </a:p>
        </p:txBody>
      </p:sp>
      <p:sp>
        <p:nvSpPr>
          <p:cNvPr id="3" name="コンテンツ プレースホルダ 2"/>
          <p:cNvSpPr>
            <a:spLocks noGrp="1"/>
          </p:cNvSpPr>
          <p:nvPr>
            <p:ph idx="1"/>
          </p:nvPr>
        </p:nvSpPr>
        <p:spPr>
          <a:xfrm>
            <a:off x="1066800" y="1677600"/>
            <a:ext cx="7609656" cy="4703728"/>
          </a:xfrm>
        </p:spPr>
        <p:txBody>
          <a:bodyPr/>
          <a:lstStyle/>
          <a:p>
            <a:pPr>
              <a:buFont typeface="Wingdings" panose="05000000000000000000" pitchFamily="2" charset="2"/>
              <a:buChar char="Ø"/>
            </a:pPr>
            <a:r>
              <a:rPr kumimoji="1" lang="ja-JP" altLang="en-US" baseline="0" dirty="0" smtClean="0">
                <a:latin typeface="HG丸ｺﾞｼｯｸM-PRO" pitchFamily="50" charset="-128"/>
                <a:ea typeface="HG丸ｺﾞｼｯｸM-PRO" pitchFamily="50" charset="-128"/>
              </a:rPr>
              <a:t>汚染物質排出移動登録</a:t>
            </a:r>
            <a:r>
              <a:rPr kumimoji="1" lang="en-US" altLang="ja-JP" baseline="0" dirty="0" smtClean="0">
                <a:latin typeface="HG丸ｺﾞｼｯｸM-PRO" pitchFamily="50" charset="-128"/>
                <a:ea typeface="HG丸ｺﾞｼｯｸM-PRO" pitchFamily="50" charset="-128"/>
              </a:rPr>
              <a:t>(PRTR)</a:t>
            </a:r>
            <a:r>
              <a:rPr kumimoji="1" lang="ja-JP" altLang="en-US" baseline="0" dirty="0" smtClean="0">
                <a:latin typeface="HG丸ｺﾞｼｯｸM-PRO" pitchFamily="50" charset="-128"/>
                <a:ea typeface="HG丸ｺﾞｼｯｸM-PRO" pitchFamily="50" charset="-128"/>
              </a:rPr>
              <a:t>制度</a:t>
            </a:r>
            <a:endParaRPr kumimoji="1" lang="en-US" altLang="ja-JP" baseline="0" dirty="0" smtClean="0">
              <a:latin typeface="HG丸ｺﾞｼｯｸM-PRO" pitchFamily="50" charset="-128"/>
              <a:ea typeface="HG丸ｺﾞｼｯｸM-PRO" pitchFamily="50" charset="-128"/>
            </a:endParaRPr>
          </a:p>
          <a:p>
            <a:pPr>
              <a:buFont typeface="Wingdings" panose="05000000000000000000" pitchFamily="2" charset="2"/>
              <a:buChar char="Ø"/>
            </a:pPr>
            <a:endParaRPr kumimoji="1" lang="en-US" altLang="ja-JP" baseline="0" dirty="0" smtClean="0">
              <a:latin typeface="HG丸ｺﾞｼｯｸM-PRO" pitchFamily="50" charset="-128"/>
              <a:ea typeface="HG丸ｺﾞｼｯｸM-PRO" pitchFamily="50" charset="-128"/>
            </a:endParaRPr>
          </a:p>
          <a:p>
            <a:pPr lvl="1">
              <a:buFont typeface="Wingdings" pitchFamily="2" charset="2"/>
              <a:buChar char="l"/>
            </a:pPr>
            <a:r>
              <a:rPr kumimoji="1" lang="ja-JP" altLang="en-US" baseline="0" dirty="0" smtClean="0">
                <a:latin typeface="HG丸ｺﾞｼｯｸM-PRO" pitchFamily="50" charset="-128"/>
                <a:ea typeface="HG丸ｺﾞｼｯｸM-PRO" pitchFamily="50" charset="-128"/>
              </a:rPr>
              <a:t>事業所自らが大気や公共水域あるいは下水道や廃棄物処理へ</a:t>
            </a:r>
            <a:r>
              <a:rPr kumimoji="1" lang="ja-JP" altLang="en-US" baseline="0" dirty="0" smtClean="0">
                <a:solidFill>
                  <a:srgbClr val="FF0000"/>
                </a:solidFill>
                <a:latin typeface="HG丸ｺﾞｼｯｸM-PRO" pitchFamily="50" charset="-128"/>
                <a:ea typeface="HG丸ｺﾞｼｯｸM-PRO" pitchFamily="50" charset="-128"/>
              </a:rPr>
              <a:t>排出・移動した化学物質の種類と量を把握</a:t>
            </a:r>
            <a:r>
              <a:rPr kumimoji="1" lang="ja-JP" altLang="en-US" baseline="0" dirty="0" smtClean="0">
                <a:latin typeface="HG丸ｺﾞｼｯｸM-PRO" pitchFamily="50" charset="-128"/>
                <a:ea typeface="HG丸ｺﾞｼｯｸM-PRO" pitchFamily="50" charset="-128"/>
              </a:rPr>
              <a:t>して，</a:t>
            </a:r>
            <a:r>
              <a:rPr kumimoji="1" lang="ja-JP" altLang="en-US" baseline="0" dirty="0" smtClean="0">
                <a:solidFill>
                  <a:srgbClr val="FF0000"/>
                </a:solidFill>
                <a:latin typeface="HG丸ｺﾞｼｯｸM-PRO" pitchFamily="50" charset="-128"/>
                <a:ea typeface="HG丸ｺﾞｼｯｸM-PRO" pitchFamily="50" charset="-128"/>
              </a:rPr>
              <a:t>行政へ届け出る制度</a:t>
            </a:r>
            <a:endParaRPr kumimoji="1" lang="en-US" altLang="ja-JP" baseline="0" dirty="0" smtClean="0">
              <a:solidFill>
                <a:srgbClr val="FF0000"/>
              </a:solidFill>
              <a:latin typeface="HG丸ｺﾞｼｯｸM-PRO" pitchFamily="50" charset="-128"/>
              <a:ea typeface="HG丸ｺﾞｼｯｸM-PRO" pitchFamily="50" charset="-128"/>
            </a:endParaRPr>
          </a:p>
          <a:p>
            <a:pPr lvl="1">
              <a:buFont typeface="Wingdings" pitchFamily="2" charset="2"/>
              <a:buChar char="l"/>
            </a:pPr>
            <a:endParaRPr lang="en-US" altLang="ja-JP" baseline="0" dirty="0">
              <a:latin typeface="HG丸ｺﾞｼｯｸM-PRO" pitchFamily="50" charset="-128"/>
              <a:ea typeface="HG丸ｺﾞｼｯｸM-PRO" pitchFamily="50" charset="-128"/>
            </a:endParaRPr>
          </a:p>
          <a:p>
            <a:pPr lvl="1">
              <a:buFont typeface="Wingdings" pitchFamily="2" charset="2"/>
              <a:buChar char="l"/>
            </a:pPr>
            <a:r>
              <a:rPr lang="ja-JP" altLang="ja-JP" baseline="0" dirty="0" smtClean="0">
                <a:latin typeface="HG丸ｺﾞｼｯｸM-PRO" pitchFamily="50" charset="-128"/>
                <a:ea typeface="HG丸ｺﾞｼｯｸM-PRO" pitchFamily="50" charset="-128"/>
              </a:rPr>
              <a:t>化学物質排出移動量届出制度</a:t>
            </a:r>
            <a:r>
              <a:rPr lang="ja-JP" altLang="en-US" baseline="0" dirty="0" smtClean="0">
                <a:latin typeface="HG丸ｺﾞｼｯｸM-PRO" pitchFamily="50" charset="-128"/>
                <a:ea typeface="HG丸ｺﾞｼｯｸM-PRO" pitchFamily="50" charset="-128"/>
              </a:rPr>
              <a:t>や</a:t>
            </a:r>
            <a:r>
              <a:rPr lang="ja-JP" altLang="ja-JP" baseline="0" dirty="0" smtClean="0">
                <a:latin typeface="HG丸ｺﾞｼｯｸM-PRO" pitchFamily="50" charset="-128"/>
                <a:ea typeface="HG丸ｺﾞｼｯｸM-PRO" pitchFamily="50" charset="-128"/>
              </a:rPr>
              <a:t>環境汚染物質排出移動登録制度</a:t>
            </a:r>
            <a:r>
              <a:rPr lang="ja-JP" altLang="en-US" baseline="0" dirty="0" smtClean="0">
                <a:latin typeface="HG丸ｺﾞｼｯｸM-PRO" pitchFamily="50" charset="-128"/>
                <a:ea typeface="HG丸ｺﾞｼｯｸM-PRO" pitchFamily="50" charset="-128"/>
              </a:rPr>
              <a:t>などと呼ばれる</a:t>
            </a:r>
            <a:endParaRPr kumimoji="1" lang="ja-JP" altLang="en-US" baseline="0" dirty="0">
              <a:latin typeface="HG丸ｺﾞｼｯｸM-PRO" pitchFamily="50" charset="-128"/>
              <a:ea typeface="HG丸ｺﾞｼｯｸM-PRO" pitchFamily="50" charset="-128"/>
            </a:endParaRPr>
          </a:p>
        </p:txBody>
      </p:sp>
      <p:sp>
        <p:nvSpPr>
          <p:cNvPr id="4" name="正方形/長方形 3"/>
          <p:cNvSpPr/>
          <p:nvPr/>
        </p:nvSpPr>
        <p:spPr>
          <a:xfrm>
            <a:off x="3996000" y="2276872"/>
            <a:ext cx="5076056" cy="369332"/>
          </a:xfrm>
          <a:prstGeom prst="rect">
            <a:avLst/>
          </a:prstGeom>
        </p:spPr>
        <p:txBody>
          <a:bodyPr wrap="square">
            <a:spAutoFit/>
          </a:bodyPr>
          <a:lstStyle/>
          <a:p>
            <a:r>
              <a:rPr lang="ja-JP" altLang="ja-JP" dirty="0" smtClean="0"/>
              <a:t>PRTR</a:t>
            </a:r>
            <a:r>
              <a:rPr lang="ja-JP" altLang="en-US" dirty="0" smtClean="0"/>
              <a:t>：</a:t>
            </a:r>
            <a:r>
              <a:rPr lang="ja-JP" altLang="ja-JP" dirty="0" smtClean="0"/>
              <a:t>Pollutant </a:t>
            </a:r>
            <a:r>
              <a:rPr lang="ja-JP" altLang="ja-JP" dirty="0"/>
              <a:t>Release and Transfer Register</a:t>
            </a:r>
            <a:endParaRPr lang="ja-JP"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aseline="0" dirty="0" smtClean="0">
                <a:solidFill>
                  <a:srgbClr val="0070C0"/>
                </a:solidFill>
                <a:latin typeface="+mn-ea"/>
                <a:ea typeface="+mn-ea"/>
              </a:rPr>
              <a:t>化学物質の管理</a:t>
            </a:r>
            <a:endParaRPr kumimoji="1" lang="ja-JP" altLang="en-US" baseline="0" dirty="0">
              <a:solidFill>
                <a:srgbClr val="0070C0"/>
              </a:solidFill>
              <a:latin typeface="+mn-ea"/>
              <a:ea typeface="+mn-ea"/>
            </a:endParaRPr>
          </a:p>
        </p:txBody>
      </p:sp>
      <p:pic>
        <p:nvPicPr>
          <p:cNvPr id="4" name="コンテンツ プレースホルダ 3" descr="image2.jpg"/>
          <p:cNvPicPr>
            <a:picLocks noGrp="1" noChangeAspect="1"/>
          </p:cNvPicPr>
          <p:nvPr>
            <p:ph idx="1"/>
          </p:nvPr>
        </p:nvPicPr>
        <p:blipFill>
          <a:blip r:embed="rId3" cstate="print"/>
          <a:stretch>
            <a:fillRect/>
          </a:stretch>
        </p:blipFill>
        <p:spPr>
          <a:xfrm>
            <a:off x="1547664" y="2204864"/>
            <a:ext cx="6321243" cy="4608512"/>
          </a:xfrm>
          <a:noFill/>
        </p:spPr>
      </p:pic>
      <p:sp>
        <p:nvSpPr>
          <p:cNvPr id="5" name="テキスト ボックス 4"/>
          <p:cNvSpPr txBox="1"/>
          <p:nvPr/>
        </p:nvSpPr>
        <p:spPr>
          <a:xfrm>
            <a:off x="7164288" y="6381328"/>
            <a:ext cx="2016224" cy="369332"/>
          </a:xfrm>
          <a:prstGeom prst="rect">
            <a:avLst/>
          </a:prstGeom>
          <a:noFill/>
        </p:spPr>
        <p:txBody>
          <a:bodyPr wrap="square" rtlCol="0">
            <a:spAutoFit/>
          </a:bodyPr>
          <a:lstStyle/>
          <a:p>
            <a:r>
              <a:rPr kumimoji="1" lang="ja-JP" altLang="en-US" dirty="0" smtClean="0"/>
              <a:t>出典：経済産業省</a:t>
            </a:r>
            <a:endParaRPr kumimoji="1" lang="ja-JP" altLang="en-US" dirty="0"/>
          </a:p>
        </p:txBody>
      </p:sp>
      <p:sp>
        <p:nvSpPr>
          <p:cNvPr id="6" name="コンテンツ プレースホルダ 2"/>
          <p:cNvSpPr txBox="1">
            <a:spLocks/>
          </p:cNvSpPr>
          <p:nvPr/>
        </p:nvSpPr>
        <p:spPr bwMode="auto">
          <a:xfrm>
            <a:off x="1066800" y="1677600"/>
            <a:ext cx="7609656" cy="6712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lr>
                <a:schemeClr val="accent1"/>
              </a:buClr>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lr>
                <a:schemeClr val="hlink"/>
              </a:buClr>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lr>
                <a:schemeClr val="accent2"/>
              </a:buClr>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accent2"/>
              </a:buClr>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2"/>
              </a:buClr>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2"/>
              </a:buClr>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2"/>
              </a:buClr>
              <a:buChar char="•"/>
              <a:defRPr kumimoji="1" sz="2000">
                <a:solidFill>
                  <a:schemeClr val="tx1"/>
                </a:solidFill>
                <a:latin typeface="+mn-lt"/>
                <a:ea typeface="+mn-ea"/>
              </a:defRPr>
            </a:lvl9pPr>
          </a:lstStyle>
          <a:p>
            <a:pPr>
              <a:buFont typeface="Wingdings" panose="05000000000000000000" pitchFamily="2" charset="2"/>
              <a:buChar char="Ø"/>
            </a:pPr>
            <a:r>
              <a:rPr lang="ja-JP" altLang="en-US" kern="0" dirty="0" smtClean="0">
                <a:latin typeface="HG丸ｺﾞｼｯｸM-PRO" pitchFamily="50" charset="-128"/>
                <a:ea typeface="HG丸ｺﾞｼｯｸM-PRO" pitchFamily="50" charset="-128"/>
              </a:rPr>
              <a:t>汚染物質排出移動登録</a:t>
            </a:r>
            <a:r>
              <a:rPr lang="en-US" altLang="ja-JP" kern="0" dirty="0" smtClean="0">
                <a:latin typeface="HG丸ｺﾞｼｯｸM-PRO" pitchFamily="50" charset="-128"/>
                <a:ea typeface="HG丸ｺﾞｼｯｸM-PRO" pitchFamily="50" charset="-128"/>
              </a:rPr>
              <a:t>(PRTR)</a:t>
            </a:r>
            <a:r>
              <a:rPr lang="ja-JP" altLang="en-US" kern="0" dirty="0" smtClean="0">
                <a:latin typeface="HG丸ｺﾞｼｯｸM-PRO" pitchFamily="50" charset="-128"/>
                <a:ea typeface="HG丸ｺﾞｼｯｸM-PRO" pitchFamily="50" charset="-128"/>
              </a:rPr>
              <a:t>制度</a:t>
            </a:r>
            <a:endParaRPr lang="en-US" altLang="ja-JP" kern="0" dirty="0" smtClean="0">
              <a:latin typeface="HG丸ｺﾞｼｯｸM-PRO" pitchFamily="50" charset="-128"/>
              <a:ea typeface="HG丸ｺﾞｼｯｸM-PRO" pitchFamily="50"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ja-JP" altLang="en-US" baseline="0" dirty="0" smtClean="0">
                <a:solidFill>
                  <a:srgbClr val="0070C0"/>
                </a:solidFill>
                <a:latin typeface="+mn-ea"/>
                <a:ea typeface="+mn-ea"/>
              </a:rPr>
              <a:t>持続可能な社会を</a:t>
            </a:r>
            <a:r>
              <a:rPr kumimoji="1" lang="en-US" altLang="ja-JP" baseline="0" dirty="0" smtClean="0">
                <a:solidFill>
                  <a:srgbClr val="0070C0"/>
                </a:solidFill>
                <a:latin typeface="+mn-ea"/>
                <a:ea typeface="+mn-ea"/>
              </a:rPr>
              <a:t/>
            </a:r>
            <a:br>
              <a:rPr kumimoji="1" lang="en-US" altLang="ja-JP" baseline="0" dirty="0" smtClean="0">
                <a:solidFill>
                  <a:srgbClr val="0070C0"/>
                </a:solidFill>
                <a:latin typeface="+mn-ea"/>
                <a:ea typeface="+mn-ea"/>
              </a:rPr>
            </a:br>
            <a:r>
              <a:rPr kumimoji="1" lang="ja-JP" altLang="en-US" baseline="0" dirty="0" smtClean="0">
                <a:solidFill>
                  <a:srgbClr val="0070C0"/>
                </a:solidFill>
                <a:latin typeface="+mn-ea"/>
                <a:ea typeface="+mn-ea"/>
              </a:rPr>
              <a:t>実現するための仕組み</a:t>
            </a:r>
            <a:endParaRPr kumimoji="1" lang="ja-JP" altLang="en-US" baseline="0" dirty="0">
              <a:solidFill>
                <a:srgbClr val="0070C0"/>
              </a:solidFill>
              <a:latin typeface="+mn-ea"/>
              <a:ea typeface="+mn-ea"/>
            </a:endParaRPr>
          </a:p>
        </p:txBody>
      </p:sp>
      <p:graphicFrame>
        <p:nvGraphicFramePr>
          <p:cNvPr id="6" name="コンテンツ プレースホルダ 5"/>
          <p:cNvGraphicFramePr>
            <a:graphicFrameLocks noGrp="1"/>
          </p:cNvGraphicFramePr>
          <p:nvPr>
            <p:ph idx="1"/>
          </p:nvPr>
        </p:nvGraphicFramePr>
        <p:xfrm>
          <a:off x="1066800" y="1676400"/>
          <a:ext cx="7897688" cy="4992960"/>
        </p:xfrm>
        <a:graphic>
          <a:graphicData uri="http://schemas.openxmlformats.org/drawingml/2006/table">
            <a:tbl>
              <a:tblPr bandRow="1">
                <a:tableStyleId>{BC89EF96-8CEA-46FF-86C4-4CE0E7609802}</a:tableStyleId>
              </a:tblPr>
              <a:tblGrid>
                <a:gridCol w="7897688"/>
              </a:tblGrid>
              <a:tr h="608386">
                <a:tc>
                  <a:txBody>
                    <a:bodyPr/>
                    <a:lstStyle/>
                    <a:p>
                      <a:pPr algn="l" fontAlgn="ctr"/>
                      <a:r>
                        <a:rPr lang="ja-JP" altLang="en-US" sz="3200" u="none" strike="noStrike" dirty="0">
                          <a:latin typeface="HG丸ｺﾞｼｯｸM-PRO" pitchFamily="50" charset="-128"/>
                          <a:ea typeface="HG丸ｺﾞｼｯｸM-PRO" pitchFamily="50" charset="-128"/>
                        </a:rPr>
                        <a:t>低炭素</a:t>
                      </a:r>
                      <a:r>
                        <a:rPr lang="ja-JP" altLang="en-US" sz="3200" u="none" strike="noStrike" dirty="0" smtClean="0">
                          <a:latin typeface="HG丸ｺﾞｼｯｸM-PRO" pitchFamily="50" charset="-128"/>
                          <a:ea typeface="HG丸ｺﾞｼｯｸM-PRO" pitchFamily="50" charset="-128"/>
                        </a:rPr>
                        <a:t>社会</a:t>
                      </a:r>
                      <a:endParaRPr lang="ja-JP" altLang="en-US" sz="1100" b="0" i="0" u="none" strike="noStrike" dirty="0">
                        <a:solidFill>
                          <a:srgbClr val="000000"/>
                        </a:solidFill>
                        <a:latin typeface="HG丸ｺﾞｼｯｸM-PRO" pitchFamily="50" charset="-128"/>
                        <a:ea typeface="HG丸ｺﾞｼｯｸM-PRO" pitchFamily="50" charset="-128"/>
                      </a:endParaRPr>
                    </a:p>
                  </a:txBody>
                  <a:tcPr marL="9525" marR="9525" marT="9525" marB="0" anchor="ctr"/>
                </a:tc>
              </a:tr>
              <a:tr h="1055934">
                <a:tc>
                  <a:txBody>
                    <a:bodyPr/>
                    <a:lstStyle/>
                    <a:p>
                      <a:pPr algn="l" fontAlgn="ctr"/>
                      <a:r>
                        <a:rPr lang="ja-JP" altLang="en-US" sz="1100" u="none" strike="noStrike" dirty="0">
                          <a:latin typeface="HG丸ｺﾞｼｯｸM-PRO" pitchFamily="50" charset="-128"/>
                          <a:ea typeface="HG丸ｺﾞｼｯｸM-PRO" pitchFamily="50" charset="-128"/>
                        </a:rPr>
                        <a:t> </a:t>
                      </a:r>
                      <a:r>
                        <a:rPr lang="ja-JP" altLang="en-US" sz="2800" u="none" strike="noStrike" dirty="0" smtClean="0">
                          <a:solidFill>
                            <a:srgbClr val="FF0000"/>
                          </a:solidFill>
                          <a:latin typeface="HG丸ｺﾞｼｯｸM-PRO" pitchFamily="50" charset="-128"/>
                          <a:ea typeface="HG丸ｺﾞｼｯｸM-PRO" pitchFamily="50" charset="-128"/>
                        </a:rPr>
                        <a:t>二酸化炭素</a:t>
                      </a:r>
                      <a:r>
                        <a:rPr lang="ja-JP" altLang="en-US" sz="2800" u="none" strike="noStrike" dirty="0">
                          <a:latin typeface="HG丸ｺﾞｼｯｸM-PRO" pitchFamily="50" charset="-128"/>
                          <a:ea typeface="HG丸ｺﾞｼｯｸM-PRO" pitchFamily="50" charset="-128"/>
                        </a:rPr>
                        <a:t>の発生を減らすため</a:t>
                      </a:r>
                      <a:r>
                        <a:rPr lang="ja-JP" altLang="en-US" sz="2800" u="none" strike="noStrike" dirty="0" smtClean="0">
                          <a:latin typeface="HG丸ｺﾞｼｯｸM-PRO" pitchFamily="50" charset="-128"/>
                          <a:ea typeface="HG丸ｺﾞｼｯｸM-PRO" pitchFamily="50" charset="-128"/>
                        </a:rPr>
                        <a:t>に，生活</a:t>
                      </a:r>
                      <a:r>
                        <a:rPr lang="ja-JP" altLang="en-US" sz="2800" u="none" strike="noStrike" dirty="0">
                          <a:latin typeface="HG丸ｺﾞｼｯｸM-PRO" pitchFamily="50" charset="-128"/>
                          <a:ea typeface="HG丸ｺﾞｼｯｸM-PRO" pitchFamily="50" charset="-128"/>
                        </a:rPr>
                        <a:t>を</a:t>
                      </a:r>
                      <a:r>
                        <a:rPr lang="ja-JP" altLang="en-US" sz="2800" u="none" strike="noStrike" dirty="0" smtClean="0">
                          <a:latin typeface="HG丸ｺﾞｼｯｸM-PRO" pitchFamily="50" charset="-128"/>
                          <a:ea typeface="HG丸ｺﾞｼｯｸM-PRO" pitchFamily="50" charset="-128"/>
                        </a:rPr>
                        <a:t>見直し，</a:t>
                      </a:r>
                      <a:r>
                        <a:rPr lang="ja-JP" altLang="en-US" sz="2800" u="none" strike="noStrike" dirty="0" smtClean="0">
                          <a:solidFill>
                            <a:srgbClr val="FF0000"/>
                          </a:solidFill>
                          <a:latin typeface="HG丸ｺﾞｼｯｸM-PRO" pitchFamily="50" charset="-128"/>
                          <a:ea typeface="HG丸ｺﾞｼｯｸM-PRO" pitchFamily="50" charset="-128"/>
                        </a:rPr>
                        <a:t>自然</a:t>
                      </a:r>
                      <a:r>
                        <a:rPr lang="ja-JP" altLang="en-US" sz="2800" u="none" strike="noStrike" dirty="0">
                          <a:solidFill>
                            <a:srgbClr val="FF0000"/>
                          </a:solidFill>
                          <a:latin typeface="HG丸ｺﾞｼｯｸM-PRO" pitchFamily="50" charset="-128"/>
                          <a:ea typeface="HG丸ｺﾞｼｯｸM-PRO" pitchFamily="50" charset="-128"/>
                        </a:rPr>
                        <a:t>エネルギー</a:t>
                      </a:r>
                      <a:r>
                        <a:rPr lang="ja-JP" altLang="en-US" sz="2800" u="none" strike="noStrike" dirty="0">
                          <a:latin typeface="HG丸ｺﾞｼｯｸM-PRO" pitchFamily="50" charset="-128"/>
                          <a:ea typeface="HG丸ｺﾞｼｯｸM-PRO" pitchFamily="50" charset="-128"/>
                        </a:rPr>
                        <a:t>を活用する社会</a:t>
                      </a:r>
                      <a:endParaRPr lang="ja-JP" altLang="en-US" sz="2800" b="0" i="0" u="none" strike="noStrike" dirty="0">
                        <a:solidFill>
                          <a:srgbClr val="000000"/>
                        </a:solidFill>
                        <a:latin typeface="HG丸ｺﾞｼｯｸM-PRO" pitchFamily="50" charset="-128"/>
                        <a:ea typeface="HG丸ｺﾞｼｯｸM-PRO" pitchFamily="50" charset="-128"/>
                      </a:endParaRPr>
                    </a:p>
                  </a:txBody>
                  <a:tcPr marL="9525" marR="9525" marT="9525" marB="0" anchor="ctr"/>
                </a:tc>
              </a:tr>
              <a:tr h="608386">
                <a:tc>
                  <a:txBody>
                    <a:bodyPr/>
                    <a:lstStyle/>
                    <a:p>
                      <a:pPr algn="l" fontAlgn="ctr"/>
                      <a:r>
                        <a:rPr lang="ja-JP" altLang="en-US" sz="3200" u="none" strike="noStrike" dirty="0">
                          <a:latin typeface="HG丸ｺﾞｼｯｸM-PRO" pitchFamily="50" charset="-128"/>
                          <a:ea typeface="HG丸ｺﾞｼｯｸM-PRO" pitchFamily="50" charset="-128"/>
                        </a:rPr>
                        <a:t>循環型</a:t>
                      </a:r>
                      <a:r>
                        <a:rPr lang="ja-JP" altLang="en-US" sz="3200" u="none" strike="noStrike" dirty="0" smtClean="0">
                          <a:latin typeface="HG丸ｺﾞｼｯｸM-PRO" pitchFamily="50" charset="-128"/>
                          <a:ea typeface="HG丸ｺﾞｼｯｸM-PRO" pitchFamily="50" charset="-128"/>
                        </a:rPr>
                        <a:t>社会</a:t>
                      </a:r>
                      <a:endParaRPr lang="ja-JP" altLang="en-US" sz="1100" b="0" i="0" u="none" strike="noStrike" dirty="0">
                        <a:solidFill>
                          <a:srgbClr val="000000"/>
                        </a:solidFill>
                        <a:latin typeface="HG丸ｺﾞｼｯｸM-PRO" pitchFamily="50" charset="-128"/>
                        <a:ea typeface="HG丸ｺﾞｼｯｸM-PRO" pitchFamily="50" charset="-128"/>
                      </a:endParaRPr>
                    </a:p>
                  </a:txBody>
                  <a:tcPr marL="9525" marR="9525" marT="9525" marB="0" anchor="ctr"/>
                </a:tc>
              </a:tr>
              <a:tr h="1055934">
                <a:tc>
                  <a:txBody>
                    <a:bodyPr/>
                    <a:lstStyle/>
                    <a:p>
                      <a:pPr algn="l" fontAlgn="ctr"/>
                      <a:r>
                        <a:rPr lang="ja-JP" altLang="en-US" sz="1100" u="none" strike="noStrike" dirty="0">
                          <a:latin typeface="HG丸ｺﾞｼｯｸM-PRO" pitchFamily="50" charset="-128"/>
                          <a:ea typeface="HG丸ｺﾞｼｯｸM-PRO" pitchFamily="50" charset="-128"/>
                        </a:rPr>
                        <a:t> </a:t>
                      </a:r>
                      <a:r>
                        <a:rPr lang="ja-JP" altLang="en-US" sz="2800" u="none" strike="noStrike" dirty="0">
                          <a:solidFill>
                            <a:srgbClr val="FF0000"/>
                          </a:solidFill>
                          <a:latin typeface="HG丸ｺﾞｼｯｸM-PRO" pitchFamily="50" charset="-128"/>
                          <a:ea typeface="HG丸ｺﾞｼｯｸM-PRO" pitchFamily="50" charset="-128"/>
                        </a:rPr>
                        <a:t>資源</a:t>
                      </a:r>
                      <a:r>
                        <a:rPr lang="ja-JP" altLang="en-US" sz="2800" u="none" strike="noStrike" dirty="0">
                          <a:latin typeface="HG丸ｺﾞｼｯｸM-PRO" pitchFamily="50" charset="-128"/>
                          <a:ea typeface="HG丸ｺﾞｼｯｸM-PRO" pitchFamily="50" charset="-128"/>
                        </a:rPr>
                        <a:t>を有効に循環</a:t>
                      </a:r>
                      <a:r>
                        <a:rPr lang="ja-JP" altLang="en-US" sz="2800" u="none" strike="noStrike" dirty="0" smtClean="0">
                          <a:latin typeface="HG丸ｺﾞｼｯｸM-PRO" pitchFamily="50" charset="-128"/>
                          <a:ea typeface="HG丸ｺﾞｼｯｸM-PRO" pitchFamily="50" charset="-128"/>
                        </a:rPr>
                        <a:t>させ，廃棄物</a:t>
                      </a:r>
                      <a:r>
                        <a:rPr lang="ja-JP" altLang="en-US" sz="2800" u="none" strike="noStrike" dirty="0">
                          <a:latin typeface="HG丸ｺﾞｼｯｸM-PRO" pitchFamily="50" charset="-128"/>
                          <a:ea typeface="HG丸ｺﾞｼｯｸM-PRO" pitchFamily="50" charset="-128"/>
                        </a:rPr>
                        <a:t>の発生</a:t>
                      </a:r>
                      <a:r>
                        <a:rPr lang="ja-JP" altLang="en-US" sz="2800" u="none" strike="noStrike" dirty="0" smtClean="0">
                          <a:latin typeface="HG丸ｺﾞｼｯｸM-PRO" pitchFamily="50" charset="-128"/>
                          <a:ea typeface="HG丸ｺﾞｼｯｸM-PRO" pitchFamily="50" charset="-128"/>
                        </a:rPr>
                        <a:t>を　　　　　　抑える</a:t>
                      </a:r>
                      <a:r>
                        <a:rPr lang="ja-JP" altLang="en-US" sz="2800" u="none" strike="noStrike" dirty="0">
                          <a:latin typeface="HG丸ｺﾞｼｯｸM-PRO" pitchFamily="50" charset="-128"/>
                          <a:ea typeface="HG丸ｺﾞｼｯｸM-PRO" pitchFamily="50" charset="-128"/>
                        </a:rPr>
                        <a:t>ために</a:t>
                      </a:r>
                      <a:r>
                        <a:rPr lang="ja-JP" altLang="en-US" sz="2800" u="none" strike="noStrike" dirty="0">
                          <a:solidFill>
                            <a:srgbClr val="FF0000"/>
                          </a:solidFill>
                          <a:latin typeface="HG丸ｺﾞｼｯｸM-PRO" pitchFamily="50" charset="-128"/>
                          <a:ea typeface="HG丸ｺﾞｼｯｸM-PRO" pitchFamily="50" charset="-128"/>
                        </a:rPr>
                        <a:t>さまざまな技術</a:t>
                      </a:r>
                      <a:r>
                        <a:rPr lang="ja-JP" altLang="en-US" sz="2800" u="none" strike="noStrike" dirty="0">
                          <a:latin typeface="HG丸ｺﾞｼｯｸM-PRO" pitchFamily="50" charset="-128"/>
                          <a:ea typeface="HG丸ｺﾞｼｯｸM-PRO" pitchFamily="50" charset="-128"/>
                        </a:rPr>
                        <a:t>を生かす社会</a:t>
                      </a:r>
                      <a:endParaRPr lang="ja-JP" altLang="en-US" sz="2800" b="0" i="0" u="none" strike="noStrike" dirty="0">
                        <a:solidFill>
                          <a:srgbClr val="000000"/>
                        </a:solidFill>
                        <a:latin typeface="HG丸ｺﾞｼｯｸM-PRO" pitchFamily="50" charset="-128"/>
                        <a:ea typeface="HG丸ｺﾞｼｯｸM-PRO" pitchFamily="50" charset="-128"/>
                      </a:endParaRPr>
                    </a:p>
                  </a:txBody>
                  <a:tcPr marL="9525" marR="9525" marT="9525" marB="0" anchor="ctr"/>
                </a:tc>
              </a:tr>
              <a:tr h="608386">
                <a:tc>
                  <a:txBody>
                    <a:bodyPr/>
                    <a:lstStyle/>
                    <a:p>
                      <a:pPr algn="l" fontAlgn="ctr"/>
                      <a:r>
                        <a:rPr lang="zh-CN" altLang="en-US" sz="3200" u="none" strike="noStrike" dirty="0">
                          <a:latin typeface="HG丸ｺﾞｼｯｸM-PRO" pitchFamily="50" charset="-128"/>
                          <a:ea typeface="HG丸ｺﾞｼｯｸM-PRO" pitchFamily="50" charset="-128"/>
                        </a:rPr>
                        <a:t>自然共生社会</a:t>
                      </a:r>
                      <a:endParaRPr lang="zh-CN" altLang="en-US" sz="3200" b="0" i="0" u="none" strike="noStrike" dirty="0">
                        <a:solidFill>
                          <a:srgbClr val="000000"/>
                        </a:solidFill>
                        <a:latin typeface="HG丸ｺﾞｼｯｸM-PRO" pitchFamily="50" charset="-128"/>
                        <a:ea typeface="HG丸ｺﾞｼｯｸM-PRO" pitchFamily="50" charset="-128"/>
                      </a:endParaRPr>
                    </a:p>
                  </a:txBody>
                  <a:tcPr marL="9525" marR="9525" marT="9525" marB="0" anchor="ctr"/>
                </a:tc>
              </a:tr>
              <a:tr h="1055934">
                <a:tc>
                  <a:txBody>
                    <a:bodyPr/>
                    <a:lstStyle/>
                    <a:p>
                      <a:pPr algn="l" fontAlgn="ctr"/>
                      <a:r>
                        <a:rPr lang="ja-JP" altLang="en-US" sz="1100" u="none" strike="noStrike" dirty="0">
                          <a:latin typeface="HG丸ｺﾞｼｯｸM-PRO" pitchFamily="50" charset="-128"/>
                          <a:ea typeface="HG丸ｺﾞｼｯｸM-PRO" pitchFamily="50" charset="-128"/>
                        </a:rPr>
                        <a:t> </a:t>
                      </a:r>
                      <a:r>
                        <a:rPr lang="ja-JP" altLang="en-US" sz="2800" u="none" strike="noStrike" dirty="0">
                          <a:solidFill>
                            <a:srgbClr val="FF0000"/>
                          </a:solidFill>
                          <a:latin typeface="HG丸ｺﾞｼｯｸM-PRO" pitchFamily="50" charset="-128"/>
                          <a:ea typeface="HG丸ｺﾞｼｯｸM-PRO" pitchFamily="50" charset="-128"/>
                        </a:rPr>
                        <a:t>人間の生活</a:t>
                      </a:r>
                      <a:r>
                        <a:rPr lang="ja-JP" altLang="en-US" sz="2800" u="none" strike="noStrike" dirty="0">
                          <a:latin typeface="HG丸ｺﾞｼｯｸM-PRO" pitchFamily="50" charset="-128"/>
                          <a:ea typeface="HG丸ｺﾞｼｯｸM-PRO" pitchFamily="50" charset="-128"/>
                        </a:rPr>
                        <a:t>と</a:t>
                      </a:r>
                      <a:r>
                        <a:rPr lang="ja-JP" altLang="en-US" sz="2800" u="none" strike="noStrike" dirty="0">
                          <a:solidFill>
                            <a:srgbClr val="FF0000"/>
                          </a:solidFill>
                          <a:latin typeface="HG丸ｺﾞｼｯｸM-PRO" pitchFamily="50" charset="-128"/>
                          <a:ea typeface="HG丸ｺﾞｼｯｸM-PRO" pitchFamily="50" charset="-128"/>
                        </a:rPr>
                        <a:t>自然生態系の</a:t>
                      </a:r>
                      <a:r>
                        <a:rPr lang="ja-JP" altLang="en-US" sz="2800" u="none" strike="noStrike" dirty="0" smtClean="0">
                          <a:solidFill>
                            <a:srgbClr val="FF0000"/>
                          </a:solidFill>
                          <a:latin typeface="HG丸ｺﾞｼｯｸM-PRO" pitchFamily="50" charset="-128"/>
                          <a:ea typeface="HG丸ｺﾞｼｯｸM-PRO" pitchFamily="50" charset="-128"/>
                        </a:rPr>
                        <a:t>保護</a:t>
                      </a:r>
                      <a:r>
                        <a:rPr lang="ja-JP" altLang="en-US" sz="2800" u="none" strike="noStrike" dirty="0" smtClean="0">
                          <a:latin typeface="HG丸ｺﾞｼｯｸM-PRO" pitchFamily="50" charset="-128"/>
                          <a:ea typeface="HG丸ｺﾞｼｯｸM-PRO" pitchFamily="50" charset="-128"/>
                        </a:rPr>
                        <a:t>　　　　　　　　　　　（</a:t>
                      </a:r>
                      <a:r>
                        <a:rPr lang="ja-JP" altLang="en-US" sz="2800" u="none" strike="noStrike" dirty="0">
                          <a:latin typeface="HG丸ｺﾞｼｯｸM-PRO" pitchFamily="50" charset="-128"/>
                          <a:ea typeface="HG丸ｺﾞｼｯｸM-PRO" pitchFamily="50" charset="-128"/>
                        </a:rPr>
                        <a:t>生物多様性の保護）を両立した調和ある社会</a:t>
                      </a:r>
                      <a:endParaRPr lang="ja-JP" altLang="en-US" sz="2800" b="0" i="0" u="none" strike="noStrike" dirty="0">
                        <a:solidFill>
                          <a:srgbClr val="000000"/>
                        </a:solidFill>
                        <a:latin typeface="HG丸ｺﾞｼｯｸM-PRO" pitchFamily="50" charset="-128"/>
                        <a:ea typeface="HG丸ｺﾞｼｯｸM-PRO" pitchFamily="50" charset="-128"/>
                      </a:endParaRPr>
                    </a:p>
                  </a:txBody>
                  <a:tcPr marL="9525" marR="9525" marT="9525" marB="0" anchor="ctr"/>
                </a:tc>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818000" y="3168000"/>
            <a:ext cx="6400800" cy="1753200"/>
          </a:xfrm>
        </p:spPr>
        <p:txBody>
          <a:bodyPr anchor="t"/>
          <a:lstStyle/>
          <a:p>
            <a:pPr algn="ctr"/>
            <a:r>
              <a:rPr lang="ja-JP" altLang="en-US" sz="5400" b="1" dirty="0" smtClean="0">
                <a:solidFill>
                  <a:srgbClr val="0070C0"/>
                </a:solidFill>
                <a:latin typeface="ＭＳ Ｐゴシック" pitchFamily="50" charset="-128"/>
                <a:ea typeface="ＭＳ Ｐゴシック" pitchFamily="50" charset="-128"/>
              </a:rPr>
              <a:t>排出ガスの規制</a:t>
            </a:r>
            <a:endParaRPr kumimoji="1" lang="ja-JP" altLang="en-US" sz="5400" b="1" baseline="0" dirty="0">
              <a:solidFill>
                <a:srgbClr val="0070C0"/>
              </a:solidFill>
              <a:latin typeface="ＭＳ Ｐゴシック" pitchFamily="50" charset="-128"/>
              <a:ea typeface="ＭＳ Ｐゴシック" pitchFamily="50" charset="-128"/>
            </a:endParaRPr>
          </a:p>
        </p:txBody>
      </p:sp>
      <p:sp>
        <p:nvSpPr>
          <p:cNvPr id="4" name="Text Box 5"/>
          <p:cNvSpPr txBox="1">
            <a:spLocks noChangeArrowheads="1"/>
          </p:cNvSpPr>
          <p:nvPr/>
        </p:nvSpPr>
        <p:spPr bwMode="auto">
          <a:xfrm>
            <a:off x="7019925" y="439738"/>
            <a:ext cx="2089150" cy="396875"/>
          </a:xfrm>
          <a:prstGeom prst="rect">
            <a:avLst/>
          </a:prstGeom>
          <a:noFill/>
          <a:ln w="9525">
            <a:noFill/>
            <a:miter lim="800000"/>
            <a:headEnd/>
            <a:tailEnd/>
          </a:ln>
        </p:spPr>
        <p:txBody>
          <a:bodyPr>
            <a:spAutoFit/>
          </a:bodyPr>
          <a:lstStyle/>
          <a:p>
            <a:pPr>
              <a:spcBef>
                <a:spcPct val="50000"/>
              </a:spcBef>
            </a:pPr>
            <a:r>
              <a:rPr lang="ja-JP" altLang="en-US" sz="2000" dirty="0"/>
              <a:t>高等学校（工業）</a:t>
            </a:r>
          </a:p>
        </p:txBody>
      </p:sp>
      <p:sp>
        <p:nvSpPr>
          <p:cNvPr id="5" name="Rectangle 2"/>
          <p:cNvSpPr txBox="1">
            <a:spLocks noChangeArrowheads="1"/>
          </p:cNvSpPr>
          <p:nvPr/>
        </p:nvSpPr>
        <p:spPr bwMode="auto">
          <a:xfrm>
            <a:off x="827088" y="1349375"/>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500" b="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ＭＳ Ｐゴシック" pitchFamily="50" charset="-128"/>
                <a:ea typeface="+mj-ea"/>
                <a:cs typeface="+mj-cs"/>
              </a:rPr>
              <a:t>工業高校における持続可能な開発のための教育（ＥＳＤ）</a:t>
            </a:r>
          </a:p>
        </p:txBody>
      </p:sp>
      <p:sp>
        <p:nvSpPr>
          <p:cNvPr id="6" name="Rectangle 3"/>
          <p:cNvSpPr>
            <a:spLocks noChangeArrowheads="1"/>
          </p:cNvSpPr>
          <p:nvPr/>
        </p:nvSpPr>
        <p:spPr bwMode="auto">
          <a:xfrm>
            <a:off x="827088" y="6524625"/>
            <a:ext cx="8316912" cy="333375"/>
          </a:xfrm>
          <a:prstGeom prst="rect">
            <a:avLst/>
          </a:prstGeom>
          <a:noFill/>
          <a:ln w="9525">
            <a:noFill/>
            <a:miter lim="800000"/>
            <a:headEnd/>
            <a:tailEnd/>
          </a:ln>
        </p:spPr>
        <p:txBody>
          <a:bodyPr/>
          <a:lstStyle/>
          <a:p>
            <a:pPr marL="609600" indent="-609600" algn="ctr">
              <a:spcBef>
                <a:spcPct val="20000"/>
              </a:spcBef>
              <a:buClr>
                <a:srgbClr val="FFFF00"/>
              </a:buClr>
              <a:buFont typeface="Wingdings" pitchFamily="2" charset="2"/>
              <a:buNone/>
              <a:defRPr/>
            </a:pPr>
            <a:r>
              <a:rPr lang="ja-JP" altLang="en-US" sz="1050" dirty="0" smtClean="0">
                <a:ea typeface="ＭＳ Ｐゴシック" pitchFamily="50" charset="-128"/>
                <a:hlinkClick r:id="rId3" action="ppaction://hlinksldjump"/>
              </a:rPr>
              <a:t>持続可能な社会</a:t>
            </a:r>
            <a:r>
              <a:rPr lang="ja-JP" altLang="en-US" sz="1050" dirty="0" smtClean="0">
                <a:ea typeface="ＭＳ Ｐゴシック" pitchFamily="50" charset="-128"/>
              </a:rPr>
              <a:t>　</a:t>
            </a:r>
            <a:r>
              <a:rPr lang="ja-JP" altLang="en-US" sz="1050" dirty="0" smtClean="0">
                <a:ea typeface="ＭＳ Ｐゴシック" pitchFamily="50" charset="-128"/>
                <a:hlinkClick r:id="rId4" action="ppaction://hlinksldjump"/>
              </a:rPr>
              <a:t>エネルギー資源</a:t>
            </a:r>
            <a:r>
              <a:rPr lang="ja-JP" altLang="en-US" sz="1050" dirty="0" smtClean="0">
                <a:ea typeface="ＭＳ Ｐゴシック" pitchFamily="50" charset="-128"/>
              </a:rPr>
              <a:t>　</a:t>
            </a:r>
            <a:r>
              <a:rPr lang="ja-JP" altLang="en-US" sz="1050" dirty="0" smtClean="0">
                <a:ea typeface="ＭＳ Ｐゴシック" pitchFamily="50" charset="-128"/>
                <a:hlinkClick r:id="rId5" action="ppaction://hlinksldjump"/>
              </a:rPr>
              <a:t>環境問題の推移</a:t>
            </a:r>
            <a:r>
              <a:rPr lang="ja-JP" altLang="en-US" sz="1050" dirty="0" smtClean="0">
                <a:ea typeface="ＭＳ Ｐゴシック" pitchFamily="50" charset="-128"/>
              </a:rPr>
              <a:t>　</a:t>
            </a:r>
            <a:r>
              <a:rPr lang="ja-JP" altLang="en-US" sz="1050" dirty="0" smtClean="0">
                <a:ea typeface="ＭＳ Ｐゴシック" pitchFamily="50" charset="-128"/>
                <a:hlinkClick r:id="rId6" action="ppaction://hlinksldjump"/>
              </a:rPr>
              <a:t>産業界の環境管理</a:t>
            </a:r>
            <a:r>
              <a:rPr lang="ja-JP" altLang="en-US" sz="1050" dirty="0" smtClean="0">
                <a:ea typeface="ＭＳ Ｐゴシック" pitchFamily="50" charset="-128"/>
              </a:rPr>
              <a:t>　</a:t>
            </a:r>
            <a:r>
              <a:rPr lang="ja-JP" altLang="en-US" sz="1050" dirty="0" smtClean="0">
                <a:ea typeface="ＭＳ Ｐゴシック" pitchFamily="50" charset="-128"/>
                <a:hlinkClick r:id="rId7" action="ppaction://hlinksldjump"/>
              </a:rPr>
              <a:t>環境リスク</a:t>
            </a:r>
            <a:r>
              <a:rPr lang="ja-JP" altLang="en-US" sz="1050" dirty="0" smtClean="0">
                <a:ea typeface="ＭＳ Ｐゴシック" pitchFamily="50" charset="-128"/>
              </a:rPr>
              <a:t>　</a:t>
            </a:r>
            <a:r>
              <a:rPr lang="ja-JP" altLang="en-US" sz="1050" dirty="0" smtClean="0">
                <a:ea typeface="ＭＳ Ｐゴシック" pitchFamily="50" charset="-128"/>
                <a:hlinkClick r:id="rId8" action="ppaction://hlinksldjump"/>
              </a:rPr>
              <a:t>排出ガスの規制</a:t>
            </a:r>
            <a:r>
              <a:rPr lang="ja-JP" altLang="en-US" sz="1050" dirty="0" smtClean="0">
                <a:ea typeface="ＭＳ Ｐゴシック" pitchFamily="50" charset="-128"/>
              </a:rPr>
              <a:t>　</a:t>
            </a:r>
            <a:r>
              <a:rPr lang="ja-JP" altLang="en-US" sz="1050" dirty="0" smtClean="0">
                <a:ea typeface="ＭＳ Ｐゴシック" pitchFamily="50" charset="-128"/>
                <a:hlinkClick r:id="rId9" action="ppaction://hlinksldjump"/>
              </a:rPr>
              <a:t>工場排水の測定</a:t>
            </a:r>
            <a:r>
              <a:rPr lang="ja-JP" altLang="en-US" sz="1050" dirty="0" smtClean="0">
                <a:ea typeface="ＭＳ Ｐゴシック" pitchFamily="50" charset="-128"/>
              </a:rPr>
              <a:t>　</a:t>
            </a:r>
            <a:r>
              <a:rPr lang="ja-JP" altLang="en-US" sz="1050" dirty="0" smtClean="0">
                <a:ea typeface="ＭＳ Ｐゴシック" pitchFamily="50" charset="-128"/>
                <a:hlinkClick r:id="rId10" action="ppaction://hlinksldjump"/>
              </a:rPr>
              <a:t>騒音の測定</a:t>
            </a:r>
            <a:r>
              <a:rPr lang="ja-JP" altLang="en-US" sz="1050" dirty="0">
                <a:ea typeface="ＭＳ Ｐゴシック" pitchFamily="50" charset="-128"/>
              </a:rPr>
              <a:t>　</a:t>
            </a:r>
            <a:endParaRPr lang="ja-JP" altLang="en-US" sz="1200" dirty="0">
              <a:ea typeface="ＭＳ Ｐゴシック" pitchFamily="50"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0070C0"/>
                </a:solidFill>
              </a:rPr>
              <a:t>主な大気汚染物質</a:t>
            </a:r>
            <a:endParaRPr kumimoji="1" lang="ja-JP" altLang="en-US" dirty="0">
              <a:solidFill>
                <a:srgbClr val="0070C0"/>
              </a:solidFill>
            </a:endParaRPr>
          </a:p>
        </p:txBody>
      </p:sp>
      <p:graphicFrame>
        <p:nvGraphicFramePr>
          <p:cNvPr id="5" name="コンテンツ プレースホルダ 4"/>
          <p:cNvGraphicFramePr>
            <a:graphicFrameLocks noGrp="1"/>
          </p:cNvGraphicFramePr>
          <p:nvPr>
            <p:ph idx="1"/>
            <p:extLst>
              <p:ext uri="{D42A27DB-BD31-4B8C-83A1-F6EECF244321}">
                <p14:modId xmlns:p14="http://schemas.microsoft.com/office/powerpoint/2010/main" val="4184794885"/>
              </p:ext>
            </p:extLst>
          </p:nvPr>
        </p:nvGraphicFramePr>
        <p:xfrm>
          <a:off x="1066800" y="1484784"/>
          <a:ext cx="7969696" cy="4931636"/>
        </p:xfrm>
        <a:graphic>
          <a:graphicData uri="http://schemas.openxmlformats.org/drawingml/2006/table">
            <a:tbl>
              <a:tblPr bandRow="1">
                <a:tableStyleId>{08FB837D-C827-4EFA-A057-4D05807E0F7C}</a:tableStyleId>
              </a:tblPr>
              <a:tblGrid>
                <a:gridCol w="2065040"/>
                <a:gridCol w="5904656"/>
              </a:tblGrid>
              <a:tr h="501401">
                <a:tc>
                  <a:txBody>
                    <a:bodyPr/>
                    <a:lstStyle/>
                    <a:p>
                      <a:r>
                        <a:rPr kumimoji="1" lang="ja-JP" altLang="en-US" dirty="0" smtClean="0"/>
                        <a:t>硫黄酸化物（</a:t>
                      </a:r>
                      <a:r>
                        <a:rPr kumimoji="1" lang="en-US" altLang="ja-JP" dirty="0" err="1" smtClean="0"/>
                        <a:t>SO</a:t>
                      </a:r>
                      <a:r>
                        <a:rPr kumimoji="1" lang="en-US" altLang="ja-JP" baseline="-25000" dirty="0" err="1" smtClean="0"/>
                        <a:t>x</a:t>
                      </a:r>
                      <a:r>
                        <a:rPr kumimoji="1" lang="ja-JP" altLang="en-US" dirty="0" smtClean="0"/>
                        <a:t>）</a:t>
                      </a:r>
                      <a:endParaRPr kumimoji="1" lang="ja-JP" altLang="en-US" dirty="0"/>
                    </a:p>
                  </a:txBody>
                  <a:tcPr anchor="ctr">
                    <a:solidFill>
                      <a:srgbClr val="FDEADA">
                        <a:alpha val="50196"/>
                      </a:srgbClr>
                    </a:solidFill>
                  </a:tcPr>
                </a:tc>
                <a:tc>
                  <a:txBody>
                    <a:bodyPr/>
                    <a:lstStyle/>
                    <a:p>
                      <a:r>
                        <a:rPr kumimoji="1" lang="ja-JP" altLang="en-US" dirty="0" smtClean="0"/>
                        <a:t>硫黄分が含まれる石油や石炭の燃焼によって発生する</a:t>
                      </a:r>
                      <a:endParaRPr kumimoji="1" lang="ja-JP" altLang="en-US" dirty="0"/>
                    </a:p>
                  </a:txBody>
                  <a:tcPr anchor="ctr">
                    <a:solidFill>
                      <a:srgbClr val="FDEADA">
                        <a:alpha val="50196"/>
                      </a:srgbClr>
                    </a:solidFill>
                  </a:tcPr>
                </a:tc>
              </a:tr>
              <a:tr h="865432">
                <a:tc>
                  <a:txBody>
                    <a:bodyPr/>
                    <a:lstStyle/>
                    <a:p>
                      <a:r>
                        <a:rPr kumimoji="1" lang="ja-JP" altLang="en-US" dirty="0" smtClean="0"/>
                        <a:t>窒素酸化物（</a:t>
                      </a:r>
                      <a:r>
                        <a:rPr kumimoji="1" lang="en-US" altLang="ja-JP" dirty="0" err="1" smtClean="0"/>
                        <a:t>NO</a:t>
                      </a:r>
                      <a:r>
                        <a:rPr kumimoji="1" lang="en-US" altLang="ja-JP" baseline="-25000" dirty="0" err="1" smtClean="0"/>
                        <a:t>x</a:t>
                      </a:r>
                      <a:r>
                        <a:rPr kumimoji="1" lang="ja-JP" altLang="en-US" dirty="0" smtClean="0"/>
                        <a:t>）</a:t>
                      </a:r>
                      <a:endParaRPr kumimoji="1" lang="ja-JP" altLang="en-US" dirty="0"/>
                    </a:p>
                  </a:txBody>
                  <a:tcPr anchor="ctr">
                    <a:solidFill>
                      <a:srgbClr val="FDEADA">
                        <a:alpha val="50196"/>
                      </a:srgbClr>
                    </a:solidFill>
                  </a:tcPr>
                </a:tc>
                <a:tc>
                  <a:txBody>
                    <a:bodyPr/>
                    <a:lstStyle/>
                    <a:p>
                      <a:r>
                        <a:rPr kumimoji="1" lang="ja-JP" altLang="en-US" dirty="0" smtClean="0"/>
                        <a:t>燃焼に伴い，空気中の窒素分が酸化されて発生する</a:t>
                      </a:r>
                      <a:endParaRPr kumimoji="1" lang="en-US" altLang="ja-JP" dirty="0" smtClean="0"/>
                    </a:p>
                    <a:p>
                      <a:r>
                        <a:rPr kumimoji="1" lang="ja-JP" altLang="en-US" dirty="0" smtClean="0"/>
                        <a:t>燃焼（フューエル）</a:t>
                      </a:r>
                      <a:r>
                        <a:rPr kumimoji="1" lang="en-US" altLang="ja-JP" dirty="0" err="1" smtClean="0"/>
                        <a:t>NO</a:t>
                      </a:r>
                      <a:r>
                        <a:rPr kumimoji="1" lang="en-US" altLang="ja-JP" baseline="-25000" dirty="0" err="1" smtClean="0"/>
                        <a:t>x</a:t>
                      </a:r>
                      <a:r>
                        <a:rPr kumimoji="1" lang="ja-JP" altLang="en-US" dirty="0" smtClean="0"/>
                        <a:t>とサーマル</a:t>
                      </a:r>
                      <a:r>
                        <a:rPr kumimoji="1" lang="en-US" altLang="ja-JP" dirty="0" err="1" smtClean="0"/>
                        <a:t>NO</a:t>
                      </a:r>
                      <a:r>
                        <a:rPr kumimoji="1" lang="en-US" altLang="ja-JP" baseline="-25000" dirty="0" err="1" smtClean="0"/>
                        <a:t>x</a:t>
                      </a:r>
                      <a:r>
                        <a:rPr kumimoji="1" lang="ja-JP" altLang="en-US" dirty="0" smtClean="0"/>
                        <a:t>が存在する</a:t>
                      </a:r>
                      <a:endParaRPr kumimoji="1" lang="en-US" altLang="ja-JP" dirty="0" smtClean="0"/>
                    </a:p>
                  </a:txBody>
                  <a:tcPr anchor="ctr">
                    <a:solidFill>
                      <a:srgbClr val="FDEADA">
                        <a:alpha val="50196"/>
                      </a:srgbClr>
                    </a:solidFill>
                  </a:tcPr>
                </a:tc>
              </a:tr>
              <a:tr h="865432">
                <a:tc>
                  <a:txBody>
                    <a:bodyPr/>
                    <a:lstStyle/>
                    <a:p>
                      <a:r>
                        <a:rPr kumimoji="1" lang="ja-JP" altLang="en-US" dirty="0" smtClean="0"/>
                        <a:t>一酸化炭素（</a:t>
                      </a:r>
                      <a:r>
                        <a:rPr kumimoji="1" lang="en-US" altLang="ja-JP" dirty="0" smtClean="0"/>
                        <a:t>CO</a:t>
                      </a:r>
                      <a:r>
                        <a:rPr kumimoji="1" lang="ja-JP" altLang="en-US" dirty="0" smtClean="0"/>
                        <a:t>）</a:t>
                      </a:r>
                      <a:endParaRPr kumimoji="1" lang="ja-JP" altLang="en-US" dirty="0"/>
                    </a:p>
                  </a:txBody>
                  <a:tcPr anchor="ctr">
                    <a:solidFill>
                      <a:srgbClr val="FDEADA">
                        <a:alpha val="50196"/>
                      </a:srgbClr>
                    </a:solidFill>
                  </a:tcPr>
                </a:tc>
                <a:tc>
                  <a:txBody>
                    <a:bodyPr/>
                    <a:lstStyle/>
                    <a:p>
                      <a:r>
                        <a:rPr kumimoji="1" lang="ja-JP" altLang="en-US" dirty="0" smtClean="0"/>
                        <a:t>不完全燃焼により発生する</a:t>
                      </a:r>
                      <a:endParaRPr kumimoji="1" lang="en-US" altLang="ja-JP" dirty="0" smtClean="0"/>
                    </a:p>
                    <a:p>
                      <a:r>
                        <a:rPr kumimoji="1" lang="ja-JP" altLang="en-US" dirty="0" smtClean="0"/>
                        <a:t>主な発生源は，自動車の排出ガス</a:t>
                      </a:r>
                      <a:endParaRPr kumimoji="1" lang="ja-JP" altLang="en-US" dirty="0"/>
                    </a:p>
                  </a:txBody>
                  <a:tcPr anchor="ctr">
                    <a:solidFill>
                      <a:srgbClr val="FDEADA">
                        <a:alpha val="50196"/>
                      </a:srgbClr>
                    </a:solidFill>
                  </a:tcPr>
                </a:tc>
              </a:tr>
              <a:tr h="1236331">
                <a:tc>
                  <a:txBody>
                    <a:bodyPr/>
                    <a:lstStyle/>
                    <a:p>
                      <a:r>
                        <a:rPr kumimoji="1" lang="ja-JP" altLang="en-US" dirty="0" smtClean="0"/>
                        <a:t>粒子状物質（</a:t>
                      </a:r>
                      <a:r>
                        <a:rPr kumimoji="1" lang="en-US" altLang="ja-JP" dirty="0" smtClean="0"/>
                        <a:t>PM</a:t>
                      </a:r>
                      <a:r>
                        <a:rPr kumimoji="1" lang="ja-JP" altLang="en-US" dirty="0" smtClean="0"/>
                        <a:t>）</a:t>
                      </a:r>
                      <a:endParaRPr kumimoji="1" lang="ja-JP" altLang="en-US" dirty="0"/>
                    </a:p>
                  </a:txBody>
                  <a:tcPr anchor="ctr">
                    <a:solidFill>
                      <a:srgbClr val="FDEADA">
                        <a:alpha val="50196"/>
                      </a:srgbClr>
                    </a:solidFill>
                  </a:tcPr>
                </a:tc>
                <a:tc>
                  <a:txBody>
                    <a:bodyPr/>
                    <a:lstStyle/>
                    <a:p>
                      <a:r>
                        <a:rPr kumimoji="1" lang="ja-JP" altLang="en-US" dirty="0" smtClean="0"/>
                        <a:t>固体または液体の粒子で，大気中に浮遊して長く留まるものを浮遊粒子状物質</a:t>
                      </a:r>
                      <a:r>
                        <a:rPr kumimoji="1" lang="en-US" altLang="ja-JP" dirty="0" smtClean="0"/>
                        <a:t>(SPM)</a:t>
                      </a:r>
                      <a:r>
                        <a:rPr kumimoji="1" lang="ja-JP" altLang="en-US" dirty="0" err="1" smtClean="0"/>
                        <a:t>，</a:t>
                      </a:r>
                      <a:r>
                        <a:rPr kumimoji="1" lang="ja-JP" altLang="en-US" dirty="0" smtClean="0"/>
                        <a:t>粒子径が</a:t>
                      </a:r>
                      <a:r>
                        <a:rPr kumimoji="1" lang="en-US" altLang="ja-JP" dirty="0" smtClean="0"/>
                        <a:t>2.5μm</a:t>
                      </a:r>
                      <a:r>
                        <a:rPr kumimoji="1" lang="ja-JP" altLang="en-US" dirty="0" smtClean="0"/>
                        <a:t>以下のものを微小粒子状物質</a:t>
                      </a:r>
                      <a:r>
                        <a:rPr kumimoji="1" lang="en-US" altLang="ja-JP" dirty="0" smtClean="0"/>
                        <a:t>(PM</a:t>
                      </a:r>
                      <a:r>
                        <a:rPr kumimoji="1" lang="en-US" altLang="ja-JP" baseline="-25000" dirty="0" smtClean="0"/>
                        <a:t>2.5</a:t>
                      </a:r>
                      <a:r>
                        <a:rPr kumimoji="1" lang="en-US" altLang="ja-JP" dirty="0" smtClean="0"/>
                        <a:t>)</a:t>
                      </a:r>
                      <a:r>
                        <a:rPr kumimoji="1" lang="ja-JP" altLang="en-US" dirty="0" smtClean="0"/>
                        <a:t>という</a:t>
                      </a:r>
                      <a:endParaRPr kumimoji="1" lang="en-US" altLang="ja-JP" dirty="0" smtClean="0"/>
                    </a:p>
                    <a:p>
                      <a:r>
                        <a:rPr kumimoji="1" lang="ja-JP" altLang="en-US" dirty="0" smtClean="0"/>
                        <a:t>主な発生源は，工場からのばいじんや粉</a:t>
                      </a:r>
                      <a:r>
                        <a:rPr kumimoji="1" lang="ja-JP" altLang="en-US" dirty="0" err="1" smtClean="0"/>
                        <a:t>じん</a:t>
                      </a:r>
                      <a:r>
                        <a:rPr kumimoji="1" lang="ja-JP" altLang="en-US" dirty="0" smtClean="0"/>
                        <a:t>，ディーゼル自動車の黒鉛</a:t>
                      </a:r>
                      <a:endParaRPr kumimoji="1" lang="ja-JP" altLang="en-US" dirty="0"/>
                    </a:p>
                  </a:txBody>
                  <a:tcPr anchor="ctr">
                    <a:solidFill>
                      <a:srgbClr val="FDEADA">
                        <a:alpha val="50196"/>
                      </a:srgbClr>
                    </a:solidFill>
                  </a:tcPr>
                </a:tc>
              </a:tr>
              <a:tr h="1236331">
                <a:tc>
                  <a:txBody>
                    <a:bodyPr/>
                    <a:lstStyle/>
                    <a:p>
                      <a:r>
                        <a:rPr kumimoji="1" lang="ja-JP" altLang="en-US" dirty="0" smtClean="0"/>
                        <a:t>光化学オキシダント</a:t>
                      </a:r>
                      <a:endParaRPr kumimoji="1" lang="ja-JP" altLang="en-US" dirty="0"/>
                    </a:p>
                  </a:txBody>
                  <a:tcPr anchor="ctr">
                    <a:solidFill>
                      <a:srgbClr val="FDEADA">
                        <a:alpha val="50196"/>
                      </a:srgbClr>
                    </a:solidFill>
                  </a:tcPr>
                </a:tc>
                <a:tc>
                  <a:txBody>
                    <a:bodyPr/>
                    <a:lstStyle/>
                    <a:p>
                      <a:r>
                        <a:rPr kumimoji="1" lang="ja-JP" altLang="en-US" dirty="0" smtClean="0"/>
                        <a:t>窒素酸化物や揮発性有機化合物などに紫外線が当たることで発生</a:t>
                      </a:r>
                      <a:endParaRPr kumimoji="1" lang="en-US" altLang="ja-JP" dirty="0" smtClean="0"/>
                    </a:p>
                    <a:p>
                      <a:r>
                        <a:rPr kumimoji="1" lang="ja-JP" altLang="en-US" dirty="0" smtClean="0"/>
                        <a:t>オゾンなどの酸化性物質</a:t>
                      </a:r>
                      <a:endParaRPr kumimoji="1" lang="ja-JP" altLang="en-US" dirty="0"/>
                    </a:p>
                  </a:txBody>
                  <a:tcPr anchor="ctr">
                    <a:solidFill>
                      <a:srgbClr val="FDEADA">
                        <a:alpha val="50196"/>
                      </a:srgbClr>
                    </a:solidFill>
                  </a:tcPr>
                </a:tc>
              </a:tr>
            </a:tbl>
          </a:graphicData>
        </a:graphic>
      </p:graphicFrame>
      <p:sp>
        <p:nvSpPr>
          <p:cNvPr id="6" name="テキスト ボックス 5">
            <a:hlinkClick r:id="rId3" action="ppaction://hlinkfile"/>
          </p:cNvPr>
          <p:cNvSpPr txBox="1"/>
          <p:nvPr/>
        </p:nvSpPr>
        <p:spPr>
          <a:xfrm>
            <a:off x="3635896" y="6444044"/>
            <a:ext cx="5493812" cy="369332"/>
          </a:xfrm>
          <a:prstGeom prst="rect">
            <a:avLst/>
          </a:prstGeom>
          <a:noFill/>
        </p:spPr>
        <p:txBody>
          <a:bodyPr wrap="none" rtlCol="0">
            <a:spAutoFit/>
          </a:bodyPr>
          <a:lstStyle/>
          <a:p>
            <a:r>
              <a:rPr lang="ja-JP" altLang="en-US" dirty="0" smtClean="0">
                <a:latin typeface="HG丸ｺﾞｼｯｸM-PRO" pitchFamily="50" charset="-128"/>
                <a:ea typeface="HG丸ｺﾞｼｯｸM-PRO" pitchFamily="50" charset="-128"/>
                <a:hlinkClick r:id="rId4"/>
              </a:rPr>
              <a:t>大気汚染</a:t>
            </a:r>
            <a:r>
              <a:rPr kumimoji="1" lang="ja-JP" altLang="en-US" dirty="0" smtClean="0">
                <a:latin typeface="HG丸ｺﾞｼｯｸM-PRO" pitchFamily="50" charset="-128"/>
                <a:ea typeface="HG丸ｺﾞｼｯｸM-PRO" pitchFamily="50" charset="-128"/>
                <a:hlinkClick r:id="rId4"/>
              </a:rPr>
              <a:t>に関する環境基準（環境省ホームページ）</a:t>
            </a:r>
            <a:endParaRPr kumimoji="1" lang="ja-JP" altLang="en-US" dirty="0">
              <a:latin typeface="HG丸ｺﾞｼｯｸM-PRO" pitchFamily="50" charset="-128"/>
              <a:ea typeface="HG丸ｺﾞｼｯｸM-PRO" pitchFamily="50"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p:cNvGrpSpPr/>
          <p:nvPr/>
        </p:nvGrpSpPr>
        <p:grpSpPr>
          <a:xfrm>
            <a:off x="827584" y="1916832"/>
            <a:ext cx="6048672" cy="4941168"/>
            <a:chOff x="2664296" y="2132856"/>
            <a:chExt cx="6300192" cy="4725144"/>
          </a:xfrm>
          <a:solidFill>
            <a:schemeClr val="bg1"/>
          </a:solidFill>
        </p:grpSpPr>
        <p:grpSp>
          <p:nvGrpSpPr>
            <p:cNvPr id="13" name="グループ化 12"/>
            <p:cNvGrpSpPr/>
            <p:nvPr/>
          </p:nvGrpSpPr>
          <p:grpSpPr>
            <a:xfrm>
              <a:off x="2664296" y="2132856"/>
              <a:ext cx="6300192" cy="4725144"/>
              <a:chOff x="971600" y="2132856"/>
              <a:chExt cx="6300192" cy="4725144"/>
            </a:xfrm>
            <a:grpFill/>
          </p:grpSpPr>
          <p:pic>
            <p:nvPicPr>
              <p:cNvPr id="15" name="図 14" descr="有効煙突高さ2.gif"/>
              <p:cNvPicPr>
                <a:picLocks noChangeAspect="1"/>
              </p:cNvPicPr>
              <p:nvPr/>
            </p:nvPicPr>
            <p:blipFill>
              <a:blip r:embed="rId4" cstate="print"/>
              <a:stretch>
                <a:fillRect/>
              </a:stretch>
            </p:blipFill>
            <p:spPr>
              <a:xfrm>
                <a:off x="971600" y="2132856"/>
                <a:ext cx="6300192" cy="4725144"/>
              </a:xfrm>
              <a:prstGeom prst="rect">
                <a:avLst/>
              </a:prstGeom>
              <a:solidFill>
                <a:schemeClr val="bg1"/>
              </a:solidFill>
            </p:spPr>
          </p:pic>
          <p:sp>
            <p:nvSpPr>
              <p:cNvPr id="16" name="正方形/長方形 15"/>
              <p:cNvSpPr/>
              <p:nvPr/>
            </p:nvSpPr>
            <p:spPr bwMode="auto">
              <a:xfrm>
                <a:off x="3059832" y="5229200"/>
                <a:ext cx="1368152" cy="408241"/>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Narrow" pitchFamily="34" charset="0"/>
                  <a:ea typeface="ＭＳ Ｐゴシック" pitchFamily="50" charset="-128"/>
                </a:endParaRPr>
              </a:p>
            </p:txBody>
          </p:sp>
        </p:grpSp>
        <p:sp>
          <p:nvSpPr>
            <p:cNvPr id="14" name="正方形/長方形 13"/>
            <p:cNvSpPr/>
            <p:nvPr/>
          </p:nvSpPr>
          <p:spPr bwMode="auto">
            <a:xfrm>
              <a:off x="7020272" y="3717032"/>
              <a:ext cx="1080120" cy="360040"/>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Narrow" pitchFamily="34" charset="0"/>
                <a:ea typeface="ＭＳ Ｐゴシック" pitchFamily="50" charset="-128"/>
              </a:endParaRPr>
            </a:p>
          </p:txBody>
        </p:sp>
      </p:grpSp>
      <p:sp>
        <p:nvSpPr>
          <p:cNvPr id="2" name="タイトル 1"/>
          <p:cNvSpPr>
            <a:spLocks noGrp="1"/>
          </p:cNvSpPr>
          <p:nvPr>
            <p:ph type="title"/>
          </p:nvPr>
        </p:nvSpPr>
        <p:spPr/>
        <p:txBody>
          <a:bodyPr/>
          <a:lstStyle/>
          <a:p>
            <a:r>
              <a:rPr kumimoji="1" lang="ja-JP" altLang="en-US" baseline="0" dirty="0" smtClean="0">
                <a:solidFill>
                  <a:srgbClr val="0070C0"/>
                </a:solidFill>
                <a:latin typeface="ＭＳ Ｐゴシック" pitchFamily="50" charset="-128"/>
                <a:ea typeface="ＭＳ Ｐゴシック" pitchFamily="50" charset="-128"/>
              </a:rPr>
              <a:t>有効煙突高さ</a:t>
            </a:r>
            <a:endParaRPr kumimoji="1" lang="ja-JP" altLang="en-US" baseline="0" dirty="0">
              <a:solidFill>
                <a:srgbClr val="0070C0"/>
              </a:solidFill>
              <a:latin typeface="ＭＳ Ｐゴシック" pitchFamily="50" charset="-128"/>
              <a:ea typeface="ＭＳ Ｐゴシック" pitchFamily="50" charset="-128"/>
            </a:endParaRPr>
          </a:p>
        </p:txBody>
      </p:sp>
      <p:sp>
        <p:nvSpPr>
          <p:cNvPr id="21" name="コンテンツ プレースホルダ 2"/>
          <p:cNvSpPr txBox="1">
            <a:spLocks/>
          </p:cNvSpPr>
          <p:nvPr/>
        </p:nvSpPr>
        <p:spPr bwMode="auto">
          <a:xfrm>
            <a:off x="1066800" y="1340768"/>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l"/>
              <a:tabLst/>
              <a:defRPr/>
            </a:pPr>
            <a:r>
              <a:rPr kumimoji="1" lang="ja-JP" altLang="en-US" sz="2800" b="0" i="0" u="none" strike="noStrike" kern="0" cap="none" spc="0" normalizeH="0" baseline="0" noProof="0" dirty="0" smtClean="0">
                <a:ln>
                  <a:noFill/>
                </a:ln>
                <a:solidFill>
                  <a:schemeClr val="tx1"/>
                </a:solidFill>
                <a:effectLst/>
                <a:uLnTx/>
                <a:uFillTx/>
                <a:latin typeface="HG丸ｺﾞｼｯｸM-PRO" pitchFamily="50" charset="-128"/>
                <a:ea typeface="HG丸ｺﾞｼｯｸM-PRO" pitchFamily="50" charset="-128"/>
              </a:rPr>
              <a:t>実際の煙突の高さに煙の排出速度（運動量）と煙の温度・外気温や風速などから決められる上昇高さ（浮力）を加えたもの</a:t>
            </a:r>
            <a:endParaRPr kumimoji="1" lang="en-US" altLang="ja-JP" sz="2800" b="0" i="0" u="none" strike="noStrike" kern="0" cap="none" spc="0" normalizeH="0" baseline="0" noProof="0" dirty="0" smtClean="0">
              <a:ln>
                <a:noFill/>
              </a:ln>
              <a:solidFill>
                <a:schemeClr val="tx1"/>
              </a:solidFill>
              <a:effectLst/>
              <a:uLnTx/>
              <a:uFillTx/>
              <a:latin typeface="HG丸ｺﾞｼｯｸM-PRO" pitchFamily="50" charset="-128"/>
              <a:ea typeface="HG丸ｺﾞｼｯｸM-PRO" pitchFamily="50" charset="-128"/>
            </a:endParaRPr>
          </a:p>
        </p:txBody>
      </p:sp>
      <p:graphicFrame>
        <p:nvGraphicFramePr>
          <p:cNvPr id="17" name="Object 1"/>
          <p:cNvGraphicFramePr>
            <a:graphicFrameLocks noChangeAspect="1"/>
          </p:cNvGraphicFramePr>
          <p:nvPr>
            <p:extLst>
              <p:ext uri="{D42A27DB-BD31-4B8C-83A1-F6EECF244321}">
                <p14:modId xmlns:p14="http://schemas.microsoft.com/office/powerpoint/2010/main" val="4044738066"/>
              </p:ext>
            </p:extLst>
          </p:nvPr>
        </p:nvGraphicFramePr>
        <p:xfrm>
          <a:off x="3851920" y="2780928"/>
          <a:ext cx="4824412" cy="647700"/>
        </p:xfrm>
        <a:graphic>
          <a:graphicData uri="http://schemas.openxmlformats.org/presentationml/2006/ole">
            <mc:AlternateContent xmlns:mc="http://schemas.openxmlformats.org/markup-compatibility/2006">
              <mc:Choice xmlns:v="urn:schemas-microsoft-com:vml" Requires="v">
                <p:oleObj spid="_x0000_s359428" name="数式" r:id="rId5" imgW="1701800" imgH="228600" progId="Equation.3">
                  <p:embed/>
                </p:oleObj>
              </mc:Choice>
              <mc:Fallback>
                <p:oleObj name="数式" r:id="rId5" imgW="1701800" imgH="2286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1920" y="2780928"/>
                        <a:ext cx="4824412"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 name="テキスト ボックス 17"/>
          <p:cNvSpPr txBox="1"/>
          <p:nvPr/>
        </p:nvSpPr>
        <p:spPr>
          <a:xfrm>
            <a:off x="5621320" y="3668831"/>
            <a:ext cx="2767104" cy="1200329"/>
          </a:xfrm>
          <a:prstGeom prst="rect">
            <a:avLst/>
          </a:prstGeom>
          <a:noFill/>
        </p:spPr>
        <p:txBody>
          <a:bodyPr wrap="none" rtlCol="0">
            <a:spAutoFit/>
          </a:bodyPr>
          <a:lstStyle/>
          <a:p>
            <a:r>
              <a:rPr kumimoji="1" lang="en-US" altLang="ja-JP" dirty="0" smtClean="0">
                <a:latin typeface="Century" pitchFamily="18" charset="0"/>
                <a:ea typeface="HG丸ｺﾞｼｯｸM-PRO" pitchFamily="50" charset="-128"/>
              </a:rPr>
              <a:t>H</a:t>
            </a:r>
            <a:r>
              <a:rPr kumimoji="1" lang="en-US" altLang="ja-JP" baseline="-25000" dirty="0" smtClean="0">
                <a:latin typeface="Century" pitchFamily="18" charset="0"/>
                <a:ea typeface="HG丸ｺﾞｼｯｸM-PRO" pitchFamily="50" charset="-128"/>
              </a:rPr>
              <a:t>e</a:t>
            </a:r>
            <a:r>
              <a:rPr kumimoji="1" lang="ja-JP" altLang="en-US" dirty="0" smtClean="0">
                <a:latin typeface="HG丸ｺﾞｼｯｸM-PRO" pitchFamily="50" charset="-128"/>
                <a:ea typeface="HG丸ｺﾞｼｯｸM-PRO" pitchFamily="50" charset="-128"/>
              </a:rPr>
              <a:t>：有効煙突高さ</a:t>
            </a:r>
            <a:r>
              <a:rPr kumimoji="1" lang="en-US" altLang="ja-JP" dirty="0" smtClean="0">
                <a:latin typeface="HG丸ｺﾞｼｯｸM-PRO" pitchFamily="50" charset="-128"/>
                <a:ea typeface="HG丸ｺﾞｼｯｸM-PRO" pitchFamily="50" charset="-128"/>
              </a:rPr>
              <a:t>[m]</a:t>
            </a:r>
          </a:p>
          <a:p>
            <a:r>
              <a:rPr lang="en-US" altLang="ja-JP" dirty="0" smtClean="0">
                <a:latin typeface="Century" pitchFamily="18" charset="0"/>
                <a:ea typeface="HG丸ｺﾞｼｯｸM-PRO" pitchFamily="50" charset="-128"/>
              </a:rPr>
              <a:t>H</a:t>
            </a:r>
            <a:r>
              <a:rPr lang="en-US" altLang="ja-JP" baseline="-25000" dirty="0" smtClean="0">
                <a:latin typeface="Century" pitchFamily="18" charset="0"/>
                <a:ea typeface="HG丸ｺﾞｼｯｸM-PRO" pitchFamily="50" charset="-128"/>
              </a:rPr>
              <a:t>o</a:t>
            </a:r>
            <a:r>
              <a:rPr lang="ja-JP" altLang="en-US" dirty="0" smtClean="0">
                <a:latin typeface="HG丸ｺﾞｼｯｸM-PRO" pitchFamily="50" charset="-128"/>
                <a:ea typeface="HG丸ｺﾞｼｯｸM-PRO" pitchFamily="50" charset="-128"/>
              </a:rPr>
              <a:t>：煙突の実高さ</a:t>
            </a:r>
            <a:r>
              <a:rPr lang="en-US" altLang="ja-JP" dirty="0" smtClean="0">
                <a:latin typeface="HG丸ｺﾞｼｯｸM-PRO" pitchFamily="50" charset="-128"/>
                <a:ea typeface="HG丸ｺﾞｼｯｸM-PRO" pitchFamily="50" charset="-128"/>
              </a:rPr>
              <a:t>[m]</a:t>
            </a:r>
          </a:p>
          <a:p>
            <a:r>
              <a:rPr kumimoji="1" lang="en-US" altLang="ja-JP" dirty="0" err="1" smtClean="0">
                <a:latin typeface="Century" pitchFamily="18" charset="0"/>
                <a:ea typeface="HG丸ｺﾞｼｯｸM-PRO" pitchFamily="50" charset="-128"/>
              </a:rPr>
              <a:t>H</a:t>
            </a:r>
            <a:r>
              <a:rPr kumimoji="1" lang="en-US" altLang="ja-JP" baseline="-25000" dirty="0" err="1" smtClean="0">
                <a:latin typeface="Century" pitchFamily="18" charset="0"/>
                <a:ea typeface="HG丸ｺﾞｼｯｸM-PRO" pitchFamily="50" charset="-128"/>
              </a:rPr>
              <a:t>m</a:t>
            </a:r>
            <a:r>
              <a:rPr kumimoji="1" lang="ja-JP" altLang="en-US" dirty="0" smtClean="0">
                <a:latin typeface="HG丸ｺﾞｼｯｸM-PRO" pitchFamily="50" charset="-128"/>
                <a:ea typeface="HG丸ｺﾞｼｯｸM-PRO" pitchFamily="50" charset="-128"/>
              </a:rPr>
              <a:t>：運動量上昇高さ</a:t>
            </a:r>
            <a:r>
              <a:rPr kumimoji="1" lang="en-US" altLang="ja-JP" dirty="0" smtClean="0">
                <a:latin typeface="HG丸ｺﾞｼｯｸM-PRO" pitchFamily="50" charset="-128"/>
                <a:ea typeface="HG丸ｺﾞｼｯｸM-PRO" pitchFamily="50" charset="-128"/>
              </a:rPr>
              <a:t>[m]</a:t>
            </a:r>
          </a:p>
          <a:p>
            <a:r>
              <a:rPr lang="en-US" altLang="ja-JP" dirty="0" smtClean="0">
                <a:latin typeface="Century" pitchFamily="18" charset="0"/>
                <a:ea typeface="HG丸ｺﾞｼｯｸM-PRO" pitchFamily="50" charset="-128"/>
              </a:rPr>
              <a:t>H</a:t>
            </a:r>
            <a:r>
              <a:rPr lang="en-US" altLang="ja-JP" baseline="-25000" dirty="0" smtClean="0">
                <a:latin typeface="Century" pitchFamily="18" charset="0"/>
                <a:ea typeface="HG丸ｺﾞｼｯｸM-PRO" pitchFamily="50" charset="-128"/>
              </a:rPr>
              <a:t>t</a:t>
            </a:r>
            <a:r>
              <a:rPr lang="ja-JP" altLang="en-US" dirty="0" smtClean="0">
                <a:latin typeface="HG丸ｺﾞｼｯｸM-PRO" pitchFamily="50" charset="-128"/>
                <a:ea typeface="HG丸ｺﾞｼｯｸM-PRO" pitchFamily="50" charset="-128"/>
              </a:rPr>
              <a:t>：浮力上昇高さ</a:t>
            </a:r>
            <a:r>
              <a:rPr lang="en-US" altLang="ja-JP" dirty="0" smtClean="0">
                <a:latin typeface="HG丸ｺﾞｼｯｸM-PRO" pitchFamily="50" charset="-128"/>
                <a:ea typeface="HG丸ｺﾞｼｯｸM-PRO" pitchFamily="50" charset="-128"/>
              </a:rPr>
              <a:t>[m]</a:t>
            </a:r>
            <a:endParaRPr kumimoji="1" lang="ja-JP" altLang="en-US" dirty="0">
              <a:latin typeface="HG丸ｺﾞｼｯｸM-PRO" pitchFamily="50" charset="-128"/>
              <a:ea typeface="HG丸ｺﾞｼｯｸM-PRO" pitchFamily="50"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aseline="0" dirty="0" smtClean="0">
                <a:solidFill>
                  <a:srgbClr val="0070C0"/>
                </a:solidFill>
                <a:latin typeface="ＭＳ Ｐゴシック" pitchFamily="50" charset="-128"/>
                <a:ea typeface="ＭＳ Ｐゴシック" pitchFamily="50" charset="-128"/>
              </a:rPr>
              <a:t>有効煙突高さ</a:t>
            </a:r>
            <a:endParaRPr kumimoji="1" lang="ja-JP" altLang="en-US" baseline="0" dirty="0">
              <a:solidFill>
                <a:srgbClr val="0070C0"/>
              </a:solidFill>
              <a:latin typeface="ＭＳ Ｐゴシック" pitchFamily="50" charset="-128"/>
              <a:ea typeface="ＭＳ Ｐゴシック" pitchFamily="50" charset="-128"/>
            </a:endParaRPr>
          </a:p>
        </p:txBody>
      </p:sp>
      <p:sp>
        <p:nvSpPr>
          <p:cNvPr id="6" name="テキスト ボックス 5"/>
          <p:cNvSpPr txBox="1"/>
          <p:nvPr/>
        </p:nvSpPr>
        <p:spPr>
          <a:xfrm>
            <a:off x="3707904" y="2649686"/>
            <a:ext cx="1165704" cy="923330"/>
          </a:xfrm>
          <a:prstGeom prst="rect">
            <a:avLst/>
          </a:prstGeom>
          <a:noFill/>
        </p:spPr>
        <p:txBody>
          <a:bodyPr wrap="none" rtlCol="0">
            <a:spAutoFit/>
          </a:bodyPr>
          <a:lstStyle/>
          <a:p>
            <a:r>
              <a:rPr lang="ja-JP" altLang="en-US" dirty="0" smtClean="0">
                <a:latin typeface="HG丸ｺﾞｼｯｸM-PRO" pitchFamily="50" charset="-128"/>
                <a:ea typeface="HG丸ｺﾞｼｯｸM-PRO" pitchFamily="50" charset="-128"/>
              </a:rPr>
              <a:t>＝</a:t>
            </a:r>
            <a:r>
              <a:rPr lang="en-US" altLang="ja-JP" dirty="0" smtClean="0">
                <a:latin typeface="HG丸ｺﾞｼｯｸM-PRO" pitchFamily="50" charset="-128"/>
                <a:ea typeface="HG丸ｺﾞｼｯｸM-PRO" pitchFamily="50" charset="-128"/>
              </a:rPr>
              <a:t>50[m]</a:t>
            </a:r>
          </a:p>
          <a:p>
            <a:r>
              <a:rPr kumimoji="1" lang="ja-JP" altLang="en-US" dirty="0" smtClean="0">
                <a:latin typeface="HG丸ｺﾞｼｯｸM-PRO" pitchFamily="50" charset="-128"/>
                <a:ea typeface="HG丸ｺﾞｼｯｸM-PRO" pitchFamily="50" charset="-128"/>
              </a:rPr>
              <a:t>＝</a:t>
            </a:r>
            <a:r>
              <a:rPr kumimoji="1" lang="en-US" altLang="ja-JP" dirty="0" smtClean="0">
                <a:latin typeface="HG丸ｺﾞｼｯｸM-PRO" pitchFamily="50" charset="-128"/>
                <a:ea typeface="HG丸ｺﾞｼｯｸM-PRO" pitchFamily="50" charset="-128"/>
              </a:rPr>
              <a:t>5[m]</a:t>
            </a:r>
          </a:p>
          <a:p>
            <a:r>
              <a:rPr lang="ja-JP" altLang="en-US" dirty="0" smtClean="0">
                <a:latin typeface="HG丸ｺﾞｼｯｸM-PRO" pitchFamily="50" charset="-128"/>
                <a:ea typeface="HG丸ｺﾞｼｯｸM-PRO" pitchFamily="50" charset="-128"/>
              </a:rPr>
              <a:t>＝</a:t>
            </a:r>
            <a:r>
              <a:rPr lang="en-US" altLang="ja-JP" dirty="0" smtClean="0">
                <a:latin typeface="HG丸ｺﾞｼｯｸM-PRO" pitchFamily="50" charset="-128"/>
                <a:ea typeface="HG丸ｺﾞｼｯｸM-PRO" pitchFamily="50" charset="-128"/>
              </a:rPr>
              <a:t>5[m]</a:t>
            </a:r>
            <a:endParaRPr kumimoji="1" lang="ja-JP" altLang="en-US" dirty="0">
              <a:latin typeface="HG丸ｺﾞｼｯｸM-PRO" pitchFamily="50" charset="-128"/>
              <a:ea typeface="HG丸ｺﾞｼｯｸM-PRO" pitchFamily="50" charset="-128"/>
            </a:endParaRPr>
          </a:p>
        </p:txBody>
      </p:sp>
      <p:sp>
        <p:nvSpPr>
          <p:cNvPr id="3" name="正方形/長方形 2"/>
          <p:cNvSpPr/>
          <p:nvPr/>
        </p:nvSpPr>
        <p:spPr>
          <a:xfrm>
            <a:off x="1066800" y="1484784"/>
            <a:ext cx="7772400" cy="923330"/>
          </a:xfrm>
          <a:prstGeom prst="rect">
            <a:avLst/>
          </a:prstGeom>
          <a:noFill/>
        </p:spPr>
        <p:txBody>
          <a:bodyPr wrap="square">
            <a:spAutoFit/>
          </a:bodyPr>
          <a:lstStyle/>
          <a:p>
            <a:r>
              <a:rPr lang="ja-JP" altLang="en-US" dirty="0"/>
              <a:t>例題１</a:t>
            </a:r>
            <a:endParaRPr lang="en-US" altLang="ja-JP" dirty="0"/>
          </a:p>
          <a:p>
            <a:r>
              <a:rPr lang="ja-JP" altLang="en-US" dirty="0"/>
              <a:t>　煙突の高さ</a:t>
            </a:r>
            <a:r>
              <a:rPr lang="en-US" altLang="ja-JP" dirty="0"/>
              <a:t>50m</a:t>
            </a:r>
            <a:r>
              <a:rPr lang="ja-JP" altLang="en-US" dirty="0" err="1"/>
              <a:t>，</a:t>
            </a:r>
            <a:r>
              <a:rPr lang="ja-JP" altLang="en-US" dirty="0"/>
              <a:t>運動量上昇高さ</a:t>
            </a:r>
            <a:r>
              <a:rPr lang="en-US" altLang="ja-JP" dirty="0"/>
              <a:t>5m</a:t>
            </a:r>
            <a:r>
              <a:rPr lang="ja-JP" altLang="en-US" dirty="0" err="1"/>
              <a:t>，</a:t>
            </a:r>
            <a:r>
              <a:rPr lang="ja-JP" altLang="en-US" dirty="0"/>
              <a:t>浮力上昇高さ</a:t>
            </a:r>
            <a:r>
              <a:rPr lang="en-US" altLang="ja-JP" dirty="0"/>
              <a:t>5m</a:t>
            </a:r>
            <a:r>
              <a:rPr lang="ja-JP" altLang="en-US" dirty="0"/>
              <a:t>のときの有効煙突高さを求めなさい</a:t>
            </a:r>
            <a:r>
              <a:rPr lang="ja-JP" altLang="en-US" dirty="0" smtClean="0"/>
              <a:t>。</a:t>
            </a:r>
            <a:endParaRPr lang="en-US" altLang="ja-JP" dirty="0"/>
          </a:p>
        </p:txBody>
      </p:sp>
      <p:graphicFrame>
        <p:nvGraphicFramePr>
          <p:cNvPr id="8" name="Object 1"/>
          <p:cNvGraphicFramePr>
            <a:graphicFrameLocks noChangeAspect="1"/>
          </p:cNvGraphicFramePr>
          <p:nvPr>
            <p:extLst>
              <p:ext uri="{D42A27DB-BD31-4B8C-83A1-F6EECF244321}">
                <p14:modId xmlns:p14="http://schemas.microsoft.com/office/powerpoint/2010/main" val="2445077663"/>
              </p:ext>
            </p:extLst>
          </p:nvPr>
        </p:nvGraphicFramePr>
        <p:xfrm>
          <a:off x="1979712" y="4364732"/>
          <a:ext cx="3421062" cy="574675"/>
        </p:xfrm>
        <a:graphic>
          <a:graphicData uri="http://schemas.openxmlformats.org/presentationml/2006/ole">
            <mc:AlternateContent xmlns:mc="http://schemas.openxmlformats.org/markup-compatibility/2006">
              <mc:Choice xmlns:v="urn:schemas-microsoft-com:vml" Requires="v">
                <p:oleObj spid="_x0000_s337952" name="数式" r:id="rId4" imgW="1206360" imgH="203040" progId="Equation.3">
                  <p:embed/>
                </p:oleObj>
              </mc:Choice>
              <mc:Fallback>
                <p:oleObj name="数式" r:id="rId4" imgW="1206360" imgH="203040" progId="Equation.3">
                  <p:embed/>
                  <p:pic>
                    <p:nvPicPr>
                      <p:cNvPr id="0" name="Picture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712" y="4364732"/>
                        <a:ext cx="3421062"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1"/>
          <p:cNvGraphicFramePr>
            <a:graphicFrameLocks noChangeAspect="1"/>
          </p:cNvGraphicFramePr>
          <p:nvPr>
            <p:extLst>
              <p:ext uri="{D42A27DB-BD31-4B8C-83A1-F6EECF244321}">
                <p14:modId xmlns:p14="http://schemas.microsoft.com/office/powerpoint/2010/main" val="2790560189"/>
              </p:ext>
            </p:extLst>
          </p:nvPr>
        </p:nvGraphicFramePr>
        <p:xfrm>
          <a:off x="1384300" y="3717032"/>
          <a:ext cx="4572000" cy="647700"/>
        </p:xfrm>
        <a:graphic>
          <a:graphicData uri="http://schemas.openxmlformats.org/presentationml/2006/ole">
            <mc:AlternateContent xmlns:mc="http://schemas.openxmlformats.org/markup-compatibility/2006">
              <mc:Choice xmlns:v="urn:schemas-microsoft-com:vml" Requires="v">
                <p:oleObj spid="_x0000_s337953" name="数式" r:id="rId6" imgW="1612900" imgH="228600" progId="Equation.3">
                  <p:embed/>
                </p:oleObj>
              </mc:Choice>
              <mc:Fallback>
                <p:oleObj name="数式" r:id="rId6" imgW="1612900" imgH="228600" progId="Equation.3">
                  <p:embed/>
                  <p:pic>
                    <p:nvPicPr>
                      <p:cNvPr id="0" name="Picture 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4300" y="3717032"/>
                        <a:ext cx="45720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1"/>
          <p:cNvGraphicFramePr>
            <a:graphicFrameLocks noChangeAspect="1"/>
          </p:cNvGraphicFramePr>
          <p:nvPr>
            <p:extLst>
              <p:ext uri="{D42A27DB-BD31-4B8C-83A1-F6EECF244321}">
                <p14:modId xmlns:p14="http://schemas.microsoft.com/office/powerpoint/2010/main" val="1063649731"/>
              </p:ext>
            </p:extLst>
          </p:nvPr>
        </p:nvGraphicFramePr>
        <p:xfrm>
          <a:off x="1979712" y="5014565"/>
          <a:ext cx="1765300" cy="574675"/>
        </p:xfrm>
        <a:graphic>
          <a:graphicData uri="http://schemas.openxmlformats.org/presentationml/2006/ole">
            <mc:AlternateContent xmlns:mc="http://schemas.openxmlformats.org/markup-compatibility/2006">
              <mc:Choice xmlns:v="urn:schemas-microsoft-com:vml" Requires="v">
                <p:oleObj spid="_x0000_s337954" name="数式" r:id="rId8" imgW="622080" imgH="203040" progId="Equation.3">
                  <p:embed/>
                </p:oleObj>
              </mc:Choice>
              <mc:Fallback>
                <p:oleObj name="数式" r:id="rId8" imgW="622080" imgH="203040" progId="Equation.3">
                  <p:embed/>
                  <p:pic>
                    <p:nvPicPr>
                      <p:cNvPr id="0" name="Picture 3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79712" y="5014565"/>
                        <a:ext cx="1765300"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テキスト ボックス 10"/>
          <p:cNvSpPr txBox="1"/>
          <p:nvPr/>
        </p:nvSpPr>
        <p:spPr>
          <a:xfrm>
            <a:off x="1115616" y="2372687"/>
            <a:ext cx="2767104" cy="1200329"/>
          </a:xfrm>
          <a:prstGeom prst="rect">
            <a:avLst/>
          </a:prstGeom>
          <a:noFill/>
        </p:spPr>
        <p:txBody>
          <a:bodyPr wrap="none" rtlCol="0">
            <a:spAutoFit/>
          </a:bodyPr>
          <a:lstStyle/>
          <a:p>
            <a:r>
              <a:rPr kumimoji="1" lang="en-US" altLang="ja-JP" dirty="0" smtClean="0">
                <a:latin typeface="Century" pitchFamily="18" charset="0"/>
                <a:ea typeface="HG丸ｺﾞｼｯｸM-PRO" pitchFamily="50" charset="-128"/>
              </a:rPr>
              <a:t>H</a:t>
            </a:r>
            <a:r>
              <a:rPr kumimoji="1" lang="en-US" altLang="ja-JP" baseline="-25000" dirty="0" smtClean="0">
                <a:latin typeface="Century" pitchFamily="18" charset="0"/>
                <a:ea typeface="HG丸ｺﾞｼｯｸM-PRO" pitchFamily="50" charset="-128"/>
              </a:rPr>
              <a:t>e  </a:t>
            </a:r>
            <a:r>
              <a:rPr kumimoji="1" lang="ja-JP" altLang="en-US" dirty="0" smtClean="0">
                <a:latin typeface="HG丸ｺﾞｼｯｸM-PRO" pitchFamily="50" charset="-128"/>
                <a:ea typeface="HG丸ｺﾞｼｯｸM-PRO" pitchFamily="50" charset="-128"/>
              </a:rPr>
              <a:t>：有効煙突高さ</a:t>
            </a:r>
            <a:r>
              <a:rPr kumimoji="1" lang="en-US" altLang="ja-JP" dirty="0" smtClean="0">
                <a:latin typeface="HG丸ｺﾞｼｯｸM-PRO" pitchFamily="50" charset="-128"/>
                <a:ea typeface="HG丸ｺﾞｼｯｸM-PRO" pitchFamily="50" charset="-128"/>
              </a:rPr>
              <a:t>[m]</a:t>
            </a:r>
          </a:p>
          <a:p>
            <a:r>
              <a:rPr lang="en-US" altLang="ja-JP" dirty="0" smtClean="0">
                <a:latin typeface="Century" pitchFamily="18" charset="0"/>
                <a:ea typeface="HG丸ｺﾞｼｯｸM-PRO" pitchFamily="50" charset="-128"/>
              </a:rPr>
              <a:t>H</a:t>
            </a:r>
            <a:r>
              <a:rPr lang="en-US" altLang="ja-JP" baseline="-25000" dirty="0" smtClean="0">
                <a:latin typeface="Century" pitchFamily="18" charset="0"/>
                <a:ea typeface="HG丸ｺﾞｼｯｸM-PRO" pitchFamily="50" charset="-128"/>
              </a:rPr>
              <a:t>o  </a:t>
            </a:r>
            <a:r>
              <a:rPr lang="ja-JP" altLang="en-US" dirty="0" smtClean="0">
                <a:latin typeface="HG丸ｺﾞｼｯｸM-PRO" pitchFamily="50" charset="-128"/>
                <a:ea typeface="HG丸ｺﾞｼｯｸM-PRO" pitchFamily="50" charset="-128"/>
              </a:rPr>
              <a:t>：煙突の実高さ</a:t>
            </a:r>
            <a:r>
              <a:rPr lang="en-US" altLang="ja-JP" dirty="0" smtClean="0">
                <a:latin typeface="HG丸ｺﾞｼｯｸM-PRO" pitchFamily="50" charset="-128"/>
                <a:ea typeface="HG丸ｺﾞｼｯｸM-PRO" pitchFamily="50" charset="-128"/>
              </a:rPr>
              <a:t>[m]</a:t>
            </a:r>
          </a:p>
          <a:p>
            <a:r>
              <a:rPr kumimoji="1" lang="en-US" altLang="ja-JP" dirty="0" err="1" smtClean="0">
                <a:latin typeface="Century" pitchFamily="18" charset="0"/>
                <a:ea typeface="HG丸ｺﾞｼｯｸM-PRO" pitchFamily="50" charset="-128"/>
              </a:rPr>
              <a:t>H</a:t>
            </a:r>
            <a:r>
              <a:rPr kumimoji="1" lang="en-US" altLang="ja-JP" baseline="-25000" dirty="0" err="1" smtClean="0">
                <a:latin typeface="Century" pitchFamily="18" charset="0"/>
                <a:ea typeface="HG丸ｺﾞｼｯｸM-PRO" pitchFamily="50" charset="-128"/>
              </a:rPr>
              <a:t>m</a:t>
            </a:r>
            <a:r>
              <a:rPr kumimoji="1" lang="ja-JP" altLang="en-US" dirty="0" smtClean="0">
                <a:latin typeface="HG丸ｺﾞｼｯｸM-PRO" pitchFamily="50" charset="-128"/>
                <a:ea typeface="HG丸ｺﾞｼｯｸM-PRO" pitchFamily="50" charset="-128"/>
              </a:rPr>
              <a:t>：運動量上昇高さ</a:t>
            </a:r>
            <a:r>
              <a:rPr kumimoji="1" lang="en-US" altLang="ja-JP" dirty="0" smtClean="0">
                <a:latin typeface="HG丸ｺﾞｼｯｸM-PRO" pitchFamily="50" charset="-128"/>
                <a:ea typeface="HG丸ｺﾞｼｯｸM-PRO" pitchFamily="50" charset="-128"/>
              </a:rPr>
              <a:t>[m]</a:t>
            </a:r>
          </a:p>
          <a:p>
            <a:r>
              <a:rPr lang="en-US" altLang="ja-JP" dirty="0" err="1" smtClean="0">
                <a:latin typeface="Century" pitchFamily="18" charset="0"/>
                <a:ea typeface="HG丸ｺﾞｼｯｸM-PRO" pitchFamily="50" charset="-128"/>
              </a:rPr>
              <a:t>H</a:t>
            </a:r>
            <a:r>
              <a:rPr lang="en-US" altLang="ja-JP" baseline="-25000" dirty="0" err="1" smtClean="0">
                <a:latin typeface="Century" pitchFamily="18" charset="0"/>
                <a:ea typeface="HG丸ｺﾞｼｯｸM-PRO" pitchFamily="50" charset="-128"/>
              </a:rPr>
              <a:t>t</a:t>
            </a:r>
            <a:r>
              <a:rPr lang="en-US" altLang="ja-JP" baseline="-25000" dirty="0" smtClean="0">
                <a:latin typeface="Century" pitchFamily="18" charset="0"/>
                <a:ea typeface="HG丸ｺﾞｼｯｸM-PRO" pitchFamily="50" charset="-128"/>
              </a:rPr>
              <a:t>  </a:t>
            </a:r>
            <a:r>
              <a:rPr lang="ja-JP" altLang="en-US" dirty="0" smtClean="0">
                <a:latin typeface="HG丸ｺﾞｼｯｸM-PRO" pitchFamily="50" charset="-128"/>
                <a:ea typeface="HG丸ｺﾞｼｯｸM-PRO" pitchFamily="50" charset="-128"/>
              </a:rPr>
              <a:t>：浮力上昇高さ</a:t>
            </a:r>
            <a:r>
              <a:rPr lang="en-US" altLang="ja-JP" dirty="0" smtClean="0">
                <a:latin typeface="HG丸ｺﾞｼｯｸM-PRO" pitchFamily="50" charset="-128"/>
                <a:ea typeface="HG丸ｺﾞｼｯｸM-PRO" pitchFamily="50" charset="-128"/>
              </a:rPr>
              <a:t>[m]</a:t>
            </a:r>
            <a:endParaRPr kumimoji="1" lang="ja-JP" altLang="en-US" dirty="0">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706147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baseline="0" dirty="0" smtClean="0">
                <a:solidFill>
                  <a:srgbClr val="0070C0"/>
                </a:solidFill>
                <a:latin typeface="+mj-ea"/>
              </a:rPr>
              <a:t>最大着地濃度</a:t>
            </a:r>
            <a:endParaRPr kumimoji="1" lang="ja-JP" altLang="en-US" baseline="0" dirty="0">
              <a:solidFill>
                <a:srgbClr val="0070C0"/>
              </a:solidFill>
              <a:latin typeface="+mj-ea"/>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13" name="オブジェクト 12"/>
          <p:cNvGraphicFramePr>
            <a:graphicFrameLocks noChangeAspect="1"/>
          </p:cNvGraphicFramePr>
          <p:nvPr/>
        </p:nvGraphicFramePr>
        <p:xfrm>
          <a:off x="4505325" y="3362325"/>
          <a:ext cx="133350" cy="133350"/>
        </p:xfrm>
        <a:graphic>
          <a:graphicData uri="http://schemas.openxmlformats.org/presentationml/2006/ole">
            <mc:AlternateContent xmlns:mc="http://schemas.openxmlformats.org/markup-compatibility/2006">
              <mc:Choice xmlns:v="urn:schemas-microsoft-com:vml" Requires="v">
                <p:oleObj spid="_x0000_s2101" name="JS数式作成ﾂ-ﾙ" r:id="rId4" imgW="133200" imgH="133200" progId="">
                  <p:embed/>
                </p:oleObj>
              </mc:Choice>
              <mc:Fallback>
                <p:oleObj name="JS数式作成ﾂ-ﾙ" r:id="rId4" imgW="133200" imgH="133200" progId="">
                  <p:embed/>
                  <p:pic>
                    <p:nvPicPr>
                      <p:cNvPr id="0" name="Picture 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5325" y="3362325"/>
                        <a:ext cx="133350" cy="133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8" name="グループ化 7"/>
          <p:cNvGrpSpPr/>
          <p:nvPr/>
        </p:nvGrpSpPr>
        <p:grpSpPr>
          <a:xfrm>
            <a:off x="827584" y="1752599"/>
            <a:ext cx="5688632" cy="5107201"/>
            <a:chOff x="972000" y="2539620"/>
            <a:chExt cx="5760240" cy="4320180"/>
          </a:xfrm>
        </p:grpSpPr>
        <p:pic>
          <p:nvPicPr>
            <p:cNvPr id="9" name="図 8" descr="最大着地濃度2.gif"/>
            <p:cNvPicPr>
              <a:picLocks noChangeAspect="1"/>
            </p:cNvPicPr>
            <p:nvPr/>
          </p:nvPicPr>
          <p:blipFill>
            <a:blip r:embed="rId6" cstate="print"/>
            <a:stretch>
              <a:fillRect/>
            </a:stretch>
          </p:blipFill>
          <p:spPr>
            <a:xfrm>
              <a:off x="972000" y="2539620"/>
              <a:ext cx="5760240" cy="4320180"/>
            </a:xfrm>
            <a:prstGeom prst="rect">
              <a:avLst/>
            </a:prstGeom>
            <a:solidFill>
              <a:schemeClr val="bg1"/>
            </a:solidFill>
          </p:spPr>
        </p:pic>
        <p:sp>
          <p:nvSpPr>
            <p:cNvPr id="10" name="正方形/長方形 9"/>
            <p:cNvSpPr/>
            <p:nvPr/>
          </p:nvSpPr>
          <p:spPr bwMode="auto">
            <a:xfrm>
              <a:off x="5076056" y="3928988"/>
              <a:ext cx="1008112" cy="36410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Narrow" pitchFamily="34" charset="0"/>
                <a:ea typeface="ＭＳ Ｐゴシック" pitchFamily="50" charset="-128"/>
              </a:endParaRPr>
            </a:p>
          </p:txBody>
        </p:sp>
      </p:grpSp>
      <p:graphicFrame>
        <p:nvGraphicFramePr>
          <p:cNvPr id="12" name="Object 4"/>
          <p:cNvGraphicFramePr>
            <a:graphicFrameLocks noChangeAspect="1"/>
          </p:cNvGraphicFramePr>
          <p:nvPr>
            <p:extLst>
              <p:ext uri="{D42A27DB-BD31-4B8C-83A1-F6EECF244321}">
                <p14:modId xmlns:p14="http://schemas.microsoft.com/office/powerpoint/2010/main" val="2628633997"/>
              </p:ext>
            </p:extLst>
          </p:nvPr>
        </p:nvGraphicFramePr>
        <p:xfrm>
          <a:off x="4716016" y="2132856"/>
          <a:ext cx="4341911" cy="1296144"/>
        </p:xfrm>
        <a:graphic>
          <a:graphicData uri="http://schemas.openxmlformats.org/presentationml/2006/ole">
            <mc:AlternateContent xmlns:mc="http://schemas.openxmlformats.org/markup-compatibility/2006">
              <mc:Choice xmlns:v="urn:schemas-microsoft-com:vml" Requires="v">
                <p:oleObj spid="_x0000_s2102" name="数式" r:id="rId7" imgW="1574800" imgH="469900" progId="Equation.3">
                  <p:embed/>
                </p:oleObj>
              </mc:Choice>
              <mc:Fallback>
                <p:oleObj name="数式" r:id="rId7" imgW="1574800" imgH="469900" progId="Equation.3">
                  <p:embed/>
                  <p:pic>
                    <p:nvPicPr>
                      <p:cNvPr id="0" name="Picture 5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16016" y="2132856"/>
                        <a:ext cx="4341911"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コンテンツ プレースホルダ 2"/>
          <p:cNvSpPr>
            <a:spLocks noGrp="1"/>
          </p:cNvSpPr>
          <p:nvPr>
            <p:ph idx="1"/>
          </p:nvPr>
        </p:nvSpPr>
        <p:spPr>
          <a:xfrm>
            <a:off x="1066800" y="1484784"/>
            <a:ext cx="7772400" cy="4114800"/>
          </a:xfrm>
        </p:spPr>
        <p:txBody>
          <a:bodyPr/>
          <a:lstStyle/>
          <a:p>
            <a:pPr>
              <a:buFont typeface="Wingdings" pitchFamily="2" charset="2"/>
              <a:buChar char="l"/>
            </a:pPr>
            <a:r>
              <a:rPr lang="ja-JP" altLang="en-US" sz="2800" baseline="0" dirty="0" smtClean="0">
                <a:latin typeface="HG丸ｺﾞｼｯｸM-PRO" pitchFamily="50" charset="-128"/>
                <a:ea typeface="HG丸ｺﾞｼｯｸM-PRO" pitchFamily="50" charset="-128"/>
              </a:rPr>
              <a:t>地上で現れる汚濁物質濃度の最大値</a:t>
            </a:r>
            <a:endParaRPr lang="en-US" altLang="ja-JP" sz="2800" baseline="0" dirty="0" smtClean="0">
              <a:latin typeface="HG丸ｺﾞｼｯｸM-PRO" pitchFamily="50" charset="-128"/>
              <a:ea typeface="HG丸ｺﾞｼｯｸM-PRO" pitchFamily="50" charset="-128"/>
            </a:endParaRPr>
          </a:p>
        </p:txBody>
      </p:sp>
      <p:sp>
        <p:nvSpPr>
          <p:cNvPr id="14" name="テキスト ボックス 13"/>
          <p:cNvSpPr txBox="1"/>
          <p:nvPr/>
        </p:nvSpPr>
        <p:spPr>
          <a:xfrm>
            <a:off x="5665163" y="3568948"/>
            <a:ext cx="3248005" cy="2308324"/>
          </a:xfrm>
          <a:prstGeom prst="rect">
            <a:avLst/>
          </a:prstGeom>
          <a:noFill/>
        </p:spPr>
        <p:txBody>
          <a:bodyPr wrap="none" rtlCol="0">
            <a:spAutoFit/>
          </a:bodyPr>
          <a:lstStyle/>
          <a:p>
            <a:r>
              <a:rPr kumimoji="1" lang="en-US" altLang="ja-JP" dirty="0" err="1" smtClean="0">
                <a:latin typeface="Century" pitchFamily="18" charset="0"/>
                <a:ea typeface="HG丸ｺﾞｼｯｸM-PRO" pitchFamily="50" charset="-128"/>
              </a:rPr>
              <a:t>C</a:t>
            </a:r>
            <a:r>
              <a:rPr kumimoji="1" lang="en-US" altLang="ja-JP" baseline="-25000" dirty="0" err="1" smtClean="0">
                <a:latin typeface="Century" pitchFamily="18" charset="0"/>
                <a:ea typeface="HG丸ｺﾞｼｯｸM-PRO" pitchFamily="50" charset="-128"/>
              </a:rPr>
              <a:t>max</a:t>
            </a:r>
            <a:r>
              <a:rPr kumimoji="1" lang="ja-JP" altLang="en-US" dirty="0" smtClean="0">
                <a:latin typeface="HG丸ｺﾞｼｯｸM-PRO" pitchFamily="50" charset="-128"/>
                <a:ea typeface="HG丸ｺﾞｼｯｸM-PRO" pitchFamily="50" charset="-128"/>
              </a:rPr>
              <a:t>：最大着地濃度</a:t>
            </a:r>
            <a:r>
              <a:rPr kumimoji="1" lang="en-US" altLang="ja-JP" dirty="0" smtClean="0">
                <a:latin typeface="HG丸ｺﾞｼｯｸM-PRO" pitchFamily="50" charset="-128"/>
                <a:ea typeface="HG丸ｺﾞｼｯｸM-PRO" pitchFamily="50" charset="-128"/>
              </a:rPr>
              <a:t>[ppm]</a:t>
            </a:r>
            <a:endParaRPr kumimoji="1" lang="en-US" altLang="ja-JP" baseline="-25000" dirty="0" smtClean="0">
              <a:latin typeface="HG丸ｺﾞｼｯｸM-PRO" pitchFamily="50" charset="-128"/>
              <a:ea typeface="HG丸ｺﾞｼｯｸM-PRO" pitchFamily="50" charset="-128"/>
            </a:endParaRPr>
          </a:p>
          <a:p>
            <a:r>
              <a:rPr lang="en-US" altLang="ja-JP" dirty="0" smtClean="0">
                <a:latin typeface="Century" pitchFamily="18" charset="0"/>
                <a:ea typeface="HG丸ｺﾞｼｯｸM-PRO" pitchFamily="50" charset="-128"/>
              </a:rPr>
              <a:t>Q’</a:t>
            </a:r>
            <a:r>
              <a:rPr lang="ja-JP" altLang="en-US" dirty="0" smtClean="0">
                <a:latin typeface="HG丸ｺﾞｼｯｸM-PRO" pitchFamily="50" charset="-128"/>
                <a:ea typeface="HG丸ｺﾞｼｯｸM-PRO" pitchFamily="50" charset="-128"/>
              </a:rPr>
              <a:t>：汚染物質の排出量</a:t>
            </a:r>
            <a:r>
              <a:rPr lang="en-US" altLang="ja-JP" dirty="0" smtClean="0">
                <a:latin typeface="HG丸ｺﾞｼｯｸM-PRO" pitchFamily="50" charset="-128"/>
                <a:ea typeface="HG丸ｺﾞｼｯｸM-PRO" pitchFamily="50" charset="-128"/>
              </a:rPr>
              <a:t>[m</a:t>
            </a:r>
            <a:r>
              <a:rPr lang="en-US" altLang="ja-JP" baseline="30000" dirty="0" smtClean="0">
                <a:latin typeface="HG丸ｺﾞｼｯｸM-PRO" pitchFamily="50" charset="-128"/>
                <a:ea typeface="HG丸ｺﾞｼｯｸM-PRO" pitchFamily="50" charset="-128"/>
              </a:rPr>
              <a:t>3</a:t>
            </a:r>
            <a:r>
              <a:rPr lang="en-US" altLang="ja-JP" dirty="0" smtClean="0">
                <a:latin typeface="HG丸ｺﾞｼｯｸM-PRO" pitchFamily="50" charset="-128"/>
                <a:ea typeface="HG丸ｺﾞｼｯｸM-PRO" pitchFamily="50" charset="-128"/>
              </a:rPr>
              <a:t>/s]</a:t>
            </a:r>
            <a:endParaRPr kumimoji="1" lang="en-US" altLang="ja-JP" dirty="0" smtClean="0">
              <a:latin typeface="HG丸ｺﾞｼｯｸM-PRO" pitchFamily="50" charset="-128"/>
              <a:ea typeface="HG丸ｺﾞｼｯｸM-PRO" pitchFamily="50" charset="-128"/>
            </a:endParaRPr>
          </a:p>
          <a:p>
            <a:r>
              <a:rPr lang="en-US" altLang="ja-JP" dirty="0" smtClean="0">
                <a:latin typeface="Century" pitchFamily="18" charset="0"/>
                <a:ea typeface="HG丸ｺﾞｼｯｸM-PRO" pitchFamily="50" charset="-128"/>
              </a:rPr>
              <a:t>u</a:t>
            </a:r>
            <a:r>
              <a:rPr lang="ja-JP" altLang="en-US" dirty="0" smtClean="0">
                <a:latin typeface="HG丸ｺﾞｼｯｸM-PRO" pitchFamily="50" charset="-128"/>
                <a:ea typeface="HG丸ｺﾞｼｯｸM-PRO" pitchFamily="50" charset="-128"/>
              </a:rPr>
              <a:t>：風速</a:t>
            </a:r>
            <a:r>
              <a:rPr lang="en-US" altLang="ja-JP" dirty="0" smtClean="0">
                <a:latin typeface="HG丸ｺﾞｼｯｸM-PRO" pitchFamily="50" charset="-128"/>
                <a:ea typeface="HG丸ｺﾞｼｯｸM-PRO" pitchFamily="50" charset="-128"/>
              </a:rPr>
              <a:t>[m/s]</a:t>
            </a:r>
          </a:p>
          <a:p>
            <a:r>
              <a:rPr lang="en-US" altLang="ja-JP" dirty="0" smtClean="0">
                <a:latin typeface="Century" pitchFamily="18" charset="0"/>
                <a:ea typeface="HG丸ｺﾞｼｯｸM-PRO" pitchFamily="50" charset="-128"/>
              </a:rPr>
              <a:t>H</a:t>
            </a:r>
            <a:r>
              <a:rPr lang="en-US" altLang="ja-JP" baseline="-25000" dirty="0" smtClean="0">
                <a:latin typeface="Century" pitchFamily="18" charset="0"/>
                <a:ea typeface="HG丸ｺﾞｼｯｸM-PRO" pitchFamily="50" charset="-128"/>
              </a:rPr>
              <a:t>e</a:t>
            </a:r>
            <a:r>
              <a:rPr lang="ja-JP" altLang="en-US" dirty="0" smtClean="0">
                <a:latin typeface="HG丸ｺﾞｼｯｸM-PRO" pitchFamily="50" charset="-128"/>
                <a:ea typeface="HG丸ｺﾞｼｯｸM-PRO" pitchFamily="50" charset="-128"/>
              </a:rPr>
              <a:t>：有効煙突高さ</a:t>
            </a:r>
            <a:r>
              <a:rPr lang="en-US" altLang="ja-JP" dirty="0" smtClean="0">
                <a:latin typeface="HG丸ｺﾞｼｯｸM-PRO" pitchFamily="50" charset="-128"/>
                <a:ea typeface="HG丸ｺﾞｼｯｸM-PRO" pitchFamily="50" charset="-128"/>
              </a:rPr>
              <a:t>[m]</a:t>
            </a:r>
            <a:endParaRPr lang="en-US" altLang="ja-JP" baseline="-25000" dirty="0" smtClean="0">
              <a:latin typeface="HG丸ｺﾞｼｯｸM-PRO" pitchFamily="50" charset="-128"/>
              <a:ea typeface="HG丸ｺﾞｼｯｸM-PRO" pitchFamily="50" charset="-128"/>
            </a:endParaRPr>
          </a:p>
          <a:p>
            <a:r>
              <a:rPr lang="en-US" altLang="ja-JP" dirty="0" err="1" smtClean="0">
                <a:latin typeface="Century" pitchFamily="18" charset="0"/>
                <a:ea typeface="HG丸ｺﾞｼｯｸM-PRO" pitchFamily="50" charset="-128"/>
              </a:rPr>
              <a:t>C</a:t>
            </a:r>
            <a:r>
              <a:rPr lang="en-US" altLang="ja-JP" baseline="-25000" dirty="0" err="1" smtClean="0">
                <a:latin typeface="Century" pitchFamily="18" charset="0"/>
                <a:ea typeface="HG丸ｺﾞｼｯｸM-PRO" pitchFamily="50" charset="-128"/>
              </a:rPr>
              <a:t>z</a:t>
            </a:r>
            <a:r>
              <a:rPr lang="ja-JP" altLang="en-US" dirty="0" smtClean="0">
                <a:latin typeface="HG丸ｺﾞｼｯｸM-PRO" pitchFamily="50" charset="-128"/>
                <a:ea typeface="HG丸ｺﾞｼｯｸM-PRO" pitchFamily="50" charset="-128"/>
              </a:rPr>
              <a:t>：縦方向の拡散係数</a:t>
            </a:r>
            <a:endParaRPr lang="en-US" altLang="ja-JP" baseline="-25000" dirty="0" smtClean="0">
              <a:latin typeface="HG丸ｺﾞｼｯｸM-PRO" pitchFamily="50" charset="-128"/>
              <a:ea typeface="HG丸ｺﾞｼｯｸM-PRO" pitchFamily="50" charset="-128"/>
            </a:endParaRPr>
          </a:p>
          <a:p>
            <a:r>
              <a:rPr lang="en-US" altLang="ja-JP" dirty="0" smtClean="0">
                <a:latin typeface="Century" pitchFamily="18" charset="0"/>
                <a:ea typeface="HG丸ｺﾞｼｯｸM-PRO" pitchFamily="50" charset="-128"/>
              </a:rPr>
              <a:t>C</a:t>
            </a:r>
            <a:r>
              <a:rPr lang="en-US" altLang="ja-JP" baseline="-25000" dirty="0" smtClean="0">
                <a:latin typeface="Century" pitchFamily="18" charset="0"/>
                <a:ea typeface="HG丸ｺﾞｼｯｸM-PRO" pitchFamily="50" charset="-128"/>
              </a:rPr>
              <a:t>y</a:t>
            </a:r>
            <a:r>
              <a:rPr lang="ja-JP" altLang="en-US" dirty="0" smtClean="0">
                <a:latin typeface="HG丸ｺﾞｼｯｸM-PRO" pitchFamily="50" charset="-128"/>
                <a:ea typeface="HG丸ｺﾞｼｯｸM-PRO" pitchFamily="50" charset="-128"/>
              </a:rPr>
              <a:t>：横方向の拡散係数</a:t>
            </a:r>
            <a:endParaRPr lang="en-US" altLang="ja-JP" dirty="0" smtClean="0">
              <a:latin typeface="HG丸ｺﾞｼｯｸM-PRO" pitchFamily="50" charset="-128"/>
              <a:ea typeface="HG丸ｺﾞｼｯｸM-PRO" pitchFamily="50" charset="-128"/>
            </a:endParaRPr>
          </a:p>
          <a:p>
            <a:r>
              <a:rPr lang="en-US" altLang="ja-JP" dirty="0">
                <a:latin typeface="Times New Roman" pitchFamily="18" charset="0"/>
                <a:ea typeface="HG丸ｺﾞｼｯｸM-PRO" pitchFamily="50" charset="-128"/>
                <a:cs typeface="Times New Roman" pitchFamily="18" charset="0"/>
              </a:rPr>
              <a:t>π</a:t>
            </a:r>
            <a:r>
              <a:rPr lang="ja-JP" altLang="en-US" dirty="0">
                <a:latin typeface="HG丸ｺﾞｼｯｸM-PRO" pitchFamily="50" charset="-128"/>
                <a:ea typeface="HG丸ｺﾞｼｯｸM-PRO" pitchFamily="50" charset="-128"/>
              </a:rPr>
              <a:t>：</a:t>
            </a:r>
            <a:r>
              <a:rPr lang="ja-JP" altLang="en-US" dirty="0" smtClean="0">
                <a:latin typeface="HG丸ｺﾞｼｯｸM-PRO" pitchFamily="50" charset="-128"/>
                <a:ea typeface="HG丸ｺﾞｼｯｸM-PRO" pitchFamily="50" charset="-128"/>
              </a:rPr>
              <a:t>円周率</a:t>
            </a:r>
            <a:r>
              <a:rPr lang="en-US" altLang="ja-JP" dirty="0" smtClean="0">
                <a:latin typeface="HG丸ｺﾞｼｯｸM-PRO" pitchFamily="50" charset="-128"/>
                <a:ea typeface="HG丸ｺﾞｼｯｸM-PRO" pitchFamily="50" charset="-128"/>
              </a:rPr>
              <a:t>=3.14</a:t>
            </a:r>
            <a:endParaRPr lang="en-US" altLang="ja-JP" dirty="0">
              <a:latin typeface="HG丸ｺﾞｼｯｸM-PRO" pitchFamily="50" charset="-128"/>
              <a:ea typeface="HG丸ｺﾞｼｯｸM-PRO" pitchFamily="50" charset="-128"/>
            </a:endParaRPr>
          </a:p>
          <a:p>
            <a:r>
              <a:rPr lang="en-US" altLang="ja-JP" dirty="0">
                <a:latin typeface="Century" pitchFamily="18" charset="0"/>
                <a:ea typeface="HG丸ｺﾞｼｯｸM-PRO" pitchFamily="50" charset="-128"/>
              </a:rPr>
              <a:t>e</a:t>
            </a:r>
            <a:r>
              <a:rPr lang="ja-JP" altLang="en-US" dirty="0">
                <a:latin typeface="HG丸ｺﾞｼｯｸM-PRO" pitchFamily="50" charset="-128"/>
                <a:ea typeface="HG丸ｺﾞｼｯｸM-PRO" pitchFamily="50" charset="-128"/>
              </a:rPr>
              <a:t>：自然対数の</a:t>
            </a:r>
            <a:r>
              <a:rPr lang="ja-JP" altLang="en-US" dirty="0" smtClean="0">
                <a:latin typeface="HG丸ｺﾞｼｯｸM-PRO" pitchFamily="50" charset="-128"/>
                <a:ea typeface="HG丸ｺﾞｼｯｸM-PRO" pitchFamily="50" charset="-128"/>
              </a:rPr>
              <a:t>底</a:t>
            </a:r>
            <a:r>
              <a:rPr lang="en-US" altLang="ja-JP" dirty="0" smtClean="0">
                <a:latin typeface="HG丸ｺﾞｼｯｸM-PRO" pitchFamily="50" charset="-128"/>
                <a:ea typeface="HG丸ｺﾞｼｯｸM-PRO" pitchFamily="50" charset="-128"/>
              </a:rPr>
              <a:t>=2.7182</a:t>
            </a:r>
            <a:endParaRPr lang="en-US" altLang="ja-JP" dirty="0">
              <a:latin typeface="HG丸ｺﾞｼｯｸM-PRO" pitchFamily="50" charset="-128"/>
              <a:ea typeface="HG丸ｺﾞｼｯｸM-PRO" pitchFamily="50"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baseline="0" dirty="0" smtClean="0">
                <a:solidFill>
                  <a:srgbClr val="0070C0"/>
                </a:solidFill>
                <a:latin typeface="+mj-ea"/>
              </a:rPr>
              <a:t>最大着地濃度</a:t>
            </a:r>
            <a:endParaRPr kumimoji="1" lang="ja-JP" altLang="en-US" baseline="0" dirty="0">
              <a:solidFill>
                <a:srgbClr val="0070C0"/>
              </a:solidFill>
              <a:latin typeface="+mj-ea"/>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10" name="テキスト ボックス 9"/>
          <p:cNvSpPr txBox="1"/>
          <p:nvPr/>
        </p:nvSpPr>
        <p:spPr>
          <a:xfrm>
            <a:off x="899592" y="2636912"/>
            <a:ext cx="4896544" cy="1200329"/>
          </a:xfrm>
          <a:prstGeom prst="rect">
            <a:avLst/>
          </a:prstGeom>
          <a:noFill/>
        </p:spPr>
        <p:txBody>
          <a:bodyPr wrap="square" rtlCol="0">
            <a:spAutoFit/>
          </a:bodyPr>
          <a:lstStyle/>
          <a:p>
            <a:r>
              <a:rPr kumimoji="1" lang="en-US" altLang="ja-JP" dirty="0" err="1" smtClean="0">
                <a:latin typeface="Century" pitchFamily="18" charset="0"/>
                <a:ea typeface="HG丸ｺﾞｼｯｸM-PRO" pitchFamily="50" charset="-128"/>
              </a:rPr>
              <a:t>C</a:t>
            </a:r>
            <a:r>
              <a:rPr kumimoji="1" lang="en-US" altLang="ja-JP" baseline="-25000" dirty="0" err="1" smtClean="0">
                <a:latin typeface="Century" pitchFamily="18" charset="0"/>
                <a:ea typeface="HG丸ｺﾞｼｯｸM-PRO" pitchFamily="50" charset="-128"/>
              </a:rPr>
              <a:t>max</a:t>
            </a:r>
            <a:r>
              <a:rPr kumimoji="1" lang="ja-JP" altLang="en-US" dirty="0" smtClean="0">
                <a:latin typeface="HG丸ｺﾞｼｯｸM-PRO" pitchFamily="50" charset="-128"/>
                <a:ea typeface="HG丸ｺﾞｼｯｸM-PRO" pitchFamily="50" charset="-128"/>
              </a:rPr>
              <a:t>：最大着地濃度</a:t>
            </a:r>
            <a:r>
              <a:rPr kumimoji="1" lang="en-US" altLang="ja-JP" dirty="0" smtClean="0">
                <a:latin typeface="HG丸ｺﾞｼｯｸM-PRO" pitchFamily="50" charset="-128"/>
                <a:ea typeface="HG丸ｺﾞｼｯｸM-PRO" pitchFamily="50" charset="-128"/>
              </a:rPr>
              <a:t>[ppm]</a:t>
            </a:r>
            <a:endParaRPr kumimoji="1" lang="en-US" altLang="ja-JP" baseline="-25000" dirty="0" smtClean="0">
              <a:latin typeface="HG丸ｺﾞｼｯｸM-PRO" pitchFamily="50" charset="-128"/>
              <a:ea typeface="HG丸ｺﾞｼｯｸM-PRO" pitchFamily="50" charset="-128"/>
            </a:endParaRPr>
          </a:p>
          <a:p>
            <a:r>
              <a:rPr lang="en-US" altLang="ja-JP" dirty="0" smtClean="0">
                <a:latin typeface="Century" pitchFamily="18" charset="0"/>
                <a:ea typeface="HG丸ｺﾞｼｯｸM-PRO" pitchFamily="50" charset="-128"/>
              </a:rPr>
              <a:t>Q’</a:t>
            </a:r>
            <a:r>
              <a:rPr lang="ja-JP" altLang="en-US" dirty="0" smtClean="0">
                <a:latin typeface="HG丸ｺﾞｼｯｸM-PRO" pitchFamily="50" charset="-128"/>
                <a:ea typeface="HG丸ｺﾞｼｯｸM-PRO" pitchFamily="50" charset="-128"/>
              </a:rPr>
              <a:t>：汚染物質の排出量</a:t>
            </a:r>
            <a:r>
              <a:rPr lang="en-US" altLang="ja-JP" dirty="0" smtClean="0">
                <a:latin typeface="HG丸ｺﾞｼｯｸM-PRO" pitchFamily="50" charset="-128"/>
                <a:ea typeface="HG丸ｺﾞｼｯｸM-PRO" pitchFamily="50" charset="-128"/>
              </a:rPr>
              <a:t>[m</a:t>
            </a:r>
            <a:r>
              <a:rPr lang="en-US" altLang="ja-JP" baseline="30000" dirty="0" smtClean="0">
                <a:latin typeface="HG丸ｺﾞｼｯｸM-PRO" pitchFamily="50" charset="-128"/>
                <a:ea typeface="HG丸ｺﾞｼｯｸM-PRO" pitchFamily="50" charset="-128"/>
              </a:rPr>
              <a:t>3</a:t>
            </a:r>
            <a:r>
              <a:rPr lang="en-US" altLang="ja-JP" dirty="0" smtClean="0">
                <a:latin typeface="HG丸ｺﾞｼｯｸM-PRO" pitchFamily="50" charset="-128"/>
                <a:ea typeface="HG丸ｺﾞｼｯｸM-PRO" pitchFamily="50" charset="-128"/>
              </a:rPr>
              <a:t>/s]</a:t>
            </a:r>
          </a:p>
          <a:p>
            <a:r>
              <a:rPr lang="en-US" altLang="ja-JP" dirty="0">
                <a:latin typeface="Century" pitchFamily="18" charset="0"/>
                <a:ea typeface="HG丸ｺﾞｼｯｸM-PRO" pitchFamily="50" charset="-128"/>
              </a:rPr>
              <a:t>u</a:t>
            </a:r>
            <a:r>
              <a:rPr lang="ja-JP" altLang="en-US" dirty="0">
                <a:latin typeface="HG丸ｺﾞｼｯｸM-PRO" pitchFamily="50" charset="-128"/>
                <a:ea typeface="HG丸ｺﾞｼｯｸM-PRO" pitchFamily="50" charset="-128"/>
              </a:rPr>
              <a:t>：</a:t>
            </a:r>
            <a:r>
              <a:rPr lang="ja-JP" altLang="en-US" dirty="0" smtClean="0">
                <a:latin typeface="HG丸ｺﾞｼｯｸM-PRO" pitchFamily="50" charset="-128"/>
                <a:ea typeface="HG丸ｺﾞｼｯｸM-PRO" pitchFamily="50" charset="-128"/>
              </a:rPr>
              <a:t>風速</a:t>
            </a:r>
            <a:r>
              <a:rPr lang="en-US" altLang="ja-JP" dirty="0" smtClean="0">
                <a:latin typeface="HG丸ｺﾞｼｯｸM-PRO" pitchFamily="50" charset="-128"/>
                <a:ea typeface="HG丸ｺﾞｼｯｸM-PRO" pitchFamily="50" charset="-128"/>
              </a:rPr>
              <a:t>[</a:t>
            </a:r>
            <a:r>
              <a:rPr lang="en-US" altLang="ja-JP" dirty="0">
                <a:latin typeface="HG丸ｺﾞｼｯｸM-PRO" pitchFamily="50" charset="-128"/>
                <a:ea typeface="HG丸ｺﾞｼｯｸM-PRO" pitchFamily="50" charset="-128"/>
              </a:rPr>
              <a:t>m/s]</a:t>
            </a:r>
          </a:p>
          <a:p>
            <a:r>
              <a:rPr lang="en-US" altLang="ja-JP" dirty="0">
                <a:latin typeface="Century" pitchFamily="18" charset="0"/>
                <a:ea typeface="HG丸ｺﾞｼｯｸM-PRO" pitchFamily="50" charset="-128"/>
              </a:rPr>
              <a:t>H</a:t>
            </a:r>
            <a:r>
              <a:rPr lang="en-US" altLang="ja-JP" baseline="-25000" dirty="0">
                <a:latin typeface="Century" pitchFamily="18" charset="0"/>
                <a:ea typeface="HG丸ｺﾞｼｯｸM-PRO" pitchFamily="50" charset="-128"/>
              </a:rPr>
              <a:t>e</a:t>
            </a:r>
            <a:r>
              <a:rPr lang="ja-JP" altLang="en-US" dirty="0">
                <a:latin typeface="HG丸ｺﾞｼｯｸM-PRO" pitchFamily="50" charset="-128"/>
                <a:ea typeface="HG丸ｺﾞｼｯｸM-PRO" pitchFamily="50" charset="-128"/>
              </a:rPr>
              <a:t>：有効煙突</a:t>
            </a:r>
            <a:r>
              <a:rPr lang="ja-JP" altLang="en-US" dirty="0" smtClean="0">
                <a:latin typeface="HG丸ｺﾞｼｯｸM-PRO" pitchFamily="50" charset="-128"/>
                <a:ea typeface="HG丸ｺﾞｼｯｸM-PRO" pitchFamily="50" charset="-128"/>
              </a:rPr>
              <a:t>高さ</a:t>
            </a:r>
            <a:r>
              <a:rPr lang="en-US" altLang="ja-JP" dirty="0" smtClean="0">
                <a:latin typeface="HG丸ｺﾞｼｯｸM-PRO" pitchFamily="50" charset="-128"/>
                <a:ea typeface="HG丸ｺﾞｼｯｸM-PRO" pitchFamily="50" charset="-128"/>
              </a:rPr>
              <a:t>[</a:t>
            </a:r>
            <a:r>
              <a:rPr lang="en-US" altLang="ja-JP" dirty="0">
                <a:latin typeface="HG丸ｺﾞｼｯｸM-PRO" pitchFamily="50" charset="-128"/>
                <a:ea typeface="HG丸ｺﾞｼｯｸM-PRO" pitchFamily="50" charset="-128"/>
              </a:rPr>
              <a:t>m</a:t>
            </a:r>
            <a:r>
              <a:rPr lang="en-US" altLang="ja-JP" dirty="0" smtClean="0">
                <a:latin typeface="HG丸ｺﾞｼｯｸM-PRO" pitchFamily="50" charset="-128"/>
                <a:ea typeface="HG丸ｺﾞｼｯｸM-PRO" pitchFamily="50" charset="-128"/>
              </a:rPr>
              <a:t>]</a:t>
            </a:r>
            <a:endParaRPr lang="en-US" altLang="ja-JP" baseline="-25000" dirty="0">
              <a:latin typeface="HG丸ｺﾞｼｯｸM-PRO" pitchFamily="50" charset="-128"/>
              <a:ea typeface="HG丸ｺﾞｼｯｸM-PRO" pitchFamily="50" charset="-128"/>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503561379"/>
              </p:ext>
            </p:extLst>
          </p:nvPr>
        </p:nvGraphicFramePr>
        <p:xfrm>
          <a:off x="1691680" y="4221088"/>
          <a:ext cx="4716462" cy="496888"/>
        </p:xfrm>
        <a:graphic>
          <a:graphicData uri="http://schemas.openxmlformats.org/presentationml/2006/ole">
            <mc:AlternateContent xmlns:mc="http://schemas.openxmlformats.org/markup-compatibility/2006">
              <mc:Choice xmlns:v="urn:schemas-microsoft-com:vml" Requires="v">
                <p:oleObj spid="_x0000_s310318" name="数式" r:id="rId4" imgW="1879560" imgH="228600" progId="Equation.3">
                  <p:embed/>
                </p:oleObj>
              </mc:Choice>
              <mc:Fallback>
                <p:oleObj name="数式" r:id="rId4" imgW="1879560" imgH="228600" progId="Equation.3">
                  <p:embed/>
                  <p:pic>
                    <p:nvPicPr>
                      <p:cNvPr id="0" name="Picture 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1680" y="4221088"/>
                        <a:ext cx="47164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 name="オブジェクト 12"/>
          <p:cNvGraphicFramePr>
            <a:graphicFrameLocks noChangeAspect="1"/>
          </p:cNvGraphicFramePr>
          <p:nvPr/>
        </p:nvGraphicFramePr>
        <p:xfrm>
          <a:off x="4505325" y="3362325"/>
          <a:ext cx="133350" cy="133350"/>
        </p:xfrm>
        <a:graphic>
          <a:graphicData uri="http://schemas.openxmlformats.org/presentationml/2006/ole">
            <mc:AlternateContent xmlns:mc="http://schemas.openxmlformats.org/markup-compatibility/2006">
              <mc:Choice xmlns:v="urn:schemas-microsoft-com:vml" Requires="v">
                <p:oleObj spid="_x0000_s310319" name="JS数式作成ﾂ-ﾙ" r:id="rId6" imgW="133200" imgH="133200" progId="">
                  <p:embed/>
                </p:oleObj>
              </mc:Choice>
              <mc:Fallback>
                <p:oleObj name="JS数式作成ﾂ-ﾙ" r:id="rId6" imgW="133200" imgH="133200" progId="">
                  <p:embed/>
                  <p:pic>
                    <p:nvPicPr>
                      <p:cNvPr id="0" name="Picture 4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05325" y="3362325"/>
                        <a:ext cx="133350" cy="133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正方形/長方形 8"/>
          <p:cNvSpPr/>
          <p:nvPr/>
        </p:nvSpPr>
        <p:spPr>
          <a:xfrm>
            <a:off x="1043608" y="1340768"/>
            <a:ext cx="7776864" cy="1200329"/>
          </a:xfrm>
          <a:prstGeom prst="rect">
            <a:avLst/>
          </a:prstGeom>
        </p:spPr>
        <p:txBody>
          <a:bodyPr wrap="square">
            <a:spAutoFit/>
          </a:bodyPr>
          <a:lstStyle/>
          <a:p>
            <a:r>
              <a:rPr lang="ja-JP" altLang="en-US" dirty="0" smtClean="0"/>
              <a:t>例題２</a:t>
            </a:r>
            <a:endParaRPr lang="en-US" altLang="ja-JP" dirty="0" smtClean="0"/>
          </a:p>
          <a:p>
            <a:r>
              <a:rPr lang="ja-JP" altLang="en-US" dirty="0" smtClean="0"/>
              <a:t>　排出ガス量</a:t>
            </a:r>
            <a:r>
              <a:rPr lang="en-US" altLang="ja-JP" dirty="0" smtClean="0"/>
              <a:t>20000m</a:t>
            </a:r>
            <a:r>
              <a:rPr lang="en-US" altLang="ja-JP" baseline="30000" dirty="0" smtClean="0"/>
              <a:t>3</a:t>
            </a:r>
            <a:r>
              <a:rPr lang="en-US" altLang="ja-JP" dirty="0" smtClean="0"/>
              <a:t>/h</a:t>
            </a:r>
            <a:r>
              <a:rPr lang="ja-JP" altLang="en-US" dirty="0" smtClean="0"/>
              <a:t>（</a:t>
            </a:r>
            <a:r>
              <a:rPr lang="en-US" altLang="ja-JP" dirty="0" smtClean="0"/>
              <a:t>0</a:t>
            </a:r>
            <a:r>
              <a:rPr lang="ja-JP" altLang="en-US" dirty="0" smtClean="0"/>
              <a:t>℃，</a:t>
            </a:r>
            <a:r>
              <a:rPr lang="en-US" altLang="ja-JP" dirty="0" smtClean="0"/>
              <a:t>101.3kPa</a:t>
            </a:r>
            <a:r>
              <a:rPr lang="ja-JP" altLang="en-US" dirty="0" smtClean="0"/>
              <a:t>），硫黄酸化物濃度</a:t>
            </a:r>
            <a:r>
              <a:rPr lang="en-US" altLang="ja-JP" dirty="0" smtClean="0"/>
              <a:t>780ppm</a:t>
            </a:r>
            <a:r>
              <a:rPr lang="ja-JP" altLang="en-US" dirty="0" err="1" smtClean="0"/>
              <a:t>，</a:t>
            </a:r>
            <a:r>
              <a:rPr lang="ja-JP" altLang="en-US" dirty="0" smtClean="0"/>
              <a:t>有効煙突高さ</a:t>
            </a:r>
            <a:r>
              <a:rPr lang="en-US" altLang="ja-JP" dirty="0" smtClean="0"/>
              <a:t>50.0m</a:t>
            </a:r>
            <a:r>
              <a:rPr lang="ja-JP" altLang="en-US" dirty="0" smtClean="0"/>
              <a:t>の時の最大着地濃度</a:t>
            </a:r>
            <a:r>
              <a:rPr lang="en-US" altLang="ja-JP" dirty="0" smtClean="0"/>
              <a:t>[</a:t>
            </a:r>
            <a:r>
              <a:rPr lang="en-US" altLang="ja-JP" dirty="0" err="1" smtClean="0"/>
              <a:t>ppm</a:t>
            </a:r>
            <a:r>
              <a:rPr lang="en-US" altLang="ja-JP" dirty="0" smtClean="0"/>
              <a:t>]</a:t>
            </a:r>
            <a:r>
              <a:rPr lang="ja-JP" altLang="en-US" dirty="0" smtClean="0"/>
              <a:t>を求めなさい。ただし，風速</a:t>
            </a:r>
            <a:r>
              <a:rPr lang="en-US" altLang="ja-JP" dirty="0" smtClean="0"/>
              <a:t>5.00m/s</a:t>
            </a:r>
            <a:r>
              <a:rPr lang="ja-JP" altLang="en-US" dirty="0" err="1" smtClean="0"/>
              <a:t>，</a:t>
            </a:r>
            <a:r>
              <a:rPr lang="ja-JP" altLang="en-US" dirty="0" smtClean="0"/>
              <a:t>横方向の拡散係数</a:t>
            </a:r>
            <a:r>
              <a:rPr lang="en-US" altLang="ja-JP" dirty="0" smtClean="0"/>
              <a:t>0.512</a:t>
            </a:r>
            <a:r>
              <a:rPr lang="ja-JP" altLang="en-US" dirty="0" err="1" smtClean="0"/>
              <a:t>，</a:t>
            </a:r>
            <a:r>
              <a:rPr lang="ja-JP" altLang="en-US" dirty="0" smtClean="0"/>
              <a:t>縦方向の拡散係数</a:t>
            </a:r>
            <a:r>
              <a:rPr lang="en-US" altLang="ja-JP" dirty="0" smtClean="0"/>
              <a:t>0.125</a:t>
            </a:r>
            <a:r>
              <a:rPr lang="ja-JP" altLang="en-US" dirty="0" err="1" smtClean="0"/>
              <a:t>，</a:t>
            </a:r>
            <a:r>
              <a:rPr lang="ja-JP" altLang="en-US" dirty="0" smtClean="0"/>
              <a:t>大気安定度</a:t>
            </a:r>
            <a:r>
              <a:rPr lang="en-US" altLang="ja-JP" dirty="0" smtClean="0"/>
              <a:t>0.250</a:t>
            </a:r>
            <a:r>
              <a:rPr lang="ja-JP" altLang="en-US" dirty="0" smtClean="0"/>
              <a:t>とする。</a:t>
            </a:r>
            <a:endParaRPr lang="en-US" altLang="ja-JP" dirty="0" smtClean="0"/>
          </a:p>
        </p:txBody>
      </p:sp>
      <p:sp>
        <p:nvSpPr>
          <p:cNvPr id="12" name="テキスト ボックス 11"/>
          <p:cNvSpPr txBox="1"/>
          <p:nvPr/>
        </p:nvSpPr>
        <p:spPr>
          <a:xfrm>
            <a:off x="5580112" y="2636912"/>
            <a:ext cx="3384376" cy="1200329"/>
          </a:xfrm>
          <a:prstGeom prst="rect">
            <a:avLst/>
          </a:prstGeom>
          <a:noFill/>
        </p:spPr>
        <p:txBody>
          <a:bodyPr wrap="square" rtlCol="0">
            <a:spAutoFit/>
          </a:bodyPr>
          <a:lstStyle/>
          <a:p>
            <a:r>
              <a:rPr lang="en-US" altLang="ja-JP" dirty="0" err="1" smtClean="0">
                <a:latin typeface="Century" pitchFamily="18" charset="0"/>
                <a:ea typeface="HG丸ｺﾞｼｯｸM-PRO" pitchFamily="50" charset="-128"/>
              </a:rPr>
              <a:t>C</a:t>
            </a:r>
            <a:r>
              <a:rPr lang="en-US" altLang="ja-JP" baseline="-25000" dirty="0" err="1" smtClean="0">
                <a:latin typeface="Century" pitchFamily="18" charset="0"/>
                <a:ea typeface="HG丸ｺﾞｼｯｸM-PRO" pitchFamily="50" charset="-128"/>
              </a:rPr>
              <a:t>z</a:t>
            </a:r>
            <a:r>
              <a:rPr lang="ja-JP" altLang="en-US" dirty="0" smtClean="0">
                <a:latin typeface="HG丸ｺﾞｼｯｸM-PRO" pitchFamily="50" charset="-128"/>
                <a:ea typeface="HG丸ｺﾞｼｯｸM-PRO" pitchFamily="50" charset="-128"/>
              </a:rPr>
              <a:t>：縦方向の拡散係数</a:t>
            </a:r>
            <a:endParaRPr lang="en-US" altLang="ja-JP" baseline="-25000" dirty="0" smtClean="0">
              <a:latin typeface="HG丸ｺﾞｼｯｸM-PRO" pitchFamily="50" charset="-128"/>
              <a:ea typeface="HG丸ｺﾞｼｯｸM-PRO" pitchFamily="50" charset="-128"/>
            </a:endParaRPr>
          </a:p>
          <a:p>
            <a:r>
              <a:rPr lang="en-US" altLang="ja-JP" dirty="0" smtClean="0">
                <a:latin typeface="Century" pitchFamily="18" charset="0"/>
                <a:ea typeface="HG丸ｺﾞｼｯｸM-PRO" pitchFamily="50" charset="-128"/>
              </a:rPr>
              <a:t>C</a:t>
            </a:r>
            <a:r>
              <a:rPr lang="en-US" altLang="ja-JP" baseline="-25000" dirty="0" smtClean="0">
                <a:latin typeface="Century" pitchFamily="18" charset="0"/>
                <a:ea typeface="HG丸ｺﾞｼｯｸM-PRO" pitchFamily="50" charset="-128"/>
              </a:rPr>
              <a:t>y</a:t>
            </a:r>
            <a:r>
              <a:rPr lang="ja-JP" altLang="en-US" dirty="0" smtClean="0">
                <a:latin typeface="HG丸ｺﾞｼｯｸM-PRO" pitchFamily="50" charset="-128"/>
                <a:ea typeface="HG丸ｺﾞｼｯｸM-PRO" pitchFamily="50" charset="-128"/>
              </a:rPr>
              <a:t>：横方向の拡散係数</a:t>
            </a:r>
            <a:endParaRPr lang="en-US" altLang="ja-JP" dirty="0" smtClean="0">
              <a:latin typeface="HG丸ｺﾞｼｯｸM-PRO" pitchFamily="50" charset="-128"/>
              <a:ea typeface="HG丸ｺﾞｼｯｸM-PRO" pitchFamily="50" charset="-128"/>
            </a:endParaRPr>
          </a:p>
          <a:p>
            <a:r>
              <a:rPr lang="en-US" altLang="ja-JP" dirty="0" smtClean="0">
                <a:latin typeface="Times New Roman" pitchFamily="18" charset="0"/>
                <a:ea typeface="HG丸ｺﾞｼｯｸM-PRO" pitchFamily="50" charset="-128"/>
                <a:cs typeface="Times New Roman" pitchFamily="18" charset="0"/>
              </a:rPr>
              <a:t>π</a:t>
            </a:r>
            <a:r>
              <a:rPr lang="ja-JP" altLang="en-US" dirty="0">
                <a:latin typeface="HG丸ｺﾞｼｯｸM-PRO" pitchFamily="50" charset="-128"/>
                <a:ea typeface="HG丸ｺﾞｼｯｸM-PRO" pitchFamily="50" charset="-128"/>
              </a:rPr>
              <a:t>：円周率</a:t>
            </a:r>
            <a:r>
              <a:rPr lang="en-US" altLang="ja-JP" dirty="0">
                <a:latin typeface="HG丸ｺﾞｼｯｸM-PRO" pitchFamily="50" charset="-128"/>
                <a:ea typeface="HG丸ｺﾞｼｯｸM-PRO" pitchFamily="50" charset="-128"/>
              </a:rPr>
              <a:t>=3.14</a:t>
            </a:r>
          </a:p>
          <a:p>
            <a:r>
              <a:rPr lang="en-US" altLang="ja-JP" dirty="0">
                <a:latin typeface="Century" pitchFamily="18" charset="0"/>
                <a:ea typeface="HG丸ｺﾞｼｯｸM-PRO" pitchFamily="50" charset="-128"/>
              </a:rPr>
              <a:t>e</a:t>
            </a:r>
            <a:r>
              <a:rPr lang="ja-JP" altLang="en-US" dirty="0">
                <a:latin typeface="HG丸ｺﾞｼｯｸM-PRO" pitchFamily="50" charset="-128"/>
                <a:ea typeface="HG丸ｺﾞｼｯｸM-PRO" pitchFamily="50" charset="-128"/>
              </a:rPr>
              <a:t>：自然対数の底</a:t>
            </a:r>
            <a:r>
              <a:rPr lang="en-US" altLang="ja-JP" dirty="0">
                <a:latin typeface="HG丸ｺﾞｼｯｸM-PRO" pitchFamily="50" charset="-128"/>
                <a:ea typeface="HG丸ｺﾞｼｯｸM-PRO" pitchFamily="50" charset="-128"/>
              </a:rPr>
              <a:t>=</a:t>
            </a:r>
            <a:r>
              <a:rPr lang="en-US" altLang="ja-JP" dirty="0" smtClean="0">
                <a:latin typeface="HG丸ｺﾞｼｯｸM-PRO" pitchFamily="50" charset="-128"/>
                <a:ea typeface="HG丸ｺﾞｼｯｸM-PRO" pitchFamily="50" charset="-128"/>
              </a:rPr>
              <a:t>2.7182</a:t>
            </a:r>
            <a:endParaRPr lang="en-US" altLang="ja-JP" dirty="0">
              <a:latin typeface="HG丸ｺﾞｼｯｸM-PRO" pitchFamily="50" charset="-128"/>
              <a:ea typeface="HG丸ｺﾞｼｯｸM-PRO" pitchFamily="50" charset="-128"/>
            </a:endParaRPr>
          </a:p>
        </p:txBody>
      </p:sp>
      <p:graphicFrame>
        <p:nvGraphicFramePr>
          <p:cNvPr id="14" name="Object 4"/>
          <p:cNvGraphicFramePr>
            <a:graphicFrameLocks noChangeAspect="1"/>
          </p:cNvGraphicFramePr>
          <p:nvPr>
            <p:extLst>
              <p:ext uri="{D42A27DB-BD31-4B8C-83A1-F6EECF244321}">
                <p14:modId xmlns:p14="http://schemas.microsoft.com/office/powerpoint/2010/main" val="1182321202"/>
              </p:ext>
            </p:extLst>
          </p:nvPr>
        </p:nvGraphicFramePr>
        <p:xfrm>
          <a:off x="2129210" y="5737225"/>
          <a:ext cx="3090862" cy="495300"/>
        </p:xfrm>
        <a:graphic>
          <a:graphicData uri="http://schemas.openxmlformats.org/presentationml/2006/ole">
            <mc:AlternateContent xmlns:mc="http://schemas.openxmlformats.org/markup-compatibility/2006">
              <mc:Choice xmlns:v="urn:schemas-microsoft-com:vml" Requires="v">
                <p:oleObj spid="_x0000_s310320" name="数式" r:id="rId8" imgW="1231560" imgH="228600" progId="Equation.3">
                  <p:embed/>
                </p:oleObj>
              </mc:Choice>
              <mc:Fallback>
                <p:oleObj name="数式" r:id="rId8" imgW="1231560" imgH="228600" progId="Equation.3">
                  <p:embed/>
                  <p:pic>
                    <p:nvPicPr>
                      <p:cNvPr id="0" name="Picture 4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29210" y="5737225"/>
                        <a:ext cx="3090862"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 name="Object 4"/>
          <p:cNvGraphicFramePr>
            <a:graphicFrameLocks noChangeAspect="1"/>
          </p:cNvGraphicFramePr>
          <p:nvPr>
            <p:extLst>
              <p:ext uri="{D42A27DB-BD31-4B8C-83A1-F6EECF244321}">
                <p14:modId xmlns:p14="http://schemas.microsoft.com/office/powerpoint/2010/main" val="900455967"/>
              </p:ext>
            </p:extLst>
          </p:nvPr>
        </p:nvGraphicFramePr>
        <p:xfrm>
          <a:off x="2098675" y="4973638"/>
          <a:ext cx="5322888" cy="495300"/>
        </p:xfrm>
        <a:graphic>
          <a:graphicData uri="http://schemas.openxmlformats.org/presentationml/2006/ole">
            <mc:AlternateContent xmlns:mc="http://schemas.openxmlformats.org/markup-compatibility/2006">
              <mc:Choice xmlns:v="urn:schemas-microsoft-com:vml" Requires="v">
                <p:oleObj spid="_x0000_s310321" name="数式" r:id="rId10" imgW="2120760" imgH="228600" progId="Equation.3">
                  <p:embed/>
                </p:oleObj>
              </mc:Choice>
              <mc:Fallback>
                <p:oleObj name="数式" r:id="rId10" imgW="2120760" imgH="228600" progId="Equation.3">
                  <p:embed/>
                  <p:pic>
                    <p:nvPicPr>
                      <p:cNvPr id="0" name="Picture 4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98675" y="4973638"/>
                        <a:ext cx="5322888"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80481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baseline="0" dirty="0" smtClean="0">
                <a:solidFill>
                  <a:srgbClr val="0070C0"/>
                </a:solidFill>
                <a:latin typeface="+mj-ea"/>
              </a:rPr>
              <a:t>最大着地濃度</a:t>
            </a:r>
            <a:endParaRPr kumimoji="1" lang="ja-JP" altLang="en-US" baseline="0" dirty="0">
              <a:solidFill>
                <a:srgbClr val="0070C0"/>
              </a:solidFill>
              <a:latin typeface="+mj-ea"/>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5" name="Object 4"/>
          <p:cNvGraphicFramePr>
            <a:graphicFrameLocks noChangeAspect="1"/>
          </p:cNvGraphicFramePr>
          <p:nvPr>
            <p:extLst>
              <p:ext uri="{D42A27DB-BD31-4B8C-83A1-F6EECF244321}">
                <p14:modId xmlns:p14="http://schemas.microsoft.com/office/powerpoint/2010/main" val="315696946"/>
              </p:ext>
            </p:extLst>
          </p:nvPr>
        </p:nvGraphicFramePr>
        <p:xfrm>
          <a:off x="1566019" y="4005263"/>
          <a:ext cx="4302125" cy="1103312"/>
        </p:xfrm>
        <a:graphic>
          <a:graphicData uri="http://schemas.openxmlformats.org/presentationml/2006/ole">
            <mc:AlternateContent xmlns:mc="http://schemas.openxmlformats.org/markup-compatibility/2006">
              <mc:Choice xmlns:v="urn:schemas-microsoft-com:vml" Requires="v">
                <p:oleObj spid="_x0000_s344084" name="数式" r:id="rId4" imgW="1714500" imgH="508000" progId="Equation.3">
                  <p:embed/>
                </p:oleObj>
              </mc:Choice>
              <mc:Fallback>
                <p:oleObj name="数式" r:id="rId4" imgW="1714500" imgH="508000" progId="Equation.3">
                  <p:embed/>
                  <p:pic>
                    <p:nvPicPr>
                      <p:cNvPr id="0"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6019" y="4005263"/>
                        <a:ext cx="4302125" cy="110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正方形/長方形 8"/>
          <p:cNvSpPr/>
          <p:nvPr/>
        </p:nvSpPr>
        <p:spPr>
          <a:xfrm>
            <a:off x="1043608" y="1340768"/>
            <a:ext cx="7776864" cy="1200329"/>
          </a:xfrm>
          <a:prstGeom prst="rect">
            <a:avLst/>
          </a:prstGeom>
        </p:spPr>
        <p:txBody>
          <a:bodyPr wrap="square">
            <a:spAutoFit/>
          </a:bodyPr>
          <a:lstStyle/>
          <a:p>
            <a:r>
              <a:rPr lang="ja-JP" altLang="en-US" dirty="0" smtClean="0"/>
              <a:t>例題２</a:t>
            </a:r>
            <a:endParaRPr lang="en-US" altLang="ja-JP" dirty="0" smtClean="0"/>
          </a:p>
          <a:p>
            <a:r>
              <a:rPr lang="ja-JP" altLang="en-US" dirty="0" smtClean="0"/>
              <a:t>　排出ガス量</a:t>
            </a:r>
            <a:r>
              <a:rPr lang="en-US" altLang="ja-JP" dirty="0" smtClean="0"/>
              <a:t>20000m</a:t>
            </a:r>
            <a:r>
              <a:rPr lang="en-US" altLang="ja-JP" baseline="30000" dirty="0" smtClean="0"/>
              <a:t>3</a:t>
            </a:r>
            <a:r>
              <a:rPr lang="en-US" altLang="ja-JP" dirty="0" smtClean="0"/>
              <a:t>/h</a:t>
            </a:r>
            <a:r>
              <a:rPr lang="ja-JP" altLang="en-US" dirty="0" smtClean="0"/>
              <a:t>（</a:t>
            </a:r>
            <a:r>
              <a:rPr lang="en-US" altLang="ja-JP" dirty="0" smtClean="0"/>
              <a:t>0</a:t>
            </a:r>
            <a:r>
              <a:rPr lang="ja-JP" altLang="en-US" dirty="0" smtClean="0"/>
              <a:t>℃，</a:t>
            </a:r>
            <a:r>
              <a:rPr lang="en-US" altLang="ja-JP" dirty="0" smtClean="0"/>
              <a:t>101.3kPa</a:t>
            </a:r>
            <a:r>
              <a:rPr lang="ja-JP" altLang="en-US" dirty="0" smtClean="0"/>
              <a:t>），硫黄酸化物濃度</a:t>
            </a:r>
            <a:r>
              <a:rPr lang="en-US" altLang="ja-JP" dirty="0" smtClean="0"/>
              <a:t>780ppm</a:t>
            </a:r>
            <a:r>
              <a:rPr lang="ja-JP" altLang="en-US" dirty="0" err="1" smtClean="0"/>
              <a:t>，</a:t>
            </a:r>
            <a:r>
              <a:rPr lang="ja-JP" altLang="en-US" dirty="0" smtClean="0"/>
              <a:t>有効煙突高さ</a:t>
            </a:r>
            <a:r>
              <a:rPr lang="en-US" altLang="ja-JP" dirty="0" smtClean="0"/>
              <a:t>50.0m</a:t>
            </a:r>
            <a:r>
              <a:rPr lang="ja-JP" altLang="en-US" dirty="0" smtClean="0"/>
              <a:t>の時の最大着地濃度</a:t>
            </a:r>
            <a:r>
              <a:rPr lang="en-US" altLang="ja-JP" dirty="0" smtClean="0"/>
              <a:t>[</a:t>
            </a:r>
            <a:r>
              <a:rPr lang="en-US" altLang="ja-JP" dirty="0" err="1" smtClean="0"/>
              <a:t>ppm</a:t>
            </a:r>
            <a:r>
              <a:rPr lang="en-US" altLang="ja-JP" dirty="0" smtClean="0"/>
              <a:t>]</a:t>
            </a:r>
            <a:r>
              <a:rPr lang="ja-JP" altLang="en-US" dirty="0" smtClean="0"/>
              <a:t>を求めなさい。ただし，風速</a:t>
            </a:r>
            <a:r>
              <a:rPr lang="en-US" altLang="ja-JP" dirty="0" smtClean="0"/>
              <a:t>5.00m/s</a:t>
            </a:r>
            <a:r>
              <a:rPr lang="ja-JP" altLang="en-US" dirty="0" err="1" smtClean="0"/>
              <a:t>，</a:t>
            </a:r>
            <a:r>
              <a:rPr lang="ja-JP" altLang="en-US" dirty="0" smtClean="0"/>
              <a:t>横方向の拡散係数</a:t>
            </a:r>
            <a:r>
              <a:rPr lang="en-US" altLang="ja-JP" dirty="0" smtClean="0"/>
              <a:t>0.512</a:t>
            </a:r>
            <a:r>
              <a:rPr lang="ja-JP" altLang="en-US" dirty="0" err="1" smtClean="0"/>
              <a:t>，</a:t>
            </a:r>
            <a:r>
              <a:rPr lang="ja-JP" altLang="en-US" dirty="0" smtClean="0"/>
              <a:t>縦方向の拡散係数</a:t>
            </a:r>
            <a:r>
              <a:rPr lang="en-US" altLang="ja-JP" dirty="0" smtClean="0"/>
              <a:t>0.125</a:t>
            </a:r>
            <a:r>
              <a:rPr lang="ja-JP" altLang="en-US" dirty="0" err="1" smtClean="0"/>
              <a:t>，</a:t>
            </a:r>
            <a:r>
              <a:rPr lang="ja-JP" altLang="en-US" dirty="0" smtClean="0"/>
              <a:t>大気安定度</a:t>
            </a:r>
            <a:r>
              <a:rPr lang="en-US" altLang="ja-JP" dirty="0" smtClean="0"/>
              <a:t>0.250</a:t>
            </a:r>
            <a:r>
              <a:rPr lang="ja-JP" altLang="en-US" dirty="0" smtClean="0"/>
              <a:t>とする。</a:t>
            </a:r>
            <a:endParaRPr lang="en-US" altLang="ja-JP" dirty="0" smtClean="0"/>
          </a:p>
        </p:txBody>
      </p:sp>
      <p:sp>
        <p:nvSpPr>
          <p:cNvPr id="12" name="テキスト ボックス 11"/>
          <p:cNvSpPr txBox="1"/>
          <p:nvPr/>
        </p:nvSpPr>
        <p:spPr>
          <a:xfrm>
            <a:off x="899592" y="2636912"/>
            <a:ext cx="5688632" cy="1200329"/>
          </a:xfrm>
          <a:prstGeom prst="rect">
            <a:avLst/>
          </a:prstGeom>
          <a:noFill/>
        </p:spPr>
        <p:txBody>
          <a:bodyPr wrap="square" rtlCol="0">
            <a:spAutoFit/>
          </a:bodyPr>
          <a:lstStyle/>
          <a:p>
            <a:r>
              <a:rPr kumimoji="1" lang="en-US" altLang="ja-JP" dirty="0" err="1" smtClean="0">
                <a:latin typeface="Century" pitchFamily="18" charset="0"/>
                <a:ea typeface="HG丸ｺﾞｼｯｸM-PRO" pitchFamily="50" charset="-128"/>
              </a:rPr>
              <a:t>C</a:t>
            </a:r>
            <a:r>
              <a:rPr kumimoji="1" lang="en-US" altLang="ja-JP" baseline="-25000" dirty="0" err="1" smtClean="0">
                <a:latin typeface="Century" pitchFamily="18" charset="0"/>
                <a:ea typeface="HG丸ｺﾞｼｯｸM-PRO" pitchFamily="50" charset="-128"/>
              </a:rPr>
              <a:t>max</a:t>
            </a:r>
            <a:r>
              <a:rPr kumimoji="1" lang="ja-JP" altLang="en-US" dirty="0" smtClean="0">
                <a:latin typeface="HG丸ｺﾞｼｯｸM-PRO" pitchFamily="50" charset="-128"/>
                <a:ea typeface="HG丸ｺﾞｼｯｸM-PRO" pitchFamily="50" charset="-128"/>
              </a:rPr>
              <a:t>：最大着地濃度</a:t>
            </a:r>
            <a:r>
              <a:rPr kumimoji="1" lang="en-US" altLang="ja-JP" dirty="0" smtClean="0">
                <a:latin typeface="HG丸ｺﾞｼｯｸM-PRO" pitchFamily="50" charset="-128"/>
                <a:ea typeface="HG丸ｺﾞｼｯｸM-PRO" pitchFamily="50" charset="-128"/>
              </a:rPr>
              <a:t>[ppm]</a:t>
            </a:r>
            <a:endParaRPr kumimoji="1" lang="en-US" altLang="ja-JP" baseline="-25000" dirty="0" smtClean="0">
              <a:latin typeface="HG丸ｺﾞｼｯｸM-PRO" pitchFamily="50" charset="-128"/>
              <a:ea typeface="HG丸ｺﾞｼｯｸM-PRO" pitchFamily="50" charset="-128"/>
            </a:endParaRPr>
          </a:p>
          <a:p>
            <a:r>
              <a:rPr lang="en-US" altLang="ja-JP" dirty="0" smtClean="0">
                <a:latin typeface="Century" pitchFamily="18" charset="0"/>
                <a:ea typeface="HG丸ｺﾞｼｯｸM-PRO" pitchFamily="50" charset="-128"/>
              </a:rPr>
              <a:t>Q’</a:t>
            </a:r>
            <a:r>
              <a:rPr lang="ja-JP" altLang="en-US" dirty="0" smtClean="0">
                <a:latin typeface="HG丸ｺﾞｼｯｸM-PRO" pitchFamily="50" charset="-128"/>
                <a:ea typeface="HG丸ｺﾞｼｯｸM-PRO" pitchFamily="50" charset="-128"/>
              </a:rPr>
              <a:t>：汚染物質の排出量</a:t>
            </a:r>
            <a:r>
              <a:rPr lang="en-US" altLang="ja-JP" dirty="0" smtClean="0">
                <a:latin typeface="HG丸ｺﾞｼｯｸM-PRO" pitchFamily="50" charset="-128"/>
                <a:ea typeface="HG丸ｺﾞｼｯｸM-PRO" pitchFamily="50" charset="-128"/>
              </a:rPr>
              <a:t>=4.33×10</a:t>
            </a:r>
            <a:r>
              <a:rPr lang="en-US" altLang="ja-JP" baseline="30000" dirty="0" smtClean="0">
                <a:latin typeface="HG丸ｺﾞｼｯｸM-PRO" pitchFamily="50" charset="-128"/>
                <a:ea typeface="HG丸ｺﾞｼｯｸM-PRO" pitchFamily="50" charset="-128"/>
              </a:rPr>
              <a:t>-3</a:t>
            </a:r>
            <a:r>
              <a:rPr lang="en-US" altLang="ja-JP" dirty="0" smtClean="0">
                <a:latin typeface="HG丸ｺﾞｼｯｸM-PRO" pitchFamily="50" charset="-128"/>
                <a:ea typeface="HG丸ｺﾞｼｯｸM-PRO" pitchFamily="50" charset="-128"/>
              </a:rPr>
              <a:t>[m</a:t>
            </a:r>
            <a:r>
              <a:rPr lang="en-US" altLang="ja-JP" baseline="30000" dirty="0" smtClean="0">
                <a:latin typeface="HG丸ｺﾞｼｯｸM-PRO" pitchFamily="50" charset="-128"/>
                <a:ea typeface="HG丸ｺﾞｼｯｸM-PRO" pitchFamily="50" charset="-128"/>
              </a:rPr>
              <a:t>3</a:t>
            </a:r>
            <a:r>
              <a:rPr lang="en-US" altLang="ja-JP" dirty="0" smtClean="0">
                <a:latin typeface="HG丸ｺﾞｼｯｸM-PRO" pitchFamily="50" charset="-128"/>
                <a:ea typeface="HG丸ｺﾞｼｯｸM-PRO" pitchFamily="50" charset="-128"/>
              </a:rPr>
              <a:t>/s]</a:t>
            </a:r>
          </a:p>
          <a:p>
            <a:r>
              <a:rPr lang="en-US" altLang="ja-JP" dirty="0">
                <a:latin typeface="Century" pitchFamily="18" charset="0"/>
                <a:ea typeface="HG丸ｺﾞｼｯｸM-PRO" pitchFamily="50" charset="-128"/>
              </a:rPr>
              <a:t>u</a:t>
            </a:r>
            <a:r>
              <a:rPr lang="ja-JP" altLang="en-US" dirty="0">
                <a:latin typeface="HG丸ｺﾞｼｯｸM-PRO" pitchFamily="50" charset="-128"/>
                <a:ea typeface="HG丸ｺﾞｼｯｸM-PRO" pitchFamily="50" charset="-128"/>
              </a:rPr>
              <a:t>：</a:t>
            </a:r>
            <a:r>
              <a:rPr lang="ja-JP" altLang="en-US" dirty="0" smtClean="0">
                <a:latin typeface="HG丸ｺﾞｼｯｸM-PRO" pitchFamily="50" charset="-128"/>
                <a:ea typeface="HG丸ｺﾞｼｯｸM-PRO" pitchFamily="50" charset="-128"/>
              </a:rPr>
              <a:t>風速</a:t>
            </a:r>
            <a:r>
              <a:rPr lang="en-US" altLang="ja-JP" dirty="0" smtClean="0">
                <a:latin typeface="HG丸ｺﾞｼｯｸM-PRO" pitchFamily="50" charset="-128"/>
                <a:ea typeface="HG丸ｺﾞｼｯｸM-PRO" pitchFamily="50" charset="-128"/>
              </a:rPr>
              <a:t>=</a:t>
            </a:r>
            <a:r>
              <a:rPr lang="en-US" altLang="ja-JP" dirty="0">
                <a:latin typeface="HG丸ｺﾞｼｯｸM-PRO" pitchFamily="50" charset="-128"/>
                <a:ea typeface="HG丸ｺﾞｼｯｸM-PRO" pitchFamily="50" charset="-128"/>
              </a:rPr>
              <a:t>5.00[m/s]</a:t>
            </a:r>
          </a:p>
          <a:p>
            <a:r>
              <a:rPr lang="en-US" altLang="ja-JP" dirty="0">
                <a:latin typeface="Century" pitchFamily="18" charset="0"/>
                <a:ea typeface="HG丸ｺﾞｼｯｸM-PRO" pitchFamily="50" charset="-128"/>
              </a:rPr>
              <a:t>H</a:t>
            </a:r>
            <a:r>
              <a:rPr lang="en-US" altLang="ja-JP" baseline="-25000" dirty="0">
                <a:latin typeface="Century" pitchFamily="18" charset="0"/>
                <a:ea typeface="HG丸ｺﾞｼｯｸM-PRO" pitchFamily="50" charset="-128"/>
              </a:rPr>
              <a:t>e</a:t>
            </a:r>
            <a:r>
              <a:rPr lang="ja-JP" altLang="en-US" dirty="0">
                <a:latin typeface="HG丸ｺﾞｼｯｸM-PRO" pitchFamily="50" charset="-128"/>
                <a:ea typeface="HG丸ｺﾞｼｯｸM-PRO" pitchFamily="50" charset="-128"/>
              </a:rPr>
              <a:t>：有効煙突</a:t>
            </a:r>
            <a:r>
              <a:rPr lang="ja-JP" altLang="en-US" dirty="0" smtClean="0">
                <a:latin typeface="HG丸ｺﾞｼｯｸM-PRO" pitchFamily="50" charset="-128"/>
                <a:ea typeface="HG丸ｺﾞｼｯｸM-PRO" pitchFamily="50" charset="-128"/>
              </a:rPr>
              <a:t>高さ</a:t>
            </a:r>
            <a:r>
              <a:rPr lang="en-US" altLang="ja-JP" dirty="0" smtClean="0">
                <a:latin typeface="HG丸ｺﾞｼｯｸM-PRO" pitchFamily="50" charset="-128"/>
                <a:ea typeface="HG丸ｺﾞｼｯｸM-PRO" pitchFamily="50" charset="-128"/>
              </a:rPr>
              <a:t>=</a:t>
            </a:r>
            <a:r>
              <a:rPr lang="en-US" altLang="ja-JP" dirty="0">
                <a:latin typeface="HG丸ｺﾞｼｯｸM-PRO" pitchFamily="50" charset="-128"/>
                <a:ea typeface="HG丸ｺﾞｼｯｸM-PRO" pitchFamily="50" charset="-128"/>
              </a:rPr>
              <a:t>50.0[m</a:t>
            </a:r>
            <a:r>
              <a:rPr lang="en-US" altLang="ja-JP" dirty="0" smtClean="0">
                <a:latin typeface="HG丸ｺﾞｼｯｸM-PRO" pitchFamily="50" charset="-128"/>
                <a:ea typeface="HG丸ｺﾞｼｯｸM-PRO" pitchFamily="50" charset="-128"/>
              </a:rPr>
              <a:t>]</a:t>
            </a:r>
            <a:endParaRPr lang="en-US" altLang="ja-JP" baseline="-25000" dirty="0">
              <a:latin typeface="HG丸ｺﾞｼｯｸM-PRO" pitchFamily="50" charset="-128"/>
              <a:ea typeface="HG丸ｺﾞｼｯｸM-PRO" pitchFamily="50" charset="-128"/>
            </a:endParaRPr>
          </a:p>
        </p:txBody>
      </p:sp>
      <p:sp>
        <p:nvSpPr>
          <p:cNvPr id="14" name="テキスト ボックス 13"/>
          <p:cNvSpPr txBox="1"/>
          <p:nvPr/>
        </p:nvSpPr>
        <p:spPr>
          <a:xfrm>
            <a:off x="5580112" y="2636912"/>
            <a:ext cx="3384376" cy="1200329"/>
          </a:xfrm>
          <a:prstGeom prst="rect">
            <a:avLst/>
          </a:prstGeom>
          <a:noFill/>
        </p:spPr>
        <p:txBody>
          <a:bodyPr wrap="square" rtlCol="0">
            <a:spAutoFit/>
          </a:bodyPr>
          <a:lstStyle/>
          <a:p>
            <a:r>
              <a:rPr lang="en-US" altLang="ja-JP" dirty="0" err="1" smtClean="0">
                <a:latin typeface="Century" pitchFamily="18" charset="0"/>
                <a:ea typeface="HG丸ｺﾞｼｯｸM-PRO" pitchFamily="50" charset="-128"/>
              </a:rPr>
              <a:t>C</a:t>
            </a:r>
            <a:r>
              <a:rPr lang="en-US" altLang="ja-JP" baseline="-25000" dirty="0" err="1" smtClean="0">
                <a:latin typeface="Century" pitchFamily="18" charset="0"/>
                <a:ea typeface="HG丸ｺﾞｼｯｸM-PRO" pitchFamily="50" charset="-128"/>
              </a:rPr>
              <a:t>z</a:t>
            </a:r>
            <a:r>
              <a:rPr lang="ja-JP" altLang="en-US" dirty="0" smtClean="0">
                <a:latin typeface="HG丸ｺﾞｼｯｸM-PRO" pitchFamily="50" charset="-128"/>
                <a:ea typeface="HG丸ｺﾞｼｯｸM-PRO" pitchFamily="50" charset="-128"/>
              </a:rPr>
              <a:t>：縦方向の拡散係数</a:t>
            </a:r>
            <a:r>
              <a:rPr lang="en-US" altLang="ja-JP" dirty="0" smtClean="0">
                <a:latin typeface="HG丸ｺﾞｼｯｸM-PRO" pitchFamily="50" charset="-128"/>
                <a:ea typeface="HG丸ｺﾞｼｯｸM-PRO" pitchFamily="50" charset="-128"/>
              </a:rPr>
              <a:t>=0.125</a:t>
            </a:r>
            <a:endParaRPr lang="en-US" altLang="ja-JP" baseline="-25000" dirty="0" smtClean="0">
              <a:latin typeface="HG丸ｺﾞｼｯｸM-PRO" pitchFamily="50" charset="-128"/>
              <a:ea typeface="HG丸ｺﾞｼｯｸM-PRO" pitchFamily="50" charset="-128"/>
            </a:endParaRPr>
          </a:p>
          <a:p>
            <a:r>
              <a:rPr lang="en-US" altLang="ja-JP" dirty="0" smtClean="0">
                <a:latin typeface="Century" pitchFamily="18" charset="0"/>
                <a:ea typeface="HG丸ｺﾞｼｯｸM-PRO" pitchFamily="50" charset="-128"/>
              </a:rPr>
              <a:t>C</a:t>
            </a:r>
            <a:r>
              <a:rPr lang="en-US" altLang="ja-JP" baseline="-25000" dirty="0" smtClean="0">
                <a:latin typeface="Century" pitchFamily="18" charset="0"/>
                <a:ea typeface="HG丸ｺﾞｼｯｸM-PRO" pitchFamily="50" charset="-128"/>
              </a:rPr>
              <a:t>y</a:t>
            </a:r>
            <a:r>
              <a:rPr lang="ja-JP" altLang="en-US" dirty="0" smtClean="0">
                <a:latin typeface="HG丸ｺﾞｼｯｸM-PRO" pitchFamily="50" charset="-128"/>
                <a:ea typeface="HG丸ｺﾞｼｯｸM-PRO" pitchFamily="50" charset="-128"/>
              </a:rPr>
              <a:t>：横方向の拡散係数</a:t>
            </a:r>
            <a:r>
              <a:rPr lang="en-US" altLang="ja-JP" dirty="0" smtClean="0">
                <a:latin typeface="HG丸ｺﾞｼｯｸM-PRO" pitchFamily="50" charset="-128"/>
                <a:ea typeface="HG丸ｺﾞｼｯｸM-PRO" pitchFamily="50" charset="-128"/>
              </a:rPr>
              <a:t>=0.512</a:t>
            </a:r>
          </a:p>
          <a:p>
            <a:r>
              <a:rPr lang="en-US" altLang="ja-JP" dirty="0">
                <a:latin typeface="Times New Roman" pitchFamily="18" charset="0"/>
                <a:ea typeface="HG丸ｺﾞｼｯｸM-PRO" pitchFamily="50" charset="-128"/>
                <a:cs typeface="Times New Roman" pitchFamily="18" charset="0"/>
              </a:rPr>
              <a:t>π</a:t>
            </a:r>
            <a:r>
              <a:rPr lang="ja-JP" altLang="en-US" dirty="0">
                <a:latin typeface="HG丸ｺﾞｼｯｸM-PRO" pitchFamily="50" charset="-128"/>
                <a:ea typeface="HG丸ｺﾞｼｯｸM-PRO" pitchFamily="50" charset="-128"/>
              </a:rPr>
              <a:t>：円周率</a:t>
            </a:r>
            <a:r>
              <a:rPr lang="en-US" altLang="ja-JP" dirty="0">
                <a:latin typeface="HG丸ｺﾞｼｯｸM-PRO" pitchFamily="50" charset="-128"/>
                <a:ea typeface="HG丸ｺﾞｼｯｸM-PRO" pitchFamily="50" charset="-128"/>
              </a:rPr>
              <a:t>=3.14</a:t>
            </a:r>
          </a:p>
          <a:p>
            <a:r>
              <a:rPr lang="en-US" altLang="ja-JP" dirty="0">
                <a:latin typeface="Century" pitchFamily="18" charset="0"/>
                <a:ea typeface="HG丸ｺﾞｼｯｸM-PRO" pitchFamily="50" charset="-128"/>
              </a:rPr>
              <a:t>e</a:t>
            </a:r>
            <a:r>
              <a:rPr lang="ja-JP" altLang="en-US" dirty="0">
                <a:latin typeface="HG丸ｺﾞｼｯｸM-PRO" pitchFamily="50" charset="-128"/>
                <a:ea typeface="HG丸ｺﾞｼｯｸM-PRO" pitchFamily="50" charset="-128"/>
              </a:rPr>
              <a:t>：自然対数の底</a:t>
            </a:r>
            <a:r>
              <a:rPr lang="en-US" altLang="ja-JP" dirty="0">
                <a:latin typeface="HG丸ｺﾞｼｯｸM-PRO" pitchFamily="50" charset="-128"/>
                <a:ea typeface="HG丸ｺﾞｼｯｸM-PRO" pitchFamily="50" charset="-128"/>
              </a:rPr>
              <a:t>=</a:t>
            </a:r>
            <a:r>
              <a:rPr lang="en-US" altLang="ja-JP" dirty="0" smtClean="0">
                <a:latin typeface="HG丸ｺﾞｼｯｸM-PRO" pitchFamily="50" charset="-128"/>
                <a:ea typeface="HG丸ｺﾞｼｯｸM-PRO" pitchFamily="50" charset="-128"/>
              </a:rPr>
              <a:t>2.7182</a:t>
            </a:r>
            <a:endParaRPr lang="en-US" altLang="ja-JP" dirty="0">
              <a:latin typeface="HG丸ｺﾞｼｯｸM-PRO" pitchFamily="50" charset="-128"/>
              <a:ea typeface="HG丸ｺﾞｼｯｸM-PRO" pitchFamily="50" charset="-128"/>
            </a:endParaRPr>
          </a:p>
        </p:txBody>
      </p:sp>
      <p:graphicFrame>
        <p:nvGraphicFramePr>
          <p:cNvPr id="15" name="Object 4"/>
          <p:cNvGraphicFramePr>
            <a:graphicFrameLocks noChangeAspect="1"/>
          </p:cNvGraphicFramePr>
          <p:nvPr>
            <p:extLst>
              <p:ext uri="{D42A27DB-BD31-4B8C-83A1-F6EECF244321}">
                <p14:modId xmlns:p14="http://schemas.microsoft.com/office/powerpoint/2010/main" val="1259076512"/>
              </p:ext>
            </p:extLst>
          </p:nvPr>
        </p:nvGraphicFramePr>
        <p:xfrm>
          <a:off x="2398713" y="5084763"/>
          <a:ext cx="6213475" cy="965200"/>
        </p:xfrm>
        <a:graphic>
          <a:graphicData uri="http://schemas.openxmlformats.org/presentationml/2006/ole">
            <mc:AlternateContent xmlns:mc="http://schemas.openxmlformats.org/markup-compatibility/2006">
              <mc:Choice xmlns:v="urn:schemas-microsoft-com:vml" Requires="v">
                <p:oleObj spid="_x0000_s344085" name="数式" r:id="rId6" imgW="2476440" imgH="444240" progId="Equation.3">
                  <p:embed/>
                </p:oleObj>
              </mc:Choice>
              <mc:Fallback>
                <p:oleObj name="数式" r:id="rId6" imgW="2476440" imgH="444240" progId="Equation.3">
                  <p:embed/>
                  <p:pic>
                    <p:nvPicPr>
                      <p:cNvPr id="0"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98713" y="5084763"/>
                        <a:ext cx="6213475"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 name="Object 4"/>
          <p:cNvGraphicFramePr>
            <a:graphicFrameLocks noChangeAspect="1"/>
          </p:cNvGraphicFramePr>
          <p:nvPr>
            <p:extLst>
              <p:ext uri="{D42A27DB-BD31-4B8C-83A1-F6EECF244321}">
                <p14:modId xmlns:p14="http://schemas.microsoft.com/office/powerpoint/2010/main" val="2190625126"/>
              </p:ext>
            </p:extLst>
          </p:nvPr>
        </p:nvGraphicFramePr>
        <p:xfrm>
          <a:off x="2398837" y="6228035"/>
          <a:ext cx="2389187" cy="441325"/>
        </p:xfrm>
        <a:graphic>
          <a:graphicData uri="http://schemas.openxmlformats.org/presentationml/2006/ole">
            <mc:AlternateContent xmlns:mc="http://schemas.openxmlformats.org/markup-compatibility/2006">
              <mc:Choice xmlns:v="urn:schemas-microsoft-com:vml" Requires="v">
                <p:oleObj spid="_x0000_s344086" name="数式" r:id="rId8" imgW="952200" imgH="203040" progId="Equation.3">
                  <p:embed/>
                </p:oleObj>
              </mc:Choice>
              <mc:Fallback>
                <p:oleObj name="数式" r:id="rId8" imgW="952200" imgH="203040" progId="Equation.3">
                  <p:embed/>
                  <p:pic>
                    <p:nvPicPr>
                      <p:cNvPr id="0"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98837" y="6228035"/>
                        <a:ext cx="2389187" cy="44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893363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972000" y="2492896"/>
            <a:ext cx="5760240" cy="4366904"/>
            <a:chOff x="972000" y="2134800"/>
            <a:chExt cx="6300000" cy="4725000"/>
          </a:xfrm>
          <a:solidFill>
            <a:schemeClr val="bg1"/>
          </a:solidFill>
        </p:grpSpPr>
        <p:pic>
          <p:nvPicPr>
            <p:cNvPr id="10" name="図 9" descr="最大着地濃度距離2.gif"/>
            <p:cNvPicPr>
              <a:picLocks noChangeAspect="1"/>
            </p:cNvPicPr>
            <p:nvPr/>
          </p:nvPicPr>
          <p:blipFill>
            <a:blip r:embed="rId4" cstate="print"/>
            <a:stretch>
              <a:fillRect/>
            </a:stretch>
          </p:blipFill>
          <p:spPr>
            <a:xfrm>
              <a:off x="972000" y="2134800"/>
              <a:ext cx="6300000" cy="4725000"/>
            </a:xfrm>
            <a:prstGeom prst="rect">
              <a:avLst/>
            </a:prstGeom>
            <a:grpFill/>
          </p:spPr>
        </p:pic>
        <p:sp>
          <p:nvSpPr>
            <p:cNvPr id="4" name="正方形/長方形 3"/>
            <p:cNvSpPr/>
            <p:nvPr/>
          </p:nvSpPr>
          <p:spPr bwMode="auto">
            <a:xfrm>
              <a:off x="5436096" y="3717032"/>
              <a:ext cx="1080120" cy="360040"/>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Narrow" pitchFamily="34" charset="0"/>
                <a:ea typeface="ＭＳ Ｐゴシック" pitchFamily="50" charset="-128"/>
              </a:endParaRPr>
            </a:p>
          </p:txBody>
        </p:sp>
      </p:grpSp>
      <p:sp>
        <p:nvSpPr>
          <p:cNvPr id="2" name="タイトル 1"/>
          <p:cNvSpPr>
            <a:spLocks noGrp="1"/>
          </p:cNvSpPr>
          <p:nvPr>
            <p:ph type="title"/>
          </p:nvPr>
        </p:nvSpPr>
        <p:spPr>
          <a:xfrm>
            <a:off x="1066800" y="304800"/>
            <a:ext cx="8077200" cy="1179984"/>
          </a:xfrm>
        </p:spPr>
        <p:txBody>
          <a:bodyPr>
            <a:noAutofit/>
          </a:bodyPr>
          <a:lstStyle/>
          <a:p>
            <a:r>
              <a:rPr lang="ja-JP" altLang="en-US" baseline="0" dirty="0" smtClean="0">
                <a:solidFill>
                  <a:srgbClr val="0070C0"/>
                </a:solidFill>
                <a:latin typeface="ＭＳ Ｐゴシック" pitchFamily="50" charset="-128"/>
                <a:ea typeface="ＭＳ Ｐゴシック" pitchFamily="50" charset="-128"/>
              </a:rPr>
              <a:t>最大着地濃度距離</a:t>
            </a:r>
            <a:endParaRPr kumimoji="1" lang="ja-JP" altLang="en-US" baseline="0" dirty="0">
              <a:solidFill>
                <a:srgbClr val="0070C0"/>
              </a:solidFill>
              <a:latin typeface="ＭＳ Ｐゴシック" pitchFamily="50" charset="-128"/>
              <a:ea typeface="ＭＳ Ｐゴシック" pitchFamily="50" charset="-128"/>
            </a:endParaRPr>
          </a:p>
        </p:txBody>
      </p:sp>
      <p:sp>
        <p:nvSpPr>
          <p:cNvPr id="3" name="コンテンツ プレースホルダ 2"/>
          <p:cNvSpPr>
            <a:spLocks noGrp="1"/>
          </p:cNvSpPr>
          <p:nvPr>
            <p:ph idx="1"/>
          </p:nvPr>
        </p:nvSpPr>
        <p:spPr>
          <a:xfrm>
            <a:off x="1066800" y="1676400"/>
            <a:ext cx="8028000" cy="4114800"/>
          </a:xfrm>
        </p:spPr>
        <p:txBody>
          <a:bodyPr/>
          <a:lstStyle/>
          <a:p>
            <a:pPr>
              <a:buFont typeface="Wingdings" pitchFamily="2" charset="2"/>
              <a:buChar char="l"/>
            </a:pPr>
            <a:r>
              <a:rPr lang="ja-JP" altLang="en-US" sz="2800" baseline="0" dirty="0" smtClean="0">
                <a:latin typeface="HG丸ｺﾞｼｯｸM-PRO" pitchFamily="50" charset="-128"/>
                <a:ea typeface="HG丸ｺﾞｼｯｸM-PRO" pitchFamily="50" charset="-128"/>
              </a:rPr>
              <a:t>煙突から最大着地濃度が現れる地点までの距離</a:t>
            </a:r>
            <a:endParaRPr lang="en-US" altLang="ja-JP" sz="2800" baseline="0" dirty="0" smtClean="0">
              <a:latin typeface="HG丸ｺﾞｼｯｸM-PRO" pitchFamily="50" charset="-128"/>
              <a:ea typeface="HG丸ｺﾞｼｯｸM-PRO" pitchFamily="50" charset="-128"/>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12" name="テキスト ボックス 11"/>
          <p:cNvSpPr txBox="1"/>
          <p:nvPr/>
        </p:nvSpPr>
        <p:spPr>
          <a:xfrm>
            <a:off x="5777373" y="4005064"/>
            <a:ext cx="3135795" cy="1200329"/>
          </a:xfrm>
          <a:prstGeom prst="rect">
            <a:avLst/>
          </a:prstGeom>
          <a:noFill/>
        </p:spPr>
        <p:txBody>
          <a:bodyPr wrap="none" rtlCol="0">
            <a:spAutoFit/>
          </a:bodyPr>
          <a:lstStyle/>
          <a:p>
            <a:r>
              <a:rPr lang="en-US" altLang="ja-JP" dirty="0" err="1" smtClean="0">
                <a:latin typeface="Century" pitchFamily="18" charset="0"/>
                <a:ea typeface="HG丸ｺﾞｼｯｸM-PRO" pitchFamily="50" charset="-128"/>
              </a:rPr>
              <a:t>X</a:t>
            </a:r>
            <a:r>
              <a:rPr lang="en-US" altLang="ja-JP" baseline="-25000" dirty="0" err="1" smtClean="0">
                <a:latin typeface="Century" pitchFamily="18" charset="0"/>
                <a:ea typeface="HG丸ｺﾞｼｯｸM-PRO" pitchFamily="50" charset="-128"/>
              </a:rPr>
              <a:t>max</a:t>
            </a:r>
            <a:r>
              <a:rPr lang="ja-JP" altLang="en-US" dirty="0" smtClean="0">
                <a:latin typeface="HG丸ｺﾞｼｯｸM-PRO" pitchFamily="50" charset="-128"/>
                <a:ea typeface="HG丸ｺﾞｼｯｸM-PRO" pitchFamily="50" charset="-128"/>
              </a:rPr>
              <a:t>：最大着地濃度距離</a:t>
            </a:r>
            <a:r>
              <a:rPr lang="en-US" altLang="ja-JP" dirty="0" smtClean="0">
                <a:latin typeface="HG丸ｺﾞｼｯｸM-PRO" pitchFamily="50" charset="-128"/>
                <a:ea typeface="HG丸ｺﾞｼｯｸM-PRO" pitchFamily="50" charset="-128"/>
              </a:rPr>
              <a:t>[m]</a:t>
            </a:r>
          </a:p>
          <a:p>
            <a:r>
              <a:rPr lang="en-US" altLang="ja-JP" dirty="0" smtClean="0">
                <a:latin typeface="Century" pitchFamily="18" charset="0"/>
                <a:ea typeface="HG丸ｺﾞｼｯｸM-PRO" pitchFamily="50" charset="-128"/>
              </a:rPr>
              <a:t>H</a:t>
            </a:r>
            <a:r>
              <a:rPr lang="en-US" altLang="ja-JP" baseline="-25000" dirty="0" smtClean="0">
                <a:latin typeface="Century" pitchFamily="18" charset="0"/>
                <a:ea typeface="HG丸ｺﾞｼｯｸM-PRO" pitchFamily="50" charset="-128"/>
              </a:rPr>
              <a:t>e</a:t>
            </a:r>
            <a:r>
              <a:rPr lang="ja-JP" altLang="en-US" dirty="0" smtClean="0">
                <a:latin typeface="HG丸ｺﾞｼｯｸM-PRO" pitchFamily="50" charset="-128"/>
                <a:ea typeface="HG丸ｺﾞｼｯｸM-PRO" pitchFamily="50" charset="-128"/>
              </a:rPr>
              <a:t>：有効煙突高さ</a:t>
            </a:r>
            <a:r>
              <a:rPr lang="en-US" altLang="ja-JP" dirty="0" smtClean="0">
                <a:latin typeface="HG丸ｺﾞｼｯｸM-PRO" pitchFamily="50" charset="-128"/>
                <a:ea typeface="HG丸ｺﾞｼｯｸM-PRO" pitchFamily="50" charset="-128"/>
              </a:rPr>
              <a:t>[m]</a:t>
            </a:r>
          </a:p>
          <a:p>
            <a:r>
              <a:rPr lang="en-US" altLang="ja-JP" dirty="0" err="1" smtClean="0">
                <a:latin typeface="Century" pitchFamily="18" charset="0"/>
                <a:ea typeface="HG丸ｺﾞｼｯｸM-PRO" pitchFamily="50" charset="-128"/>
              </a:rPr>
              <a:t>C</a:t>
            </a:r>
            <a:r>
              <a:rPr lang="en-US" altLang="ja-JP" baseline="-25000" dirty="0" err="1" smtClean="0">
                <a:latin typeface="Century" pitchFamily="18" charset="0"/>
                <a:ea typeface="HG丸ｺﾞｼｯｸM-PRO" pitchFamily="50" charset="-128"/>
              </a:rPr>
              <a:t>z</a:t>
            </a:r>
            <a:r>
              <a:rPr lang="ja-JP" altLang="en-US" dirty="0" smtClean="0">
                <a:latin typeface="HG丸ｺﾞｼｯｸM-PRO" pitchFamily="50" charset="-128"/>
                <a:ea typeface="HG丸ｺﾞｼｯｸM-PRO" pitchFamily="50" charset="-128"/>
              </a:rPr>
              <a:t>：縦方向の拡散係数</a:t>
            </a:r>
            <a:endParaRPr lang="en-US" altLang="ja-JP" dirty="0" smtClean="0">
              <a:latin typeface="HG丸ｺﾞｼｯｸM-PRO" pitchFamily="50" charset="-128"/>
              <a:ea typeface="HG丸ｺﾞｼｯｸM-PRO" pitchFamily="50" charset="-128"/>
            </a:endParaRPr>
          </a:p>
          <a:p>
            <a:r>
              <a:rPr lang="en-US" altLang="ja-JP" dirty="0" smtClean="0">
                <a:latin typeface="Century" pitchFamily="18" charset="0"/>
                <a:ea typeface="HG丸ｺﾞｼｯｸM-PRO" pitchFamily="50" charset="-128"/>
              </a:rPr>
              <a:t>n</a:t>
            </a:r>
            <a:r>
              <a:rPr lang="ja-JP" altLang="en-US" dirty="0" smtClean="0">
                <a:latin typeface="HG丸ｺﾞｼｯｸM-PRO" pitchFamily="50" charset="-128"/>
                <a:ea typeface="HG丸ｺﾞｼｯｸM-PRO" pitchFamily="50" charset="-128"/>
              </a:rPr>
              <a:t>：大気安定度</a:t>
            </a:r>
            <a:endParaRPr kumimoji="1" lang="ja-JP" altLang="en-US" dirty="0">
              <a:latin typeface="HG丸ｺﾞｼｯｸM-PRO" pitchFamily="50" charset="-128"/>
              <a:ea typeface="HG丸ｺﾞｼｯｸM-PRO" pitchFamily="50" charset="-128"/>
            </a:endParaRPr>
          </a:p>
        </p:txBody>
      </p:sp>
      <p:graphicFrame>
        <p:nvGraphicFramePr>
          <p:cNvPr id="13" name="Object 4"/>
          <p:cNvGraphicFramePr>
            <a:graphicFrameLocks noChangeAspect="1"/>
          </p:cNvGraphicFramePr>
          <p:nvPr>
            <p:extLst>
              <p:ext uri="{D42A27DB-BD31-4B8C-83A1-F6EECF244321}">
                <p14:modId xmlns:p14="http://schemas.microsoft.com/office/powerpoint/2010/main" val="4282878262"/>
              </p:ext>
            </p:extLst>
          </p:nvPr>
        </p:nvGraphicFramePr>
        <p:xfrm>
          <a:off x="5652120" y="2293816"/>
          <a:ext cx="3096344" cy="1639240"/>
        </p:xfrm>
        <a:graphic>
          <a:graphicData uri="http://schemas.openxmlformats.org/presentationml/2006/ole">
            <mc:AlternateContent xmlns:mc="http://schemas.openxmlformats.org/markup-compatibility/2006">
              <mc:Choice xmlns:v="urn:schemas-microsoft-com:vml" Requires="v">
                <p:oleObj spid="_x0000_s360452" name="数式" r:id="rId5" imgW="1079032" imgH="571252" progId="Equation.3">
                  <p:embed/>
                </p:oleObj>
              </mc:Choice>
              <mc:Fallback>
                <p:oleObj name="数式" r:id="rId5" imgW="1079032" imgH="571252"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2120" y="2293816"/>
                        <a:ext cx="3096344" cy="1639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6800" y="304800"/>
            <a:ext cx="8077200" cy="1179984"/>
          </a:xfrm>
        </p:spPr>
        <p:txBody>
          <a:bodyPr>
            <a:noAutofit/>
          </a:bodyPr>
          <a:lstStyle/>
          <a:p>
            <a:r>
              <a:rPr lang="ja-JP" altLang="en-US" baseline="0" dirty="0" smtClean="0">
                <a:solidFill>
                  <a:srgbClr val="0070C0"/>
                </a:solidFill>
                <a:latin typeface="ＭＳ Ｐゴシック" pitchFamily="50" charset="-128"/>
                <a:ea typeface="ＭＳ Ｐゴシック" pitchFamily="50" charset="-128"/>
              </a:rPr>
              <a:t>最大着地濃度距離</a:t>
            </a:r>
            <a:endParaRPr kumimoji="1" lang="ja-JP" altLang="en-US" baseline="0" dirty="0">
              <a:solidFill>
                <a:srgbClr val="0070C0"/>
              </a:solidFill>
              <a:latin typeface="ＭＳ Ｐゴシック" pitchFamily="50" charset="-128"/>
              <a:ea typeface="ＭＳ Ｐゴシック" pitchFamily="50" charset="-128"/>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35844" name="Object 4"/>
          <p:cNvGraphicFramePr>
            <a:graphicFrameLocks noChangeAspect="1"/>
          </p:cNvGraphicFramePr>
          <p:nvPr>
            <p:extLst>
              <p:ext uri="{D42A27DB-BD31-4B8C-83A1-F6EECF244321}">
                <p14:modId xmlns:p14="http://schemas.microsoft.com/office/powerpoint/2010/main" val="2427073811"/>
              </p:ext>
            </p:extLst>
          </p:nvPr>
        </p:nvGraphicFramePr>
        <p:xfrm>
          <a:off x="1763688" y="3086844"/>
          <a:ext cx="3170238" cy="1638300"/>
        </p:xfrm>
        <a:graphic>
          <a:graphicData uri="http://schemas.openxmlformats.org/presentationml/2006/ole">
            <mc:AlternateContent xmlns:mc="http://schemas.openxmlformats.org/markup-compatibility/2006">
              <mc:Choice xmlns:v="urn:schemas-microsoft-com:vml" Requires="v">
                <p:oleObj spid="_x0000_s340010" name="数式" r:id="rId4" imgW="1104840" imgH="571320" progId="Equation.3">
                  <p:embed/>
                </p:oleObj>
              </mc:Choice>
              <mc:Fallback>
                <p:oleObj name="数式" r:id="rId4" imgW="1104840" imgH="571320" progId="Equation.3">
                  <p:embed/>
                  <p:pic>
                    <p:nvPicPr>
                      <p:cNvPr id="0" name="Picture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3688" y="3086844"/>
                        <a:ext cx="3170238"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正方形/長方形 8"/>
          <p:cNvSpPr/>
          <p:nvPr/>
        </p:nvSpPr>
        <p:spPr>
          <a:xfrm>
            <a:off x="971600" y="1412776"/>
            <a:ext cx="7992888" cy="1200329"/>
          </a:xfrm>
          <a:prstGeom prst="rect">
            <a:avLst/>
          </a:prstGeom>
        </p:spPr>
        <p:txBody>
          <a:bodyPr wrap="square">
            <a:spAutoFit/>
          </a:bodyPr>
          <a:lstStyle/>
          <a:p>
            <a:r>
              <a:rPr lang="ja-JP" altLang="en-US" dirty="0" smtClean="0"/>
              <a:t>例題３</a:t>
            </a:r>
            <a:endParaRPr lang="en-US" altLang="ja-JP" dirty="0" smtClean="0"/>
          </a:p>
          <a:p>
            <a:r>
              <a:rPr lang="ja-JP" altLang="en-US" dirty="0" smtClean="0"/>
              <a:t>　有効煙突高さ</a:t>
            </a:r>
            <a:r>
              <a:rPr lang="en-US" altLang="ja-JP" dirty="0" smtClean="0"/>
              <a:t>80.0m</a:t>
            </a:r>
            <a:r>
              <a:rPr lang="ja-JP" altLang="en-US" dirty="0" err="1" smtClean="0"/>
              <a:t>，</a:t>
            </a:r>
            <a:r>
              <a:rPr lang="ja-JP" altLang="en-US" dirty="0" smtClean="0"/>
              <a:t>大気安定度は</a:t>
            </a:r>
            <a:r>
              <a:rPr lang="en-US" altLang="ja-JP" dirty="0" smtClean="0"/>
              <a:t>0.260</a:t>
            </a:r>
            <a:r>
              <a:rPr lang="ja-JP" altLang="en-US" dirty="0" err="1" smtClean="0"/>
              <a:t>，</a:t>
            </a:r>
            <a:r>
              <a:rPr lang="ja-JP" altLang="en-US" dirty="0" smtClean="0"/>
              <a:t>縦方向の拡散係数は</a:t>
            </a:r>
            <a:r>
              <a:rPr lang="en-US" altLang="ja-JP" dirty="0" smtClean="0"/>
              <a:t>0.110</a:t>
            </a:r>
            <a:r>
              <a:rPr lang="ja-JP" altLang="en-US" dirty="0" smtClean="0"/>
              <a:t>のときの最大着地濃度距離</a:t>
            </a:r>
            <a:r>
              <a:rPr lang="en-US" altLang="ja-JP" dirty="0" smtClean="0"/>
              <a:t>[km]</a:t>
            </a:r>
            <a:r>
              <a:rPr lang="ja-JP" altLang="en-US" dirty="0" smtClean="0"/>
              <a:t>を求めなさい。</a:t>
            </a:r>
            <a:endParaRPr lang="en-US" altLang="ja-JP" dirty="0" smtClean="0"/>
          </a:p>
          <a:p>
            <a:endParaRPr lang="en-US" altLang="ja-JP" dirty="0" smtClean="0"/>
          </a:p>
        </p:txBody>
      </p:sp>
      <p:graphicFrame>
        <p:nvGraphicFramePr>
          <p:cNvPr id="10" name="Object 4"/>
          <p:cNvGraphicFramePr>
            <a:graphicFrameLocks noChangeAspect="1"/>
          </p:cNvGraphicFramePr>
          <p:nvPr>
            <p:extLst>
              <p:ext uri="{D42A27DB-BD31-4B8C-83A1-F6EECF244321}">
                <p14:modId xmlns:p14="http://schemas.microsoft.com/office/powerpoint/2010/main" val="4109838782"/>
              </p:ext>
            </p:extLst>
          </p:nvPr>
        </p:nvGraphicFramePr>
        <p:xfrm>
          <a:off x="4716016" y="3213100"/>
          <a:ext cx="3133725" cy="1492250"/>
        </p:xfrm>
        <a:graphic>
          <a:graphicData uri="http://schemas.openxmlformats.org/presentationml/2006/ole">
            <mc:AlternateContent xmlns:mc="http://schemas.openxmlformats.org/markup-compatibility/2006">
              <mc:Choice xmlns:v="urn:schemas-microsoft-com:vml" Requires="v">
                <p:oleObj spid="_x0000_s340011" name="数式" r:id="rId6" imgW="1091880" imgH="520560" progId="Equation.3">
                  <p:embed/>
                </p:oleObj>
              </mc:Choice>
              <mc:Fallback>
                <p:oleObj name="数式" r:id="rId6" imgW="1091880" imgH="520560" progId="Equation.3">
                  <p:embed/>
                  <p:pic>
                    <p:nvPicPr>
                      <p:cNvPr id="0" name="Picture 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6016" y="3213100"/>
                        <a:ext cx="3133725" cy="149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 name="Object 4"/>
          <p:cNvGraphicFramePr>
            <a:graphicFrameLocks noChangeAspect="1"/>
          </p:cNvGraphicFramePr>
          <p:nvPr>
            <p:extLst>
              <p:ext uri="{D42A27DB-BD31-4B8C-83A1-F6EECF244321}">
                <p14:modId xmlns:p14="http://schemas.microsoft.com/office/powerpoint/2010/main" val="1496196888"/>
              </p:ext>
            </p:extLst>
          </p:nvPr>
        </p:nvGraphicFramePr>
        <p:xfrm>
          <a:off x="4686200" y="4869160"/>
          <a:ext cx="2478088" cy="582613"/>
        </p:xfrm>
        <a:graphic>
          <a:graphicData uri="http://schemas.openxmlformats.org/presentationml/2006/ole">
            <mc:AlternateContent xmlns:mc="http://schemas.openxmlformats.org/markup-compatibility/2006">
              <mc:Choice xmlns:v="urn:schemas-microsoft-com:vml" Requires="v">
                <p:oleObj spid="_x0000_s340012" name="数式" r:id="rId8" imgW="863280" imgH="203040" progId="Equation.3">
                  <p:embed/>
                </p:oleObj>
              </mc:Choice>
              <mc:Fallback>
                <p:oleObj name="数式" r:id="rId8" imgW="863280" imgH="203040" progId="Equation.3">
                  <p:embed/>
                  <p:pic>
                    <p:nvPicPr>
                      <p:cNvPr id="0" name="Picture 4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86200" y="4869160"/>
                        <a:ext cx="2478088" cy="58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 name="Object 4"/>
          <p:cNvGraphicFramePr>
            <a:graphicFrameLocks noChangeAspect="1"/>
          </p:cNvGraphicFramePr>
          <p:nvPr>
            <p:extLst>
              <p:ext uri="{D42A27DB-BD31-4B8C-83A1-F6EECF244321}">
                <p14:modId xmlns:p14="http://schemas.microsoft.com/office/powerpoint/2010/main" val="3354833088"/>
              </p:ext>
            </p:extLst>
          </p:nvPr>
        </p:nvGraphicFramePr>
        <p:xfrm>
          <a:off x="4716016" y="5798715"/>
          <a:ext cx="2185988" cy="582613"/>
        </p:xfrm>
        <a:graphic>
          <a:graphicData uri="http://schemas.openxmlformats.org/presentationml/2006/ole">
            <mc:AlternateContent xmlns:mc="http://schemas.openxmlformats.org/markup-compatibility/2006">
              <mc:Choice xmlns:v="urn:schemas-microsoft-com:vml" Requires="v">
                <p:oleObj spid="_x0000_s340013" name="数式" r:id="rId10" imgW="761760" imgH="203040" progId="Equation.3">
                  <p:embed/>
                </p:oleObj>
              </mc:Choice>
              <mc:Fallback>
                <p:oleObj name="数式" r:id="rId10" imgW="761760" imgH="203040" progId="Equation.3">
                  <p:embed/>
                  <p:pic>
                    <p:nvPicPr>
                      <p:cNvPr id="0" name="Picture 4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16016" y="5798715"/>
                        <a:ext cx="2185988" cy="58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テキスト ボックス 14"/>
          <p:cNvSpPr txBox="1"/>
          <p:nvPr/>
        </p:nvSpPr>
        <p:spPr>
          <a:xfrm>
            <a:off x="4932040" y="2420888"/>
            <a:ext cx="2502608" cy="646331"/>
          </a:xfrm>
          <a:prstGeom prst="rect">
            <a:avLst/>
          </a:prstGeom>
          <a:noFill/>
        </p:spPr>
        <p:txBody>
          <a:bodyPr wrap="none" rtlCol="0">
            <a:spAutoFit/>
          </a:bodyPr>
          <a:lstStyle/>
          <a:p>
            <a:r>
              <a:rPr lang="en-US" altLang="ja-JP" dirty="0" err="1" smtClean="0">
                <a:latin typeface="Century" pitchFamily="18" charset="0"/>
                <a:ea typeface="HG丸ｺﾞｼｯｸM-PRO" pitchFamily="50" charset="-128"/>
              </a:rPr>
              <a:t>C</a:t>
            </a:r>
            <a:r>
              <a:rPr lang="en-US" altLang="ja-JP" baseline="-25000" dirty="0" err="1" smtClean="0">
                <a:latin typeface="Century" pitchFamily="18" charset="0"/>
                <a:ea typeface="HG丸ｺﾞｼｯｸM-PRO" pitchFamily="50" charset="-128"/>
              </a:rPr>
              <a:t>z</a:t>
            </a:r>
            <a:r>
              <a:rPr lang="ja-JP" altLang="en-US" dirty="0" smtClean="0">
                <a:latin typeface="HG丸ｺﾞｼｯｸM-PRO" pitchFamily="50" charset="-128"/>
                <a:ea typeface="HG丸ｺﾞｼｯｸM-PRO" pitchFamily="50" charset="-128"/>
              </a:rPr>
              <a:t>：縦方向の拡散係数</a:t>
            </a:r>
            <a:endParaRPr lang="en-US" altLang="ja-JP" dirty="0" smtClean="0">
              <a:latin typeface="HG丸ｺﾞｼｯｸM-PRO" pitchFamily="50" charset="-128"/>
              <a:ea typeface="HG丸ｺﾞｼｯｸM-PRO" pitchFamily="50" charset="-128"/>
            </a:endParaRPr>
          </a:p>
          <a:p>
            <a:r>
              <a:rPr lang="en-US" altLang="ja-JP" dirty="0" smtClean="0">
                <a:latin typeface="Century" pitchFamily="18" charset="0"/>
                <a:ea typeface="HG丸ｺﾞｼｯｸM-PRO" pitchFamily="50" charset="-128"/>
              </a:rPr>
              <a:t>n</a:t>
            </a:r>
            <a:r>
              <a:rPr lang="ja-JP" altLang="en-US" dirty="0" smtClean="0">
                <a:latin typeface="HG丸ｺﾞｼｯｸM-PRO" pitchFamily="50" charset="-128"/>
                <a:ea typeface="HG丸ｺﾞｼｯｸM-PRO" pitchFamily="50" charset="-128"/>
              </a:rPr>
              <a:t>：大気安定度</a:t>
            </a:r>
            <a:endParaRPr kumimoji="1" lang="ja-JP" altLang="en-US" dirty="0">
              <a:latin typeface="HG丸ｺﾞｼｯｸM-PRO" pitchFamily="50" charset="-128"/>
              <a:ea typeface="HG丸ｺﾞｼｯｸM-PRO" pitchFamily="50" charset="-128"/>
            </a:endParaRPr>
          </a:p>
        </p:txBody>
      </p:sp>
      <p:sp>
        <p:nvSpPr>
          <p:cNvPr id="16" name="テキスト ボックス 15"/>
          <p:cNvSpPr txBox="1"/>
          <p:nvPr/>
        </p:nvSpPr>
        <p:spPr>
          <a:xfrm>
            <a:off x="1205373" y="2420888"/>
            <a:ext cx="3135795" cy="646331"/>
          </a:xfrm>
          <a:prstGeom prst="rect">
            <a:avLst/>
          </a:prstGeom>
          <a:noFill/>
        </p:spPr>
        <p:txBody>
          <a:bodyPr wrap="none" rtlCol="0">
            <a:spAutoFit/>
          </a:bodyPr>
          <a:lstStyle/>
          <a:p>
            <a:r>
              <a:rPr lang="en-US" altLang="ja-JP" dirty="0" err="1" smtClean="0">
                <a:latin typeface="Century" pitchFamily="18" charset="0"/>
                <a:ea typeface="HG丸ｺﾞｼｯｸM-PRO" pitchFamily="50" charset="-128"/>
              </a:rPr>
              <a:t>X</a:t>
            </a:r>
            <a:r>
              <a:rPr lang="en-US" altLang="ja-JP" baseline="-25000" dirty="0" err="1" smtClean="0">
                <a:latin typeface="Century" pitchFamily="18" charset="0"/>
                <a:ea typeface="HG丸ｺﾞｼｯｸM-PRO" pitchFamily="50" charset="-128"/>
              </a:rPr>
              <a:t>max</a:t>
            </a:r>
            <a:r>
              <a:rPr lang="ja-JP" altLang="en-US" dirty="0" smtClean="0">
                <a:latin typeface="HG丸ｺﾞｼｯｸM-PRO" pitchFamily="50" charset="-128"/>
                <a:ea typeface="HG丸ｺﾞｼｯｸM-PRO" pitchFamily="50" charset="-128"/>
              </a:rPr>
              <a:t>：最大着地濃度距離</a:t>
            </a:r>
            <a:r>
              <a:rPr lang="en-US" altLang="ja-JP" dirty="0" smtClean="0">
                <a:latin typeface="HG丸ｺﾞｼｯｸM-PRO" pitchFamily="50" charset="-128"/>
                <a:ea typeface="HG丸ｺﾞｼｯｸM-PRO" pitchFamily="50" charset="-128"/>
              </a:rPr>
              <a:t>[m]</a:t>
            </a:r>
          </a:p>
          <a:p>
            <a:r>
              <a:rPr lang="en-US" altLang="ja-JP" dirty="0" smtClean="0">
                <a:latin typeface="Century" pitchFamily="18" charset="0"/>
                <a:ea typeface="HG丸ｺﾞｼｯｸM-PRO" pitchFamily="50" charset="-128"/>
              </a:rPr>
              <a:t>H</a:t>
            </a:r>
            <a:r>
              <a:rPr lang="en-US" altLang="ja-JP" baseline="-25000" dirty="0" smtClean="0">
                <a:latin typeface="Century" pitchFamily="18" charset="0"/>
                <a:ea typeface="HG丸ｺﾞｼｯｸM-PRO" pitchFamily="50" charset="-128"/>
              </a:rPr>
              <a:t>e</a:t>
            </a:r>
            <a:r>
              <a:rPr lang="ja-JP" altLang="en-US" dirty="0" smtClean="0">
                <a:latin typeface="HG丸ｺﾞｼｯｸM-PRO" pitchFamily="50" charset="-128"/>
                <a:ea typeface="HG丸ｺﾞｼｯｸM-PRO" pitchFamily="50" charset="-128"/>
              </a:rPr>
              <a:t>：有効煙突高さ</a:t>
            </a:r>
            <a:r>
              <a:rPr lang="en-US" altLang="ja-JP" dirty="0" smtClean="0">
                <a:latin typeface="HG丸ｺﾞｼｯｸM-PRO" pitchFamily="50" charset="-128"/>
                <a:ea typeface="HG丸ｺﾞｼｯｸM-PRO" pitchFamily="50" charset="-128"/>
              </a:rPr>
              <a:t>[m]</a:t>
            </a:r>
            <a:endParaRPr kumimoji="1" lang="ja-JP" altLang="en-US" dirty="0">
              <a:latin typeface="HG丸ｺﾞｼｯｸM-PRO" pitchFamily="50" charset="-128"/>
              <a:ea typeface="HG丸ｺﾞｼｯｸM-PRO" pitchFamily="50" charset="-128"/>
            </a:endParaRPr>
          </a:p>
        </p:txBody>
      </p:sp>
      <p:sp>
        <p:nvSpPr>
          <p:cNvPr id="8" name="テキスト ボックス 7"/>
          <p:cNvSpPr txBox="1"/>
          <p:nvPr/>
        </p:nvSpPr>
        <p:spPr>
          <a:xfrm>
            <a:off x="3491880" y="2682000"/>
            <a:ext cx="1269899" cy="369332"/>
          </a:xfrm>
          <a:prstGeom prst="rect">
            <a:avLst/>
          </a:prstGeom>
          <a:noFill/>
        </p:spPr>
        <p:txBody>
          <a:bodyPr wrap="none" rtlCol="0">
            <a:spAutoFit/>
          </a:bodyPr>
          <a:lstStyle/>
          <a:p>
            <a:r>
              <a:rPr lang="en-US" altLang="ja-JP" dirty="0" smtClean="0">
                <a:latin typeface="HG丸ｺﾞｼｯｸM-PRO" pitchFamily="50" charset="-128"/>
                <a:ea typeface="HG丸ｺﾞｼｯｸM-PRO" pitchFamily="50" charset="-128"/>
              </a:rPr>
              <a:t>=80.0[m]</a:t>
            </a:r>
            <a:endParaRPr kumimoji="1" lang="ja-JP" altLang="en-US" dirty="0">
              <a:latin typeface="HG丸ｺﾞｼｯｸM-PRO" pitchFamily="50" charset="-128"/>
              <a:ea typeface="HG丸ｺﾞｼｯｸM-PRO" pitchFamily="50" charset="-128"/>
            </a:endParaRPr>
          </a:p>
        </p:txBody>
      </p:sp>
      <p:sp>
        <p:nvSpPr>
          <p:cNvPr id="11" name="テキスト ボックス 10"/>
          <p:cNvSpPr txBox="1"/>
          <p:nvPr/>
        </p:nvSpPr>
        <p:spPr>
          <a:xfrm>
            <a:off x="7308304" y="2411596"/>
            <a:ext cx="1080120" cy="369332"/>
          </a:xfrm>
          <a:prstGeom prst="rect">
            <a:avLst/>
          </a:prstGeom>
          <a:noFill/>
        </p:spPr>
        <p:txBody>
          <a:bodyPr wrap="square" rtlCol="0">
            <a:spAutoFit/>
          </a:bodyPr>
          <a:lstStyle/>
          <a:p>
            <a:r>
              <a:rPr lang="en-US" altLang="ja-JP" dirty="0" smtClean="0">
                <a:latin typeface="HG丸ｺﾞｼｯｸM-PRO" pitchFamily="50" charset="-128"/>
                <a:ea typeface="HG丸ｺﾞｼｯｸM-PRO" pitchFamily="50" charset="-128"/>
              </a:rPr>
              <a:t>=0.110</a:t>
            </a:r>
            <a:endParaRPr kumimoji="1" lang="ja-JP" altLang="en-US" dirty="0">
              <a:latin typeface="HG丸ｺﾞｼｯｸM-PRO" pitchFamily="50" charset="-128"/>
              <a:ea typeface="HG丸ｺﾞｼｯｸM-PRO" pitchFamily="50" charset="-128"/>
            </a:endParaRPr>
          </a:p>
        </p:txBody>
      </p:sp>
      <p:sp>
        <p:nvSpPr>
          <p:cNvPr id="17" name="テキスト ボックス 16"/>
          <p:cNvSpPr txBox="1"/>
          <p:nvPr/>
        </p:nvSpPr>
        <p:spPr>
          <a:xfrm>
            <a:off x="6516216" y="2699628"/>
            <a:ext cx="1080120" cy="369332"/>
          </a:xfrm>
          <a:prstGeom prst="rect">
            <a:avLst/>
          </a:prstGeom>
          <a:noFill/>
        </p:spPr>
        <p:txBody>
          <a:bodyPr wrap="square" rtlCol="0">
            <a:spAutoFit/>
          </a:bodyPr>
          <a:lstStyle/>
          <a:p>
            <a:r>
              <a:rPr lang="en-US" altLang="ja-JP" dirty="0" smtClean="0">
                <a:latin typeface="HG丸ｺﾞｼｯｸM-PRO" pitchFamily="50" charset="-128"/>
                <a:ea typeface="HG丸ｺﾞｼｯｸM-PRO" pitchFamily="50" charset="-128"/>
              </a:rPr>
              <a:t>=0.260</a:t>
            </a:r>
            <a:endParaRPr kumimoji="1" lang="ja-JP" altLang="en-US" dirty="0">
              <a:latin typeface="HG丸ｺﾞｼｯｸM-PRO" pitchFamily="50" charset="-128"/>
              <a:ea typeface="HG丸ｺﾞｼｯｸM-PRO" pitchFamily="50"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fade">
                                      <p:cBhvr>
                                        <p:cTn id="7" dur="500"/>
                                        <p:tgtEl>
                                          <p:spTgt spid="358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8" grpId="0"/>
      <p:bldP spid="11" grpId="0"/>
      <p:bldP spid="1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baseline="0" dirty="0" smtClean="0">
                <a:solidFill>
                  <a:srgbClr val="0070C0"/>
                </a:solidFill>
                <a:latin typeface="ＭＳ Ｐゴシック" pitchFamily="50" charset="-128"/>
                <a:ea typeface="ＭＳ Ｐゴシック" pitchFamily="50" charset="-128"/>
              </a:rPr>
              <a:t>K</a:t>
            </a:r>
            <a:r>
              <a:rPr lang="ja-JP" altLang="en-US" baseline="0" dirty="0" smtClean="0">
                <a:solidFill>
                  <a:srgbClr val="0070C0"/>
                </a:solidFill>
                <a:latin typeface="ＭＳ Ｐゴシック" pitchFamily="50" charset="-128"/>
                <a:ea typeface="ＭＳ Ｐゴシック" pitchFamily="50" charset="-128"/>
              </a:rPr>
              <a:t>値規制</a:t>
            </a:r>
            <a:endParaRPr kumimoji="1" lang="ja-JP" altLang="en-US" baseline="0" dirty="0">
              <a:solidFill>
                <a:srgbClr val="0070C0"/>
              </a:solidFill>
              <a:latin typeface="ＭＳ Ｐゴシック" pitchFamily="50" charset="-128"/>
              <a:ea typeface="ＭＳ Ｐゴシック" pitchFamily="50" charset="-128"/>
            </a:endParaRPr>
          </a:p>
        </p:txBody>
      </p:sp>
      <p:sp>
        <p:nvSpPr>
          <p:cNvPr id="3" name="コンテンツ プレースホルダ 2"/>
          <p:cNvSpPr>
            <a:spLocks noGrp="1"/>
          </p:cNvSpPr>
          <p:nvPr>
            <p:ph idx="1"/>
          </p:nvPr>
        </p:nvSpPr>
        <p:spPr/>
        <p:txBody>
          <a:bodyPr/>
          <a:lstStyle/>
          <a:p>
            <a:pPr>
              <a:buFont typeface="Wingdings" pitchFamily="2" charset="2"/>
              <a:buChar char="l"/>
            </a:pPr>
            <a:r>
              <a:rPr lang="ja-JP" altLang="en-US" sz="2800" dirty="0" smtClean="0">
                <a:latin typeface="HG丸ｺﾞｼｯｸM-PRO" pitchFamily="50" charset="-128"/>
                <a:ea typeface="HG丸ｺﾞｼｯｸM-PRO" pitchFamily="50" charset="-128"/>
              </a:rPr>
              <a:t>「</a:t>
            </a:r>
            <a:r>
              <a:rPr lang="en-US" altLang="ja-JP" sz="2800" dirty="0" smtClean="0">
                <a:latin typeface="HG丸ｺﾞｼｯｸM-PRO" pitchFamily="50" charset="-128"/>
                <a:ea typeface="HG丸ｺﾞｼｯｸM-PRO" pitchFamily="50" charset="-128"/>
              </a:rPr>
              <a:t>K</a:t>
            </a:r>
            <a:r>
              <a:rPr lang="ja-JP" altLang="en-US" sz="2800" dirty="0" smtClean="0">
                <a:latin typeface="HG丸ｺﾞｼｯｸM-PRO" pitchFamily="50" charset="-128"/>
                <a:ea typeface="HG丸ｺﾞｼｯｸM-PRO" pitchFamily="50" charset="-128"/>
              </a:rPr>
              <a:t>値」とは，地表</a:t>
            </a:r>
            <a:r>
              <a:rPr lang="ja-JP" altLang="en-US" sz="2800" baseline="0" dirty="0" smtClean="0">
                <a:latin typeface="HG丸ｺﾞｼｯｸM-PRO" pitchFamily="50" charset="-128"/>
                <a:ea typeface="HG丸ｺﾞｼｯｸM-PRO" pitchFamily="50" charset="-128"/>
              </a:rPr>
              <a:t>付近での硫黄酸化物の濃度を低く保つために決められて</a:t>
            </a:r>
            <a:r>
              <a:rPr lang="ja-JP" altLang="en-US" sz="2800" dirty="0">
                <a:latin typeface="HG丸ｺﾞｼｯｸM-PRO" pitchFamily="50" charset="-128"/>
                <a:ea typeface="HG丸ｺﾞｼｯｸM-PRO" pitchFamily="50" charset="-128"/>
              </a:rPr>
              <a:t>いる煙突</a:t>
            </a:r>
            <a:r>
              <a:rPr lang="ja-JP" altLang="en-US" sz="2800" dirty="0" smtClean="0">
                <a:latin typeface="HG丸ｺﾞｼｯｸM-PRO" pitchFamily="50" charset="-128"/>
                <a:ea typeface="HG丸ｺﾞｼｯｸM-PRO" pitchFamily="50" charset="-128"/>
              </a:rPr>
              <a:t>からの</a:t>
            </a:r>
            <a:r>
              <a:rPr lang="en-US" altLang="ja-JP" sz="2800" baseline="0" dirty="0" smtClean="0">
                <a:latin typeface="HG丸ｺﾞｼｯｸM-PRO" pitchFamily="50" charset="-128"/>
                <a:ea typeface="HG丸ｺﾞｼｯｸM-PRO" pitchFamily="50" charset="-128"/>
              </a:rPr>
              <a:t>1</a:t>
            </a:r>
            <a:r>
              <a:rPr lang="ja-JP" altLang="en-US" sz="2800" baseline="0" dirty="0" smtClean="0">
                <a:latin typeface="HG丸ｺﾞｼｯｸM-PRO" pitchFamily="50" charset="-128"/>
                <a:ea typeface="HG丸ｺﾞｼｯｸM-PRO" pitchFamily="50" charset="-128"/>
              </a:rPr>
              <a:t>時間当たり</a:t>
            </a:r>
            <a:r>
              <a:rPr lang="ja-JP" altLang="en-US" sz="2800" dirty="0" smtClean="0">
                <a:latin typeface="HG丸ｺﾞｼｯｸM-PRO" pitchFamily="50" charset="-128"/>
                <a:ea typeface="HG丸ｺﾞｼｯｸM-PRO" pitchFamily="50" charset="-128"/>
              </a:rPr>
              <a:t>の</a:t>
            </a:r>
            <a:r>
              <a:rPr lang="ja-JP" altLang="en-US" sz="2800" baseline="0" dirty="0" smtClean="0">
                <a:latin typeface="HG丸ｺﾞｼｯｸM-PRO" pitchFamily="50" charset="-128"/>
                <a:ea typeface="HG丸ｺﾞｼｯｸM-PRO" pitchFamily="50" charset="-128"/>
              </a:rPr>
              <a:t>許容排出量を求めるための規制式に用いられる値</a:t>
            </a:r>
            <a:endParaRPr lang="en-US" altLang="ja-JP" sz="2800" baseline="0" dirty="0" smtClean="0">
              <a:latin typeface="HG丸ｺﾞｼｯｸM-PRO" pitchFamily="50" charset="-128"/>
              <a:ea typeface="HG丸ｺﾞｼｯｸM-PRO" pitchFamily="50" charset="-128"/>
            </a:endParaRPr>
          </a:p>
          <a:p>
            <a:pPr>
              <a:buFont typeface="Wingdings" pitchFamily="2" charset="2"/>
              <a:buChar char="l"/>
            </a:pPr>
            <a:r>
              <a:rPr lang="ja-JP" altLang="en-US" sz="2800" baseline="0" dirty="0" smtClean="0">
                <a:latin typeface="HG丸ｺﾞｼｯｸM-PRO" pitchFamily="50" charset="-128"/>
                <a:ea typeface="HG丸ｺﾞｼｯｸM-PRO" pitchFamily="50" charset="-128"/>
              </a:rPr>
              <a:t>濃度が環境基準を超えないように，地域ごとに</a:t>
            </a:r>
            <a:r>
              <a:rPr lang="en-US" altLang="ja-JP" sz="2800" baseline="0" dirty="0" smtClean="0">
                <a:latin typeface="HG丸ｺﾞｼｯｸM-PRO" pitchFamily="50" charset="-128"/>
                <a:ea typeface="HG丸ｺﾞｼｯｸM-PRO" pitchFamily="50" charset="-128"/>
              </a:rPr>
              <a:t>16</a:t>
            </a:r>
            <a:r>
              <a:rPr lang="ja-JP" altLang="en-US" sz="2800" baseline="0" dirty="0" smtClean="0">
                <a:latin typeface="HG丸ｺﾞｼｯｸM-PRO" pitchFamily="50" charset="-128"/>
                <a:ea typeface="HG丸ｺﾞｼｯｸM-PRO" pitchFamily="50" charset="-128"/>
              </a:rPr>
              <a:t>段階に区分されている</a:t>
            </a:r>
            <a:endParaRPr lang="en-US" altLang="ja-JP" sz="2800" baseline="0" dirty="0" smtClean="0">
              <a:latin typeface="HG丸ｺﾞｼｯｸM-PRO" pitchFamily="50" charset="-128"/>
              <a:ea typeface="HG丸ｺﾞｼｯｸM-PRO" pitchFamily="50" charset="-128"/>
            </a:endParaRP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9" name="テキスト ボックス 8"/>
          <p:cNvSpPr txBox="1"/>
          <p:nvPr/>
        </p:nvSpPr>
        <p:spPr>
          <a:xfrm>
            <a:off x="1642081" y="5253007"/>
            <a:ext cx="7024680" cy="1200329"/>
          </a:xfrm>
          <a:prstGeom prst="rect">
            <a:avLst/>
          </a:prstGeom>
          <a:noFill/>
        </p:spPr>
        <p:txBody>
          <a:bodyPr wrap="none" rtlCol="0">
            <a:spAutoFit/>
          </a:bodyPr>
          <a:lstStyle/>
          <a:p>
            <a:r>
              <a:rPr kumimoji="1" lang="en-US" altLang="ja-JP" sz="2400" dirty="0" smtClean="0">
                <a:latin typeface="Century" pitchFamily="18" charset="0"/>
                <a:ea typeface="HG丸ｺﾞｼｯｸM-PRO" pitchFamily="50" charset="-128"/>
              </a:rPr>
              <a:t>Q</a:t>
            </a:r>
            <a:r>
              <a:rPr kumimoji="1" lang="ja-JP" altLang="en-US" sz="2400" dirty="0" smtClean="0">
                <a:latin typeface="HG丸ｺﾞｼｯｸM-PRO" pitchFamily="50" charset="-128"/>
                <a:ea typeface="HG丸ｺﾞｼｯｸM-PRO" pitchFamily="50" charset="-128"/>
              </a:rPr>
              <a:t>：硫黄酸化物の許容排出量</a:t>
            </a:r>
            <a:r>
              <a:rPr kumimoji="1" lang="en-US" altLang="ja-JP" sz="2400" dirty="0" smtClean="0">
                <a:latin typeface="HG丸ｺﾞｼｯｸM-PRO" pitchFamily="50" charset="-128"/>
                <a:ea typeface="HG丸ｺﾞｼｯｸM-PRO" pitchFamily="50" charset="-128"/>
              </a:rPr>
              <a:t>[m</a:t>
            </a:r>
            <a:r>
              <a:rPr kumimoji="1" lang="en-US" altLang="ja-JP" sz="2400" baseline="30000" dirty="0" smtClean="0">
                <a:latin typeface="HG丸ｺﾞｼｯｸM-PRO" pitchFamily="50" charset="-128"/>
                <a:ea typeface="HG丸ｺﾞｼｯｸM-PRO" pitchFamily="50" charset="-128"/>
              </a:rPr>
              <a:t>3</a:t>
            </a:r>
            <a:r>
              <a:rPr kumimoji="1" lang="en-US" altLang="ja-JP" sz="2400" dirty="0" smtClean="0">
                <a:latin typeface="HG丸ｺﾞｼｯｸM-PRO" pitchFamily="50" charset="-128"/>
                <a:ea typeface="HG丸ｺﾞｼｯｸM-PRO" pitchFamily="50" charset="-128"/>
              </a:rPr>
              <a:t>/h]</a:t>
            </a:r>
          </a:p>
          <a:p>
            <a:r>
              <a:rPr lang="en-US" altLang="ja-JP" sz="2400" dirty="0" smtClean="0">
                <a:latin typeface="Century" pitchFamily="18" charset="0"/>
                <a:ea typeface="HG丸ｺﾞｼｯｸM-PRO" pitchFamily="50" charset="-128"/>
              </a:rPr>
              <a:t>K</a:t>
            </a:r>
            <a:r>
              <a:rPr lang="ja-JP" altLang="en-US" sz="2400" dirty="0" smtClean="0">
                <a:latin typeface="HG丸ｺﾞｼｯｸM-PRO" pitchFamily="50" charset="-128"/>
                <a:ea typeface="HG丸ｺﾞｼｯｸM-PRO" pitchFamily="50" charset="-128"/>
              </a:rPr>
              <a:t>：</a:t>
            </a:r>
            <a:r>
              <a:rPr lang="en-US" altLang="ja-JP" sz="2400" dirty="0" smtClean="0">
                <a:latin typeface="HG丸ｺﾞｼｯｸM-PRO" pitchFamily="50" charset="-128"/>
                <a:ea typeface="HG丸ｺﾞｼｯｸM-PRO" pitchFamily="50" charset="-128"/>
              </a:rPr>
              <a:t>K</a:t>
            </a:r>
            <a:r>
              <a:rPr lang="ja-JP" altLang="en-US" sz="2400" dirty="0" smtClean="0">
                <a:latin typeface="HG丸ｺﾞｼｯｸM-PRO" pitchFamily="50" charset="-128"/>
                <a:ea typeface="HG丸ｺﾞｼｯｸM-PRO" pitchFamily="50" charset="-128"/>
              </a:rPr>
              <a:t>値（</a:t>
            </a:r>
            <a:r>
              <a:rPr lang="en-US" altLang="ja-JP" sz="2400" dirty="0" smtClean="0">
                <a:latin typeface="HG丸ｺﾞｼｯｸM-PRO" pitchFamily="50" charset="-128"/>
                <a:ea typeface="HG丸ｺﾞｼｯｸM-PRO" pitchFamily="50" charset="-128"/>
              </a:rPr>
              <a:t>3.0</a:t>
            </a:r>
            <a:r>
              <a:rPr lang="ja-JP" altLang="en-US" sz="2400" dirty="0" smtClean="0">
                <a:latin typeface="HG丸ｺﾞｼｯｸM-PRO" pitchFamily="50" charset="-128"/>
                <a:ea typeface="HG丸ｺﾞｼｯｸM-PRO" pitchFamily="50" charset="-128"/>
              </a:rPr>
              <a:t>～</a:t>
            </a:r>
            <a:r>
              <a:rPr lang="en-US" altLang="ja-JP" sz="2400" dirty="0" smtClean="0">
                <a:latin typeface="HG丸ｺﾞｼｯｸM-PRO" pitchFamily="50" charset="-128"/>
                <a:ea typeface="HG丸ｺﾞｼｯｸM-PRO" pitchFamily="50" charset="-128"/>
              </a:rPr>
              <a:t>17.5</a:t>
            </a:r>
            <a:r>
              <a:rPr lang="ja-JP" altLang="en-US" sz="2400" dirty="0" smtClean="0">
                <a:latin typeface="HG丸ｺﾞｼｯｸM-PRO" pitchFamily="50" charset="-128"/>
                <a:ea typeface="HG丸ｺﾞｼｯｸM-PRO" pitchFamily="50" charset="-128"/>
              </a:rPr>
              <a:t>の間に</a:t>
            </a:r>
            <a:r>
              <a:rPr lang="en-US" altLang="ja-JP" sz="2400" dirty="0" smtClean="0">
                <a:latin typeface="HG丸ｺﾞｼｯｸM-PRO" pitchFamily="50" charset="-128"/>
                <a:ea typeface="HG丸ｺﾞｼｯｸM-PRO" pitchFamily="50" charset="-128"/>
              </a:rPr>
              <a:t>16</a:t>
            </a:r>
            <a:r>
              <a:rPr lang="ja-JP" altLang="en-US" sz="2400" dirty="0" smtClean="0">
                <a:latin typeface="HG丸ｺﾞｼｯｸM-PRO" pitchFamily="50" charset="-128"/>
                <a:ea typeface="HG丸ｺﾞｼｯｸM-PRO" pitchFamily="50" charset="-128"/>
              </a:rPr>
              <a:t>段階が存在する）</a:t>
            </a:r>
            <a:endParaRPr lang="en-US" altLang="ja-JP" sz="2400" dirty="0" smtClean="0">
              <a:latin typeface="HG丸ｺﾞｼｯｸM-PRO" pitchFamily="50" charset="-128"/>
              <a:ea typeface="HG丸ｺﾞｼｯｸM-PRO" pitchFamily="50" charset="-128"/>
            </a:endParaRPr>
          </a:p>
          <a:p>
            <a:r>
              <a:rPr kumimoji="1" lang="en-US" altLang="ja-JP" sz="2400" dirty="0" smtClean="0">
                <a:latin typeface="Century" pitchFamily="18" charset="0"/>
                <a:ea typeface="HG丸ｺﾞｼｯｸM-PRO" pitchFamily="50" charset="-128"/>
              </a:rPr>
              <a:t>H</a:t>
            </a:r>
            <a:r>
              <a:rPr kumimoji="1" lang="en-US" altLang="ja-JP" sz="2400" baseline="-25000" dirty="0" smtClean="0">
                <a:latin typeface="Century" pitchFamily="18" charset="0"/>
                <a:ea typeface="HG丸ｺﾞｼｯｸM-PRO" pitchFamily="50" charset="-128"/>
              </a:rPr>
              <a:t>e</a:t>
            </a:r>
            <a:r>
              <a:rPr kumimoji="1" lang="ja-JP" altLang="en-US" sz="2400" dirty="0" smtClean="0">
                <a:latin typeface="HG丸ｺﾞｼｯｸM-PRO" pitchFamily="50" charset="-128"/>
                <a:ea typeface="HG丸ｺﾞｼｯｸM-PRO" pitchFamily="50" charset="-128"/>
              </a:rPr>
              <a:t>：有効煙突高さ</a:t>
            </a:r>
            <a:r>
              <a:rPr kumimoji="1" lang="en-US" altLang="ja-JP" sz="2400" dirty="0" smtClean="0">
                <a:latin typeface="HG丸ｺﾞｼｯｸM-PRO" pitchFamily="50" charset="-128"/>
                <a:ea typeface="HG丸ｺﾞｼｯｸM-PRO" pitchFamily="50" charset="-128"/>
              </a:rPr>
              <a:t>[m]</a:t>
            </a:r>
            <a:endParaRPr kumimoji="1" lang="ja-JP" altLang="en-US" sz="2400" dirty="0">
              <a:latin typeface="HG丸ｺﾞｼｯｸM-PRO" pitchFamily="50" charset="-128"/>
              <a:ea typeface="HG丸ｺﾞｼｯｸM-PRO" pitchFamily="50" charset="-128"/>
            </a:endParaRPr>
          </a:p>
        </p:txBody>
      </p:sp>
      <p:graphicFrame>
        <p:nvGraphicFramePr>
          <p:cNvPr id="3077" name="Object 5"/>
          <p:cNvGraphicFramePr>
            <a:graphicFrameLocks noChangeAspect="1"/>
          </p:cNvGraphicFramePr>
          <p:nvPr/>
        </p:nvGraphicFramePr>
        <p:xfrm>
          <a:off x="1522413" y="4437063"/>
          <a:ext cx="4524375" cy="936625"/>
        </p:xfrm>
        <a:graphic>
          <a:graphicData uri="http://schemas.openxmlformats.org/presentationml/2006/ole">
            <mc:AlternateContent xmlns:mc="http://schemas.openxmlformats.org/markup-compatibility/2006">
              <mc:Choice xmlns:v="urn:schemas-microsoft-com:vml" Requires="v">
                <p:oleObj spid="_x0000_s3115" name="数式" r:id="rId4" imgW="1104900" imgH="228600" progId="Equation.3">
                  <p:embed/>
                </p:oleObj>
              </mc:Choice>
              <mc:Fallback>
                <p:oleObj name="数式" r:id="rId4" imgW="1104900" imgH="228600" progId="Equation.3">
                  <p:embed/>
                  <p:pic>
                    <p:nvPicPr>
                      <p:cNvPr id="0" name="Picture 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2413" y="4437063"/>
                        <a:ext cx="4524375"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fade">
                                      <p:cBhvr>
                                        <p:cTn id="7" dur="500"/>
                                        <p:tgtEl>
                                          <p:spTgt spid="307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aseline="0" dirty="0" smtClean="0">
                <a:solidFill>
                  <a:srgbClr val="0070C0"/>
                </a:solidFill>
                <a:latin typeface="+mn-ea"/>
                <a:ea typeface="+mn-ea"/>
              </a:rPr>
              <a:t>持続可能な社会とは</a:t>
            </a:r>
            <a:endParaRPr kumimoji="1" lang="ja-JP" altLang="en-US" baseline="0" dirty="0">
              <a:solidFill>
                <a:srgbClr val="0070C0"/>
              </a:solidFill>
              <a:latin typeface="+mn-ea"/>
              <a:ea typeface="+mn-ea"/>
            </a:endParaRPr>
          </a:p>
        </p:txBody>
      </p:sp>
      <p:graphicFrame>
        <p:nvGraphicFramePr>
          <p:cNvPr id="4" name="コンテンツ プレースホルダ 3"/>
          <p:cNvGraphicFramePr>
            <a:graphicFrameLocks noGrp="1"/>
          </p:cNvGraphicFramePr>
          <p:nvPr>
            <p:ph sz="half" idx="1"/>
          </p:nvPr>
        </p:nvGraphicFramePr>
        <p:xfrm>
          <a:off x="2555776" y="2204864"/>
          <a:ext cx="4680520" cy="3456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円/楕円 5"/>
          <p:cNvSpPr/>
          <p:nvPr/>
        </p:nvSpPr>
        <p:spPr bwMode="auto">
          <a:xfrm>
            <a:off x="2123728" y="1412776"/>
            <a:ext cx="5544616" cy="4320480"/>
          </a:xfrm>
          <a:prstGeom prst="ellipse">
            <a:avLst/>
          </a:prstGeom>
          <a:noFill/>
          <a:ln w="9525"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HG丸ｺﾞｼｯｸM-PRO" pitchFamily="50" charset="-128"/>
              <a:ea typeface="HG丸ｺﾞｼｯｸM-PRO" pitchFamily="50" charset="-128"/>
            </a:endParaRPr>
          </a:p>
        </p:txBody>
      </p:sp>
      <p:sp>
        <p:nvSpPr>
          <p:cNvPr id="10" name="円/楕円 9"/>
          <p:cNvSpPr/>
          <p:nvPr/>
        </p:nvSpPr>
        <p:spPr bwMode="auto">
          <a:xfrm>
            <a:off x="1259632" y="2060848"/>
            <a:ext cx="5544616" cy="4320480"/>
          </a:xfrm>
          <a:prstGeom prst="ellipse">
            <a:avLst/>
          </a:prstGeom>
          <a:noFill/>
          <a:ln w="9525"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11" name="円/楕円 10"/>
          <p:cNvSpPr/>
          <p:nvPr/>
        </p:nvSpPr>
        <p:spPr bwMode="auto">
          <a:xfrm>
            <a:off x="2987824" y="2060848"/>
            <a:ext cx="5544616" cy="4320480"/>
          </a:xfrm>
          <a:prstGeom prst="ellipse">
            <a:avLst/>
          </a:prstGeom>
          <a:noFill/>
          <a:ln w="9525"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Narrow" pitchFamily="34" charset="0"/>
              <a:ea typeface="ＭＳ Ｐゴシック" pitchFamily="50" charset="-128"/>
            </a:endParaRPr>
          </a:p>
        </p:txBody>
      </p:sp>
      <p:sp>
        <p:nvSpPr>
          <p:cNvPr id="12" name="テキスト ボックス 11"/>
          <p:cNvSpPr txBox="1"/>
          <p:nvPr/>
        </p:nvSpPr>
        <p:spPr>
          <a:xfrm>
            <a:off x="4211960" y="1484784"/>
            <a:ext cx="1415772" cy="584775"/>
          </a:xfrm>
          <a:prstGeom prst="rect">
            <a:avLst/>
          </a:prstGeom>
          <a:noFill/>
        </p:spPr>
        <p:txBody>
          <a:bodyPr wrap="none" rtlCol="0">
            <a:spAutoFit/>
          </a:bodyPr>
          <a:lstStyle/>
          <a:p>
            <a:r>
              <a:rPr kumimoji="1" lang="ja-JP" altLang="en-US" sz="3200" dirty="0" smtClean="0">
                <a:latin typeface="HG丸ｺﾞｼｯｸM-PRO" pitchFamily="50" charset="-128"/>
                <a:ea typeface="HG丸ｺﾞｼｯｸM-PRO" pitchFamily="50" charset="-128"/>
              </a:rPr>
              <a:t>社会面</a:t>
            </a:r>
            <a:endParaRPr kumimoji="1" lang="ja-JP" altLang="en-US" sz="3200" dirty="0">
              <a:latin typeface="HG丸ｺﾞｼｯｸM-PRO" pitchFamily="50" charset="-128"/>
              <a:ea typeface="HG丸ｺﾞｼｯｸM-PRO" pitchFamily="50" charset="-128"/>
            </a:endParaRPr>
          </a:p>
        </p:txBody>
      </p:sp>
      <p:sp>
        <p:nvSpPr>
          <p:cNvPr id="13" name="テキスト ボックス 12"/>
          <p:cNvSpPr txBox="1"/>
          <p:nvPr/>
        </p:nvSpPr>
        <p:spPr>
          <a:xfrm>
            <a:off x="1979712" y="5229200"/>
            <a:ext cx="1415772" cy="584775"/>
          </a:xfrm>
          <a:prstGeom prst="rect">
            <a:avLst/>
          </a:prstGeom>
          <a:noFill/>
        </p:spPr>
        <p:txBody>
          <a:bodyPr wrap="none" rtlCol="0">
            <a:spAutoFit/>
          </a:bodyPr>
          <a:lstStyle/>
          <a:p>
            <a:r>
              <a:rPr kumimoji="1" lang="ja-JP" altLang="en-US" sz="3200" dirty="0" smtClean="0">
                <a:latin typeface="HG丸ｺﾞｼｯｸM-PRO" pitchFamily="50" charset="-128"/>
                <a:ea typeface="HG丸ｺﾞｼｯｸM-PRO" pitchFamily="50" charset="-128"/>
              </a:rPr>
              <a:t>環境面</a:t>
            </a:r>
            <a:endParaRPr kumimoji="1" lang="ja-JP" altLang="en-US" sz="3200" dirty="0">
              <a:latin typeface="HG丸ｺﾞｼｯｸM-PRO" pitchFamily="50" charset="-128"/>
              <a:ea typeface="HG丸ｺﾞｼｯｸM-PRO" pitchFamily="50" charset="-128"/>
            </a:endParaRPr>
          </a:p>
        </p:txBody>
      </p:sp>
      <p:sp>
        <p:nvSpPr>
          <p:cNvPr id="14" name="テキスト ボックス 13"/>
          <p:cNvSpPr txBox="1"/>
          <p:nvPr/>
        </p:nvSpPr>
        <p:spPr>
          <a:xfrm>
            <a:off x="6444208" y="5230800"/>
            <a:ext cx="1415772" cy="584775"/>
          </a:xfrm>
          <a:prstGeom prst="rect">
            <a:avLst/>
          </a:prstGeom>
          <a:noFill/>
        </p:spPr>
        <p:txBody>
          <a:bodyPr wrap="none" rtlCol="0">
            <a:spAutoFit/>
          </a:bodyPr>
          <a:lstStyle/>
          <a:p>
            <a:r>
              <a:rPr kumimoji="1" lang="ja-JP" altLang="en-US" sz="3200" dirty="0" smtClean="0">
                <a:latin typeface="HG丸ｺﾞｼｯｸM-PRO" pitchFamily="50" charset="-128"/>
                <a:ea typeface="HG丸ｺﾞｼｯｸM-PRO" pitchFamily="50" charset="-128"/>
              </a:rPr>
              <a:t>経済面</a:t>
            </a:r>
            <a:endParaRPr kumimoji="1" lang="ja-JP" altLang="en-US" sz="3200" dirty="0">
              <a:latin typeface="HG丸ｺﾞｼｯｸM-PRO" pitchFamily="50" charset="-128"/>
              <a:ea typeface="HG丸ｺﾞｼｯｸM-PRO" pitchFamily="50" charset="-128"/>
            </a:endParaRPr>
          </a:p>
        </p:txBody>
      </p:sp>
      <p:sp>
        <p:nvSpPr>
          <p:cNvPr id="3" name="テキスト ボックス 2"/>
          <p:cNvSpPr txBox="1"/>
          <p:nvPr/>
        </p:nvSpPr>
        <p:spPr>
          <a:xfrm>
            <a:off x="5508104" y="6381328"/>
            <a:ext cx="3312368" cy="369332"/>
          </a:xfrm>
          <a:prstGeom prst="rect">
            <a:avLst/>
          </a:prstGeom>
          <a:noFill/>
        </p:spPr>
        <p:txBody>
          <a:bodyPr wrap="square" rtlCol="0">
            <a:spAutoFit/>
          </a:bodyPr>
          <a:lstStyle/>
          <a:p>
            <a:r>
              <a:rPr kumimoji="1" lang="ja-JP" altLang="en-US" dirty="0" smtClean="0"/>
              <a:t>出典：環境工学基礎（実教出版）</a:t>
            </a:r>
            <a:endParaRPr kumimoji="1" lang="ja-JP"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baseline="0" dirty="0" smtClean="0">
                <a:solidFill>
                  <a:srgbClr val="0070C0"/>
                </a:solidFill>
                <a:latin typeface="ＭＳ Ｐゴシック" pitchFamily="50" charset="-128"/>
                <a:ea typeface="ＭＳ Ｐゴシック" pitchFamily="50" charset="-128"/>
              </a:rPr>
              <a:t>K</a:t>
            </a:r>
            <a:r>
              <a:rPr lang="ja-JP" altLang="en-US" baseline="0" dirty="0" smtClean="0">
                <a:solidFill>
                  <a:srgbClr val="0070C0"/>
                </a:solidFill>
                <a:latin typeface="ＭＳ Ｐゴシック" pitchFamily="50" charset="-128"/>
                <a:ea typeface="ＭＳ Ｐゴシック" pitchFamily="50" charset="-128"/>
              </a:rPr>
              <a:t>値規制</a:t>
            </a:r>
            <a:endParaRPr kumimoji="1" lang="ja-JP" altLang="en-US" baseline="0" dirty="0">
              <a:solidFill>
                <a:srgbClr val="0070C0"/>
              </a:solidFill>
              <a:latin typeface="ＭＳ Ｐゴシック" pitchFamily="50" charset="-128"/>
              <a:ea typeface="ＭＳ Ｐゴシック" pitchFamily="50" charset="-128"/>
            </a:endParaRP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9" name="テキスト ボックス 8"/>
          <p:cNvSpPr txBox="1"/>
          <p:nvPr/>
        </p:nvSpPr>
        <p:spPr>
          <a:xfrm>
            <a:off x="1642081" y="2420888"/>
            <a:ext cx="3927678" cy="923330"/>
          </a:xfrm>
          <a:prstGeom prst="rect">
            <a:avLst/>
          </a:prstGeom>
          <a:noFill/>
        </p:spPr>
        <p:txBody>
          <a:bodyPr wrap="none" rtlCol="0">
            <a:spAutoFit/>
          </a:bodyPr>
          <a:lstStyle/>
          <a:p>
            <a:r>
              <a:rPr kumimoji="1" lang="en-US" altLang="ja-JP" dirty="0" smtClean="0">
                <a:latin typeface="Century" pitchFamily="18" charset="0"/>
                <a:ea typeface="HG丸ｺﾞｼｯｸM-PRO" pitchFamily="50" charset="-128"/>
              </a:rPr>
              <a:t>Q</a:t>
            </a:r>
            <a:r>
              <a:rPr kumimoji="1" lang="ja-JP" altLang="en-US" dirty="0" smtClean="0">
                <a:latin typeface="HG丸ｺﾞｼｯｸM-PRO" pitchFamily="50" charset="-128"/>
                <a:ea typeface="HG丸ｺﾞｼｯｸM-PRO" pitchFamily="50" charset="-128"/>
              </a:rPr>
              <a:t>：硫黄酸化物の許容排出量</a:t>
            </a:r>
            <a:r>
              <a:rPr kumimoji="1" lang="en-US" altLang="ja-JP" dirty="0" smtClean="0">
                <a:latin typeface="HG丸ｺﾞｼｯｸM-PRO" pitchFamily="50" charset="-128"/>
                <a:ea typeface="HG丸ｺﾞｼｯｸM-PRO" pitchFamily="50" charset="-128"/>
              </a:rPr>
              <a:t>[m</a:t>
            </a:r>
            <a:r>
              <a:rPr kumimoji="1" lang="en-US" altLang="ja-JP" baseline="30000" dirty="0" smtClean="0">
                <a:latin typeface="HG丸ｺﾞｼｯｸM-PRO" pitchFamily="50" charset="-128"/>
                <a:ea typeface="HG丸ｺﾞｼｯｸM-PRO" pitchFamily="50" charset="-128"/>
              </a:rPr>
              <a:t>3</a:t>
            </a:r>
            <a:r>
              <a:rPr kumimoji="1" lang="en-US" altLang="ja-JP" dirty="0" smtClean="0">
                <a:latin typeface="HG丸ｺﾞｼｯｸM-PRO" pitchFamily="50" charset="-128"/>
                <a:ea typeface="HG丸ｺﾞｼｯｸM-PRO" pitchFamily="50" charset="-128"/>
              </a:rPr>
              <a:t>/h]</a:t>
            </a:r>
          </a:p>
          <a:p>
            <a:r>
              <a:rPr lang="en-US" altLang="ja-JP" dirty="0" smtClean="0">
                <a:latin typeface="Century" pitchFamily="18" charset="0"/>
                <a:ea typeface="HG丸ｺﾞｼｯｸM-PRO" pitchFamily="50" charset="-128"/>
              </a:rPr>
              <a:t>K</a:t>
            </a:r>
            <a:r>
              <a:rPr lang="ja-JP" altLang="en-US" dirty="0" smtClean="0">
                <a:latin typeface="HG丸ｺﾞｼｯｸM-PRO" pitchFamily="50" charset="-128"/>
                <a:ea typeface="HG丸ｺﾞｼｯｸM-PRO" pitchFamily="50" charset="-128"/>
              </a:rPr>
              <a:t>：</a:t>
            </a:r>
            <a:r>
              <a:rPr lang="en-US" altLang="ja-JP" dirty="0" smtClean="0">
                <a:latin typeface="HG丸ｺﾞｼｯｸM-PRO" pitchFamily="50" charset="-128"/>
                <a:ea typeface="HG丸ｺﾞｼｯｸM-PRO" pitchFamily="50" charset="-128"/>
              </a:rPr>
              <a:t>K</a:t>
            </a:r>
            <a:r>
              <a:rPr lang="ja-JP" altLang="en-US" dirty="0" smtClean="0">
                <a:latin typeface="HG丸ｺﾞｼｯｸM-PRO" pitchFamily="50" charset="-128"/>
                <a:ea typeface="HG丸ｺﾞｼｯｸM-PRO" pitchFamily="50" charset="-128"/>
              </a:rPr>
              <a:t>値</a:t>
            </a:r>
            <a:endParaRPr lang="en-US" altLang="ja-JP" dirty="0" smtClean="0">
              <a:latin typeface="HG丸ｺﾞｼｯｸM-PRO" pitchFamily="50" charset="-128"/>
              <a:ea typeface="HG丸ｺﾞｼｯｸM-PRO" pitchFamily="50" charset="-128"/>
            </a:endParaRPr>
          </a:p>
          <a:p>
            <a:r>
              <a:rPr kumimoji="1" lang="en-US" altLang="ja-JP" dirty="0" smtClean="0">
                <a:latin typeface="Century" pitchFamily="18" charset="0"/>
                <a:ea typeface="HG丸ｺﾞｼｯｸM-PRO" pitchFamily="50" charset="-128"/>
              </a:rPr>
              <a:t>H</a:t>
            </a:r>
            <a:r>
              <a:rPr kumimoji="1" lang="en-US" altLang="ja-JP" baseline="-25000" dirty="0" smtClean="0">
                <a:latin typeface="Century" pitchFamily="18" charset="0"/>
                <a:ea typeface="HG丸ｺﾞｼｯｸM-PRO" pitchFamily="50" charset="-128"/>
              </a:rPr>
              <a:t>e</a:t>
            </a:r>
            <a:r>
              <a:rPr kumimoji="1" lang="ja-JP" altLang="en-US" dirty="0" smtClean="0">
                <a:latin typeface="HG丸ｺﾞｼｯｸM-PRO" pitchFamily="50" charset="-128"/>
                <a:ea typeface="HG丸ｺﾞｼｯｸM-PRO" pitchFamily="50" charset="-128"/>
              </a:rPr>
              <a:t>：有効煙突高さ</a:t>
            </a:r>
            <a:r>
              <a:rPr kumimoji="1" lang="en-US" altLang="ja-JP" dirty="0" smtClean="0">
                <a:latin typeface="HG丸ｺﾞｼｯｸM-PRO" pitchFamily="50" charset="-128"/>
                <a:ea typeface="HG丸ｺﾞｼｯｸM-PRO" pitchFamily="50" charset="-128"/>
              </a:rPr>
              <a:t>[m]</a:t>
            </a:r>
            <a:endParaRPr kumimoji="1" lang="ja-JP" altLang="en-US" dirty="0">
              <a:latin typeface="HG丸ｺﾞｼｯｸM-PRO" pitchFamily="50" charset="-128"/>
              <a:ea typeface="HG丸ｺﾞｼｯｸM-PRO" pitchFamily="50" charset="-128"/>
            </a:endParaRPr>
          </a:p>
        </p:txBody>
      </p:sp>
      <p:graphicFrame>
        <p:nvGraphicFramePr>
          <p:cNvPr id="3077" name="Object 5"/>
          <p:cNvGraphicFramePr>
            <a:graphicFrameLocks noChangeAspect="1"/>
          </p:cNvGraphicFramePr>
          <p:nvPr>
            <p:extLst>
              <p:ext uri="{D42A27DB-BD31-4B8C-83A1-F6EECF244321}">
                <p14:modId xmlns:p14="http://schemas.microsoft.com/office/powerpoint/2010/main" val="57557517"/>
              </p:ext>
            </p:extLst>
          </p:nvPr>
        </p:nvGraphicFramePr>
        <p:xfrm>
          <a:off x="1522413" y="3212976"/>
          <a:ext cx="4524375" cy="936625"/>
        </p:xfrm>
        <a:graphic>
          <a:graphicData uri="http://schemas.openxmlformats.org/presentationml/2006/ole">
            <mc:AlternateContent xmlns:mc="http://schemas.openxmlformats.org/markup-compatibility/2006">
              <mc:Choice xmlns:v="urn:schemas-microsoft-com:vml" Requires="v">
                <p:oleObj spid="_x0000_s345102" name="数式" r:id="rId4" imgW="1104900" imgH="228600" progId="Equation.3">
                  <p:embed/>
                </p:oleObj>
              </mc:Choice>
              <mc:Fallback>
                <p:oleObj name="数式" r:id="rId4" imgW="1104900" imgH="228600" progId="Equation.3">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2413" y="3212976"/>
                        <a:ext cx="4524375"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正方形/長方形 5"/>
          <p:cNvSpPr/>
          <p:nvPr/>
        </p:nvSpPr>
        <p:spPr>
          <a:xfrm>
            <a:off x="1066800" y="1484784"/>
            <a:ext cx="7772400" cy="923330"/>
          </a:xfrm>
          <a:prstGeom prst="rect">
            <a:avLst/>
          </a:prstGeom>
        </p:spPr>
        <p:txBody>
          <a:bodyPr wrap="square">
            <a:spAutoFit/>
          </a:bodyPr>
          <a:lstStyle/>
          <a:p>
            <a:r>
              <a:rPr lang="ja-JP" altLang="en-US" dirty="0"/>
              <a:t>例題４</a:t>
            </a:r>
            <a:endParaRPr lang="en-US" altLang="ja-JP" dirty="0"/>
          </a:p>
          <a:p>
            <a:r>
              <a:rPr lang="ja-JP" altLang="en-US" dirty="0"/>
              <a:t>　Ｋ値が</a:t>
            </a:r>
            <a:r>
              <a:rPr lang="en-US" altLang="ja-JP" dirty="0"/>
              <a:t>17.5</a:t>
            </a:r>
            <a:r>
              <a:rPr lang="ja-JP" altLang="en-US" dirty="0"/>
              <a:t>の地域で，有効煙突高さが</a:t>
            </a:r>
            <a:r>
              <a:rPr lang="en-US" altLang="ja-JP" dirty="0"/>
              <a:t>150m</a:t>
            </a:r>
            <a:r>
              <a:rPr lang="ja-JP" altLang="en-US" dirty="0"/>
              <a:t>である時の硫黄酸化物の許容排出量</a:t>
            </a:r>
            <a:r>
              <a:rPr lang="en-US" altLang="ja-JP" dirty="0"/>
              <a:t>[m</a:t>
            </a:r>
            <a:r>
              <a:rPr lang="en-US" altLang="ja-JP" baseline="30000" dirty="0"/>
              <a:t>3</a:t>
            </a:r>
            <a:r>
              <a:rPr lang="en-US" altLang="ja-JP" dirty="0"/>
              <a:t>/h]</a:t>
            </a:r>
            <a:r>
              <a:rPr lang="ja-JP" altLang="en-US" dirty="0"/>
              <a:t>（</a:t>
            </a:r>
            <a:r>
              <a:rPr lang="en-US" altLang="ja-JP" dirty="0"/>
              <a:t>0</a:t>
            </a:r>
            <a:r>
              <a:rPr lang="ja-JP" altLang="en-US" dirty="0"/>
              <a:t>℃，</a:t>
            </a:r>
            <a:r>
              <a:rPr lang="en-US" altLang="ja-JP" dirty="0"/>
              <a:t>101.3kPa</a:t>
            </a:r>
            <a:r>
              <a:rPr lang="ja-JP" altLang="en-US" dirty="0"/>
              <a:t>）を求めなさい。</a:t>
            </a:r>
            <a:endParaRPr lang="en-US" altLang="ja-JP" dirty="0"/>
          </a:p>
        </p:txBody>
      </p:sp>
      <p:sp>
        <p:nvSpPr>
          <p:cNvPr id="7" name="正方形/長方形 6"/>
          <p:cNvSpPr/>
          <p:nvPr/>
        </p:nvSpPr>
        <p:spPr>
          <a:xfrm>
            <a:off x="2555776" y="2699628"/>
            <a:ext cx="862737" cy="369332"/>
          </a:xfrm>
          <a:prstGeom prst="rect">
            <a:avLst/>
          </a:prstGeom>
        </p:spPr>
        <p:txBody>
          <a:bodyPr wrap="none">
            <a:spAutoFit/>
          </a:bodyPr>
          <a:lstStyle/>
          <a:p>
            <a:r>
              <a:rPr lang="en-US" altLang="ja-JP" dirty="0">
                <a:latin typeface="HG丸ｺﾞｼｯｸM-PRO" pitchFamily="50" charset="-128"/>
                <a:ea typeface="HG丸ｺﾞｼｯｸM-PRO" pitchFamily="50" charset="-128"/>
              </a:rPr>
              <a:t>=17.5</a:t>
            </a:r>
            <a:endParaRPr lang="ja-JP" altLang="en-US" dirty="0"/>
          </a:p>
        </p:txBody>
      </p:sp>
      <p:sp>
        <p:nvSpPr>
          <p:cNvPr id="8" name="正方形/長方形 7"/>
          <p:cNvSpPr/>
          <p:nvPr/>
        </p:nvSpPr>
        <p:spPr>
          <a:xfrm>
            <a:off x="3961095" y="2987660"/>
            <a:ext cx="1221809" cy="369332"/>
          </a:xfrm>
          <a:prstGeom prst="rect">
            <a:avLst/>
          </a:prstGeom>
        </p:spPr>
        <p:txBody>
          <a:bodyPr wrap="none">
            <a:spAutoFit/>
          </a:bodyPr>
          <a:lstStyle/>
          <a:p>
            <a:r>
              <a:rPr lang="en-US" altLang="ja-JP" dirty="0">
                <a:latin typeface="HG丸ｺﾞｼｯｸM-PRO" pitchFamily="50" charset="-128"/>
                <a:ea typeface="HG丸ｺﾞｼｯｸM-PRO" pitchFamily="50" charset="-128"/>
              </a:rPr>
              <a:t>=150[m]</a:t>
            </a:r>
            <a:endParaRPr lang="ja-JP" altLang="en-US" dirty="0"/>
          </a:p>
        </p:txBody>
      </p:sp>
      <p:graphicFrame>
        <p:nvGraphicFramePr>
          <p:cNvPr id="13" name="Object 5"/>
          <p:cNvGraphicFramePr>
            <a:graphicFrameLocks noChangeAspect="1"/>
          </p:cNvGraphicFramePr>
          <p:nvPr>
            <p:extLst>
              <p:ext uri="{D42A27DB-BD31-4B8C-83A1-F6EECF244321}">
                <p14:modId xmlns:p14="http://schemas.microsoft.com/office/powerpoint/2010/main" val="2762401762"/>
              </p:ext>
            </p:extLst>
          </p:nvPr>
        </p:nvGraphicFramePr>
        <p:xfrm>
          <a:off x="2027584" y="4109318"/>
          <a:ext cx="4992688" cy="831850"/>
        </p:xfrm>
        <a:graphic>
          <a:graphicData uri="http://schemas.openxmlformats.org/presentationml/2006/ole">
            <mc:AlternateContent xmlns:mc="http://schemas.openxmlformats.org/markup-compatibility/2006">
              <mc:Choice xmlns:v="urn:schemas-microsoft-com:vml" Requires="v">
                <p:oleObj spid="_x0000_s345103" name="数式" r:id="rId6" imgW="1218960" imgH="203040" progId="Equation.3">
                  <p:embed/>
                </p:oleObj>
              </mc:Choice>
              <mc:Fallback>
                <p:oleObj name="数式" r:id="rId6" imgW="1218960" imgH="203040" progId="Equation.3">
                  <p:embed/>
                  <p:pic>
                    <p:nvPicPr>
                      <p:cNvPr id="0"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27584" y="4109318"/>
                        <a:ext cx="4992688"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 name="Object 5"/>
          <p:cNvGraphicFramePr>
            <a:graphicFrameLocks noChangeAspect="1"/>
          </p:cNvGraphicFramePr>
          <p:nvPr>
            <p:extLst>
              <p:ext uri="{D42A27DB-BD31-4B8C-83A1-F6EECF244321}">
                <p14:modId xmlns:p14="http://schemas.microsoft.com/office/powerpoint/2010/main" val="864035843"/>
              </p:ext>
            </p:extLst>
          </p:nvPr>
        </p:nvGraphicFramePr>
        <p:xfrm>
          <a:off x="2018457" y="5012655"/>
          <a:ext cx="3849687" cy="936625"/>
        </p:xfrm>
        <a:graphic>
          <a:graphicData uri="http://schemas.openxmlformats.org/presentationml/2006/ole">
            <mc:AlternateContent xmlns:mc="http://schemas.openxmlformats.org/markup-compatibility/2006">
              <mc:Choice xmlns:v="urn:schemas-microsoft-com:vml" Requires="v">
                <p:oleObj spid="_x0000_s345104" name="数式" r:id="rId8" imgW="939600" imgH="228600" progId="Equation.3">
                  <p:embed/>
                </p:oleObj>
              </mc:Choice>
              <mc:Fallback>
                <p:oleObj name="数式" r:id="rId8" imgW="939600" imgH="228600" progId="Equation.3">
                  <p:embed/>
                  <p:pic>
                    <p:nvPicPr>
                      <p:cNvPr id="0"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18457" y="5012655"/>
                        <a:ext cx="3849687"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538014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077"/>
                                        </p:tgtEl>
                                        <p:attrNameLst>
                                          <p:attrName>style.visibility</p:attrName>
                                        </p:attrNameLst>
                                      </p:cBhvr>
                                      <p:to>
                                        <p:strVal val="visible"/>
                                      </p:to>
                                    </p:set>
                                    <p:animEffect transition="in" filter="fade">
                                      <p:cBhvr>
                                        <p:cTn id="10" dur="500"/>
                                        <p:tgtEl>
                                          <p:spTgt spid="307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P spid="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aseline="0" dirty="0" smtClean="0">
                <a:solidFill>
                  <a:srgbClr val="0070C0"/>
                </a:solidFill>
                <a:latin typeface="+mn-ea"/>
                <a:ea typeface="+mn-ea"/>
              </a:rPr>
              <a:t>総量規制</a:t>
            </a:r>
            <a:endParaRPr kumimoji="1" lang="ja-JP" altLang="en-US" baseline="0" dirty="0">
              <a:solidFill>
                <a:srgbClr val="0070C0"/>
              </a:solidFill>
              <a:latin typeface="+mn-ea"/>
              <a:ea typeface="+mn-ea"/>
            </a:endParaRPr>
          </a:p>
        </p:txBody>
      </p:sp>
      <p:sp>
        <p:nvSpPr>
          <p:cNvPr id="3" name="コンテンツ プレースホルダ 2"/>
          <p:cNvSpPr>
            <a:spLocks noGrp="1"/>
          </p:cNvSpPr>
          <p:nvPr>
            <p:ph idx="1"/>
          </p:nvPr>
        </p:nvSpPr>
        <p:spPr>
          <a:xfrm>
            <a:off x="1066800" y="1676400"/>
            <a:ext cx="7897688" cy="4992960"/>
          </a:xfrm>
        </p:spPr>
        <p:txBody>
          <a:bodyPr>
            <a:normAutofit/>
          </a:bodyPr>
          <a:lstStyle/>
          <a:p>
            <a:pPr>
              <a:buFont typeface="Wingdings" pitchFamily="2" charset="2"/>
              <a:buChar char="l"/>
            </a:pPr>
            <a:r>
              <a:rPr lang="ja-JP" altLang="en-US" sz="2800" baseline="0" dirty="0" smtClean="0">
                <a:latin typeface="HG丸ｺﾞｼｯｸM-PRO" pitchFamily="50" charset="-128"/>
                <a:ea typeface="HG丸ｺﾞｼｯｸM-PRO" pitchFamily="50" charset="-128"/>
              </a:rPr>
              <a:t>地域全体へ許容される水質汚濁物質や大気汚染物質の総排出量を定め，各工場などに対して排出できる最大量を配分して規制をする</a:t>
            </a:r>
            <a:endParaRPr kumimoji="1" lang="ja-JP" altLang="en-US" sz="2800" baseline="0" dirty="0">
              <a:latin typeface="HG丸ｺﾞｼｯｸM-PRO" pitchFamily="50" charset="-128"/>
              <a:ea typeface="HG丸ｺﾞｼｯｸM-PRO" pitchFamily="50" charset="-128"/>
            </a:endParaRPr>
          </a:p>
        </p:txBody>
      </p:sp>
      <p:sp>
        <p:nvSpPr>
          <p:cNvPr id="327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grpSp>
        <p:nvGrpSpPr>
          <p:cNvPr id="20" name="グループ化 19"/>
          <p:cNvGrpSpPr/>
          <p:nvPr/>
        </p:nvGrpSpPr>
        <p:grpSpPr>
          <a:xfrm>
            <a:off x="2483768" y="2996952"/>
            <a:ext cx="4320480" cy="3720926"/>
            <a:chOff x="2699792" y="2509177"/>
            <a:chExt cx="4176464" cy="3440103"/>
          </a:xfrm>
        </p:grpSpPr>
        <p:sp>
          <p:nvSpPr>
            <p:cNvPr id="21" name="小波 20"/>
            <p:cNvSpPr/>
            <p:nvPr/>
          </p:nvSpPr>
          <p:spPr>
            <a:xfrm rot="13229741">
              <a:off x="4419308" y="3320468"/>
              <a:ext cx="1468642" cy="2526572"/>
            </a:xfrm>
            <a:prstGeom prst="doubleWav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dirty="0">
                <a:solidFill>
                  <a:schemeClr val="tx2">
                    <a:lumMod val="60000"/>
                    <a:lumOff val="40000"/>
                  </a:schemeClr>
                </a:solidFill>
              </a:endParaRPr>
            </a:p>
          </p:txBody>
        </p:sp>
        <p:grpSp>
          <p:nvGrpSpPr>
            <p:cNvPr id="22" name="グループ化 14"/>
            <p:cNvGrpSpPr/>
            <p:nvPr/>
          </p:nvGrpSpPr>
          <p:grpSpPr>
            <a:xfrm>
              <a:off x="2699792" y="2509177"/>
              <a:ext cx="2228942" cy="2071709"/>
              <a:chOff x="2699792" y="2498800"/>
              <a:chExt cx="2228942" cy="1828181"/>
            </a:xfrm>
          </p:grpSpPr>
          <p:grpSp>
            <p:nvGrpSpPr>
              <p:cNvPr id="27" name="グループ化 2168"/>
              <p:cNvGrpSpPr/>
              <p:nvPr/>
            </p:nvGrpSpPr>
            <p:grpSpPr>
              <a:xfrm>
                <a:off x="2699792" y="2996952"/>
                <a:ext cx="2228942" cy="1330029"/>
                <a:chOff x="2649593" y="2995411"/>
                <a:chExt cx="2228942" cy="1330029"/>
              </a:xfrm>
            </p:grpSpPr>
            <p:grpSp>
              <p:nvGrpSpPr>
                <p:cNvPr id="30" name="Group 40"/>
                <p:cNvGrpSpPr>
                  <a:grpSpLocks noChangeAspect="1"/>
                </p:cNvGrpSpPr>
                <p:nvPr/>
              </p:nvGrpSpPr>
              <p:grpSpPr bwMode="gray">
                <a:xfrm>
                  <a:off x="4092931" y="3789040"/>
                  <a:ext cx="785604" cy="536400"/>
                  <a:chOff x="2306" y="1455"/>
                  <a:chExt cx="2408" cy="1118"/>
                </a:xfrm>
              </p:grpSpPr>
              <p:sp>
                <p:nvSpPr>
                  <p:cNvPr id="32" name="Freeform 71"/>
                  <p:cNvSpPr>
                    <a:spLocks/>
                  </p:cNvSpPr>
                  <p:nvPr/>
                </p:nvSpPr>
                <p:spPr bwMode="gray">
                  <a:xfrm>
                    <a:off x="2306" y="1455"/>
                    <a:ext cx="2408" cy="1118"/>
                  </a:xfrm>
                  <a:custGeom>
                    <a:avLst/>
                    <a:gdLst/>
                    <a:ahLst/>
                    <a:cxnLst>
                      <a:cxn ang="0">
                        <a:pos x="2228" y="1073"/>
                      </a:cxn>
                      <a:cxn ang="0">
                        <a:pos x="2218" y="1045"/>
                      </a:cxn>
                      <a:cxn ang="0">
                        <a:pos x="2201" y="1008"/>
                      </a:cxn>
                      <a:cxn ang="0">
                        <a:pos x="2178" y="965"/>
                      </a:cxn>
                      <a:cxn ang="0">
                        <a:pos x="2147" y="919"/>
                      </a:cxn>
                      <a:cxn ang="0">
                        <a:pos x="2108" y="874"/>
                      </a:cxn>
                      <a:cxn ang="0">
                        <a:pos x="2060" y="833"/>
                      </a:cxn>
                      <a:cxn ang="0">
                        <a:pos x="2003" y="799"/>
                      </a:cxn>
                      <a:cxn ang="0">
                        <a:pos x="1935" y="774"/>
                      </a:cxn>
                      <a:cxn ang="0">
                        <a:pos x="1896" y="769"/>
                      </a:cxn>
                      <a:cxn ang="0">
                        <a:pos x="1852" y="772"/>
                      </a:cxn>
                      <a:cxn ang="0">
                        <a:pos x="1801" y="780"/>
                      </a:cxn>
                      <a:cxn ang="0">
                        <a:pos x="1747" y="793"/>
                      </a:cxn>
                      <a:cxn ang="0">
                        <a:pos x="1688" y="809"/>
                      </a:cxn>
                      <a:cxn ang="0">
                        <a:pos x="1630" y="827"/>
                      </a:cxn>
                      <a:cxn ang="0">
                        <a:pos x="1572" y="847"/>
                      </a:cxn>
                      <a:cxn ang="0">
                        <a:pos x="1516" y="867"/>
                      </a:cxn>
                      <a:cxn ang="0">
                        <a:pos x="1495" y="874"/>
                      </a:cxn>
                      <a:cxn ang="0">
                        <a:pos x="1476" y="880"/>
                      </a:cxn>
                      <a:cxn ang="0">
                        <a:pos x="1457" y="888"/>
                      </a:cxn>
                      <a:cxn ang="0">
                        <a:pos x="1439" y="894"/>
                      </a:cxn>
                      <a:cxn ang="0">
                        <a:pos x="1394" y="902"/>
                      </a:cxn>
                      <a:cxn ang="0">
                        <a:pos x="1361" y="889"/>
                      </a:cxn>
                      <a:cxn ang="0">
                        <a:pos x="1330" y="862"/>
                      </a:cxn>
                      <a:cxn ang="0">
                        <a:pos x="1296" y="819"/>
                      </a:cxn>
                      <a:cxn ang="0">
                        <a:pos x="1277" y="790"/>
                      </a:cxn>
                      <a:cxn ang="0">
                        <a:pos x="1253" y="762"/>
                      </a:cxn>
                      <a:cxn ang="0">
                        <a:pos x="1226" y="733"/>
                      </a:cxn>
                      <a:cxn ang="0">
                        <a:pos x="1195" y="706"/>
                      </a:cxn>
                      <a:cxn ang="0">
                        <a:pos x="1183" y="696"/>
                      </a:cxn>
                      <a:cxn ang="0">
                        <a:pos x="1169" y="689"/>
                      </a:cxn>
                      <a:cxn ang="0">
                        <a:pos x="1155" y="585"/>
                      </a:cxn>
                      <a:cxn ang="0">
                        <a:pos x="1122" y="501"/>
                      </a:cxn>
                      <a:cxn ang="0">
                        <a:pos x="1075" y="444"/>
                      </a:cxn>
                      <a:cxn ang="0">
                        <a:pos x="1017" y="422"/>
                      </a:cxn>
                      <a:cxn ang="0">
                        <a:pos x="834" y="285"/>
                      </a:cxn>
                      <a:cxn ang="0">
                        <a:pos x="695" y="45"/>
                      </a:cxn>
                      <a:cxn ang="0">
                        <a:pos x="898" y="0"/>
                      </a:cxn>
                      <a:cxn ang="0">
                        <a:pos x="435" y="45"/>
                      </a:cxn>
                      <a:cxn ang="0">
                        <a:pos x="649" y="285"/>
                      </a:cxn>
                      <a:cxn ang="0">
                        <a:pos x="512" y="425"/>
                      </a:cxn>
                      <a:cxn ang="0">
                        <a:pos x="121" y="431"/>
                      </a:cxn>
                      <a:cxn ang="0">
                        <a:pos x="67" y="472"/>
                      </a:cxn>
                      <a:cxn ang="0">
                        <a:pos x="26" y="548"/>
                      </a:cxn>
                      <a:cxn ang="0">
                        <a:pos x="2" y="648"/>
                      </a:cxn>
                      <a:cxn ang="0">
                        <a:pos x="2" y="763"/>
                      </a:cxn>
                      <a:cxn ang="0">
                        <a:pos x="26" y="863"/>
                      </a:cxn>
                      <a:cxn ang="0">
                        <a:pos x="67" y="939"/>
                      </a:cxn>
                      <a:cxn ang="0">
                        <a:pos x="121" y="979"/>
                      </a:cxn>
                      <a:cxn ang="0">
                        <a:pos x="1017" y="986"/>
                      </a:cxn>
                      <a:cxn ang="0">
                        <a:pos x="1028" y="987"/>
                      </a:cxn>
                      <a:cxn ang="0">
                        <a:pos x="1045" y="989"/>
                      </a:cxn>
                      <a:cxn ang="0">
                        <a:pos x="1061" y="1031"/>
                      </a:cxn>
                      <a:cxn ang="0">
                        <a:pos x="1087" y="1073"/>
                      </a:cxn>
                      <a:cxn ang="0">
                        <a:pos x="1128" y="1106"/>
                      </a:cxn>
                      <a:cxn ang="0">
                        <a:pos x="1190" y="1118"/>
                      </a:cxn>
                      <a:cxn ang="0">
                        <a:pos x="2393" y="1117"/>
                      </a:cxn>
                      <a:cxn ang="0">
                        <a:pos x="2406" y="1104"/>
                      </a:cxn>
                      <a:cxn ang="0">
                        <a:pos x="2406" y="1087"/>
                      </a:cxn>
                      <a:cxn ang="0">
                        <a:pos x="2393" y="1075"/>
                      </a:cxn>
                    </a:cxnLst>
                    <a:rect l="0" t="0" r="r" b="b"/>
                    <a:pathLst>
                      <a:path w="2408" h="1118">
                        <a:moveTo>
                          <a:pt x="2385" y="1073"/>
                        </a:moveTo>
                        <a:lnTo>
                          <a:pt x="2228" y="1073"/>
                        </a:lnTo>
                        <a:lnTo>
                          <a:pt x="2223" y="1060"/>
                        </a:lnTo>
                        <a:lnTo>
                          <a:pt x="2218" y="1045"/>
                        </a:lnTo>
                        <a:lnTo>
                          <a:pt x="2210" y="1028"/>
                        </a:lnTo>
                        <a:lnTo>
                          <a:pt x="2201" y="1008"/>
                        </a:lnTo>
                        <a:lnTo>
                          <a:pt x="2191" y="987"/>
                        </a:lnTo>
                        <a:lnTo>
                          <a:pt x="2178" y="965"/>
                        </a:lnTo>
                        <a:lnTo>
                          <a:pt x="2163" y="942"/>
                        </a:lnTo>
                        <a:lnTo>
                          <a:pt x="2147" y="919"/>
                        </a:lnTo>
                        <a:lnTo>
                          <a:pt x="2129" y="897"/>
                        </a:lnTo>
                        <a:lnTo>
                          <a:pt x="2108" y="874"/>
                        </a:lnTo>
                        <a:lnTo>
                          <a:pt x="2085" y="853"/>
                        </a:lnTo>
                        <a:lnTo>
                          <a:pt x="2060" y="833"/>
                        </a:lnTo>
                        <a:lnTo>
                          <a:pt x="2032" y="815"/>
                        </a:lnTo>
                        <a:lnTo>
                          <a:pt x="2003" y="799"/>
                        </a:lnTo>
                        <a:lnTo>
                          <a:pt x="1970" y="785"/>
                        </a:lnTo>
                        <a:lnTo>
                          <a:pt x="1935" y="774"/>
                        </a:lnTo>
                        <a:lnTo>
                          <a:pt x="1916" y="770"/>
                        </a:lnTo>
                        <a:lnTo>
                          <a:pt x="1896" y="769"/>
                        </a:lnTo>
                        <a:lnTo>
                          <a:pt x="1874" y="770"/>
                        </a:lnTo>
                        <a:lnTo>
                          <a:pt x="1852" y="772"/>
                        </a:lnTo>
                        <a:lnTo>
                          <a:pt x="1827" y="775"/>
                        </a:lnTo>
                        <a:lnTo>
                          <a:pt x="1801" y="780"/>
                        </a:lnTo>
                        <a:lnTo>
                          <a:pt x="1774" y="785"/>
                        </a:lnTo>
                        <a:lnTo>
                          <a:pt x="1747" y="793"/>
                        </a:lnTo>
                        <a:lnTo>
                          <a:pt x="1718" y="800"/>
                        </a:lnTo>
                        <a:lnTo>
                          <a:pt x="1688" y="809"/>
                        </a:lnTo>
                        <a:lnTo>
                          <a:pt x="1660" y="817"/>
                        </a:lnTo>
                        <a:lnTo>
                          <a:pt x="1630" y="827"/>
                        </a:lnTo>
                        <a:lnTo>
                          <a:pt x="1602" y="837"/>
                        </a:lnTo>
                        <a:lnTo>
                          <a:pt x="1572" y="847"/>
                        </a:lnTo>
                        <a:lnTo>
                          <a:pt x="1544" y="857"/>
                        </a:lnTo>
                        <a:lnTo>
                          <a:pt x="1516" y="867"/>
                        </a:lnTo>
                        <a:lnTo>
                          <a:pt x="1505" y="871"/>
                        </a:lnTo>
                        <a:lnTo>
                          <a:pt x="1495" y="874"/>
                        </a:lnTo>
                        <a:lnTo>
                          <a:pt x="1486" y="878"/>
                        </a:lnTo>
                        <a:lnTo>
                          <a:pt x="1476" y="880"/>
                        </a:lnTo>
                        <a:lnTo>
                          <a:pt x="1466" y="884"/>
                        </a:lnTo>
                        <a:lnTo>
                          <a:pt x="1457" y="888"/>
                        </a:lnTo>
                        <a:lnTo>
                          <a:pt x="1447" y="890"/>
                        </a:lnTo>
                        <a:lnTo>
                          <a:pt x="1439" y="894"/>
                        </a:lnTo>
                        <a:lnTo>
                          <a:pt x="1415" y="900"/>
                        </a:lnTo>
                        <a:lnTo>
                          <a:pt x="1394" y="902"/>
                        </a:lnTo>
                        <a:lnTo>
                          <a:pt x="1377" y="898"/>
                        </a:lnTo>
                        <a:lnTo>
                          <a:pt x="1361" y="889"/>
                        </a:lnTo>
                        <a:lnTo>
                          <a:pt x="1345" y="878"/>
                        </a:lnTo>
                        <a:lnTo>
                          <a:pt x="1330" y="862"/>
                        </a:lnTo>
                        <a:lnTo>
                          <a:pt x="1314" y="842"/>
                        </a:lnTo>
                        <a:lnTo>
                          <a:pt x="1296" y="819"/>
                        </a:lnTo>
                        <a:lnTo>
                          <a:pt x="1286" y="805"/>
                        </a:lnTo>
                        <a:lnTo>
                          <a:pt x="1277" y="790"/>
                        </a:lnTo>
                        <a:lnTo>
                          <a:pt x="1265" y="775"/>
                        </a:lnTo>
                        <a:lnTo>
                          <a:pt x="1253" y="762"/>
                        </a:lnTo>
                        <a:lnTo>
                          <a:pt x="1241" y="747"/>
                        </a:lnTo>
                        <a:lnTo>
                          <a:pt x="1226" y="733"/>
                        </a:lnTo>
                        <a:lnTo>
                          <a:pt x="1211" y="720"/>
                        </a:lnTo>
                        <a:lnTo>
                          <a:pt x="1195" y="706"/>
                        </a:lnTo>
                        <a:lnTo>
                          <a:pt x="1189" y="701"/>
                        </a:lnTo>
                        <a:lnTo>
                          <a:pt x="1183" y="696"/>
                        </a:lnTo>
                        <a:lnTo>
                          <a:pt x="1175" y="692"/>
                        </a:lnTo>
                        <a:lnTo>
                          <a:pt x="1169" y="689"/>
                        </a:lnTo>
                        <a:lnTo>
                          <a:pt x="1164" y="634"/>
                        </a:lnTo>
                        <a:lnTo>
                          <a:pt x="1155" y="585"/>
                        </a:lnTo>
                        <a:lnTo>
                          <a:pt x="1140" y="539"/>
                        </a:lnTo>
                        <a:lnTo>
                          <a:pt x="1122" y="501"/>
                        </a:lnTo>
                        <a:lnTo>
                          <a:pt x="1100" y="469"/>
                        </a:lnTo>
                        <a:lnTo>
                          <a:pt x="1075" y="444"/>
                        </a:lnTo>
                        <a:lnTo>
                          <a:pt x="1046" y="428"/>
                        </a:lnTo>
                        <a:lnTo>
                          <a:pt x="1017" y="422"/>
                        </a:lnTo>
                        <a:lnTo>
                          <a:pt x="834" y="422"/>
                        </a:lnTo>
                        <a:lnTo>
                          <a:pt x="834" y="285"/>
                        </a:lnTo>
                        <a:lnTo>
                          <a:pt x="695" y="285"/>
                        </a:lnTo>
                        <a:lnTo>
                          <a:pt x="695" y="45"/>
                        </a:lnTo>
                        <a:lnTo>
                          <a:pt x="898" y="45"/>
                        </a:lnTo>
                        <a:lnTo>
                          <a:pt x="898" y="0"/>
                        </a:lnTo>
                        <a:lnTo>
                          <a:pt x="435" y="0"/>
                        </a:lnTo>
                        <a:lnTo>
                          <a:pt x="435" y="45"/>
                        </a:lnTo>
                        <a:lnTo>
                          <a:pt x="649" y="45"/>
                        </a:lnTo>
                        <a:lnTo>
                          <a:pt x="649" y="285"/>
                        </a:lnTo>
                        <a:lnTo>
                          <a:pt x="512" y="285"/>
                        </a:lnTo>
                        <a:lnTo>
                          <a:pt x="512" y="425"/>
                        </a:lnTo>
                        <a:lnTo>
                          <a:pt x="152" y="425"/>
                        </a:lnTo>
                        <a:lnTo>
                          <a:pt x="121" y="431"/>
                        </a:lnTo>
                        <a:lnTo>
                          <a:pt x="93" y="446"/>
                        </a:lnTo>
                        <a:lnTo>
                          <a:pt x="67" y="472"/>
                        </a:lnTo>
                        <a:lnTo>
                          <a:pt x="45" y="506"/>
                        </a:lnTo>
                        <a:lnTo>
                          <a:pt x="26" y="548"/>
                        </a:lnTo>
                        <a:lnTo>
                          <a:pt x="12" y="596"/>
                        </a:lnTo>
                        <a:lnTo>
                          <a:pt x="2" y="648"/>
                        </a:lnTo>
                        <a:lnTo>
                          <a:pt x="0" y="706"/>
                        </a:lnTo>
                        <a:lnTo>
                          <a:pt x="2" y="763"/>
                        </a:lnTo>
                        <a:lnTo>
                          <a:pt x="12" y="816"/>
                        </a:lnTo>
                        <a:lnTo>
                          <a:pt x="26" y="863"/>
                        </a:lnTo>
                        <a:lnTo>
                          <a:pt x="45" y="905"/>
                        </a:lnTo>
                        <a:lnTo>
                          <a:pt x="67" y="939"/>
                        </a:lnTo>
                        <a:lnTo>
                          <a:pt x="93" y="965"/>
                        </a:lnTo>
                        <a:lnTo>
                          <a:pt x="121" y="979"/>
                        </a:lnTo>
                        <a:lnTo>
                          <a:pt x="152" y="986"/>
                        </a:lnTo>
                        <a:lnTo>
                          <a:pt x="1017" y="986"/>
                        </a:lnTo>
                        <a:lnTo>
                          <a:pt x="1020" y="986"/>
                        </a:lnTo>
                        <a:lnTo>
                          <a:pt x="1028" y="987"/>
                        </a:lnTo>
                        <a:lnTo>
                          <a:pt x="1037" y="988"/>
                        </a:lnTo>
                        <a:lnTo>
                          <a:pt x="1045" y="989"/>
                        </a:lnTo>
                        <a:lnTo>
                          <a:pt x="1053" y="1010"/>
                        </a:lnTo>
                        <a:lnTo>
                          <a:pt x="1061" y="1031"/>
                        </a:lnTo>
                        <a:lnTo>
                          <a:pt x="1074" y="1054"/>
                        </a:lnTo>
                        <a:lnTo>
                          <a:pt x="1087" y="1073"/>
                        </a:lnTo>
                        <a:lnTo>
                          <a:pt x="1106" y="1091"/>
                        </a:lnTo>
                        <a:lnTo>
                          <a:pt x="1128" y="1106"/>
                        </a:lnTo>
                        <a:lnTo>
                          <a:pt x="1157" y="1114"/>
                        </a:lnTo>
                        <a:lnTo>
                          <a:pt x="1190" y="1118"/>
                        </a:lnTo>
                        <a:lnTo>
                          <a:pt x="2385" y="1118"/>
                        </a:lnTo>
                        <a:lnTo>
                          <a:pt x="2393" y="1117"/>
                        </a:lnTo>
                        <a:lnTo>
                          <a:pt x="2401" y="1112"/>
                        </a:lnTo>
                        <a:lnTo>
                          <a:pt x="2406" y="1104"/>
                        </a:lnTo>
                        <a:lnTo>
                          <a:pt x="2408" y="1096"/>
                        </a:lnTo>
                        <a:lnTo>
                          <a:pt x="2406" y="1087"/>
                        </a:lnTo>
                        <a:lnTo>
                          <a:pt x="2401" y="1080"/>
                        </a:lnTo>
                        <a:lnTo>
                          <a:pt x="2393" y="1075"/>
                        </a:lnTo>
                        <a:lnTo>
                          <a:pt x="2385" y="107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noFill/>
                    </a:endParaRPr>
                  </a:p>
                </p:txBody>
              </p:sp>
              <p:sp>
                <p:nvSpPr>
                  <p:cNvPr id="33" name="Freeform 74"/>
                  <p:cNvSpPr>
                    <a:spLocks/>
                  </p:cNvSpPr>
                  <p:nvPr/>
                </p:nvSpPr>
                <p:spPr bwMode="gray">
                  <a:xfrm>
                    <a:off x="2352" y="1925"/>
                    <a:ext cx="889" cy="471"/>
                  </a:xfrm>
                  <a:custGeom>
                    <a:avLst/>
                    <a:gdLst/>
                    <a:ahLst/>
                    <a:cxnLst>
                      <a:cxn ang="0">
                        <a:pos x="0" y="236"/>
                      </a:cxn>
                      <a:cxn ang="0">
                        <a:pos x="2" y="185"/>
                      </a:cxn>
                      <a:cxn ang="0">
                        <a:pos x="10" y="140"/>
                      </a:cxn>
                      <a:cxn ang="0">
                        <a:pos x="21" y="100"/>
                      </a:cxn>
                      <a:cxn ang="0">
                        <a:pos x="34" y="65"/>
                      </a:cxn>
                      <a:cxn ang="0">
                        <a:pos x="50" y="38"/>
                      </a:cxn>
                      <a:cxn ang="0">
                        <a:pos x="69" y="17"/>
                      </a:cxn>
                      <a:cxn ang="0">
                        <a:pos x="88" y="5"/>
                      </a:cxn>
                      <a:cxn ang="0">
                        <a:pos x="106" y="0"/>
                      </a:cxn>
                      <a:cxn ang="0">
                        <a:pos x="889" y="0"/>
                      </a:cxn>
                      <a:cxn ang="0">
                        <a:pos x="874" y="21"/>
                      </a:cxn>
                      <a:cxn ang="0">
                        <a:pos x="861" y="44"/>
                      </a:cxn>
                      <a:cxn ang="0">
                        <a:pos x="850" y="70"/>
                      </a:cxn>
                      <a:cxn ang="0">
                        <a:pos x="840" y="99"/>
                      </a:cxn>
                      <a:cxn ang="0">
                        <a:pos x="831" y="131"/>
                      </a:cxn>
                      <a:cxn ang="0">
                        <a:pos x="826" y="164"/>
                      </a:cxn>
                      <a:cxn ang="0">
                        <a:pos x="822" y="199"/>
                      </a:cxn>
                      <a:cxn ang="0">
                        <a:pos x="821" y="236"/>
                      </a:cxn>
                      <a:cxn ang="0">
                        <a:pos x="822" y="272"/>
                      </a:cxn>
                      <a:cxn ang="0">
                        <a:pos x="826" y="308"/>
                      </a:cxn>
                      <a:cxn ang="0">
                        <a:pos x="831" y="340"/>
                      </a:cxn>
                      <a:cxn ang="0">
                        <a:pos x="840" y="372"/>
                      </a:cxn>
                      <a:cxn ang="0">
                        <a:pos x="850" y="401"/>
                      </a:cxn>
                      <a:cxn ang="0">
                        <a:pos x="861" y="427"/>
                      </a:cxn>
                      <a:cxn ang="0">
                        <a:pos x="874" y="450"/>
                      </a:cxn>
                      <a:cxn ang="0">
                        <a:pos x="889" y="471"/>
                      </a:cxn>
                      <a:cxn ang="0">
                        <a:pos x="106" y="471"/>
                      </a:cxn>
                      <a:cxn ang="0">
                        <a:pos x="88" y="466"/>
                      </a:cxn>
                      <a:cxn ang="0">
                        <a:pos x="69" y="454"/>
                      </a:cxn>
                      <a:cxn ang="0">
                        <a:pos x="50" y="433"/>
                      </a:cxn>
                      <a:cxn ang="0">
                        <a:pos x="34" y="406"/>
                      </a:cxn>
                      <a:cxn ang="0">
                        <a:pos x="21" y="371"/>
                      </a:cxn>
                      <a:cxn ang="0">
                        <a:pos x="10" y="331"/>
                      </a:cxn>
                      <a:cxn ang="0">
                        <a:pos x="2" y="286"/>
                      </a:cxn>
                      <a:cxn ang="0">
                        <a:pos x="0" y="236"/>
                      </a:cxn>
                    </a:cxnLst>
                    <a:rect l="0" t="0" r="r" b="b"/>
                    <a:pathLst>
                      <a:path w="889" h="471">
                        <a:moveTo>
                          <a:pt x="0" y="236"/>
                        </a:moveTo>
                        <a:lnTo>
                          <a:pt x="2" y="185"/>
                        </a:lnTo>
                        <a:lnTo>
                          <a:pt x="10" y="140"/>
                        </a:lnTo>
                        <a:lnTo>
                          <a:pt x="21" y="100"/>
                        </a:lnTo>
                        <a:lnTo>
                          <a:pt x="34" y="65"/>
                        </a:lnTo>
                        <a:lnTo>
                          <a:pt x="50" y="38"/>
                        </a:lnTo>
                        <a:lnTo>
                          <a:pt x="69" y="17"/>
                        </a:lnTo>
                        <a:lnTo>
                          <a:pt x="88" y="5"/>
                        </a:lnTo>
                        <a:lnTo>
                          <a:pt x="106" y="0"/>
                        </a:lnTo>
                        <a:lnTo>
                          <a:pt x="889" y="0"/>
                        </a:lnTo>
                        <a:lnTo>
                          <a:pt x="874" y="21"/>
                        </a:lnTo>
                        <a:lnTo>
                          <a:pt x="861" y="44"/>
                        </a:lnTo>
                        <a:lnTo>
                          <a:pt x="850" y="70"/>
                        </a:lnTo>
                        <a:lnTo>
                          <a:pt x="840" y="99"/>
                        </a:lnTo>
                        <a:lnTo>
                          <a:pt x="831" y="131"/>
                        </a:lnTo>
                        <a:lnTo>
                          <a:pt x="826" y="164"/>
                        </a:lnTo>
                        <a:lnTo>
                          <a:pt x="822" y="199"/>
                        </a:lnTo>
                        <a:lnTo>
                          <a:pt x="821" y="236"/>
                        </a:lnTo>
                        <a:lnTo>
                          <a:pt x="822" y="272"/>
                        </a:lnTo>
                        <a:lnTo>
                          <a:pt x="826" y="308"/>
                        </a:lnTo>
                        <a:lnTo>
                          <a:pt x="831" y="340"/>
                        </a:lnTo>
                        <a:lnTo>
                          <a:pt x="840" y="372"/>
                        </a:lnTo>
                        <a:lnTo>
                          <a:pt x="850" y="401"/>
                        </a:lnTo>
                        <a:lnTo>
                          <a:pt x="861" y="427"/>
                        </a:lnTo>
                        <a:lnTo>
                          <a:pt x="874" y="450"/>
                        </a:lnTo>
                        <a:lnTo>
                          <a:pt x="889" y="471"/>
                        </a:lnTo>
                        <a:lnTo>
                          <a:pt x="106" y="471"/>
                        </a:lnTo>
                        <a:lnTo>
                          <a:pt x="88" y="466"/>
                        </a:lnTo>
                        <a:lnTo>
                          <a:pt x="69" y="454"/>
                        </a:lnTo>
                        <a:lnTo>
                          <a:pt x="50" y="433"/>
                        </a:lnTo>
                        <a:lnTo>
                          <a:pt x="34" y="406"/>
                        </a:lnTo>
                        <a:lnTo>
                          <a:pt x="21" y="371"/>
                        </a:lnTo>
                        <a:lnTo>
                          <a:pt x="10" y="331"/>
                        </a:lnTo>
                        <a:lnTo>
                          <a:pt x="2" y="286"/>
                        </a:lnTo>
                        <a:lnTo>
                          <a:pt x="0" y="23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noFill/>
                    </a:endParaRPr>
                  </a:p>
                </p:txBody>
              </p:sp>
              <p:sp>
                <p:nvSpPr>
                  <p:cNvPr id="34" name="Freeform 75"/>
                  <p:cNvSpPr>
                    <a:spLocks/>
                  </p:cNvSpPr>
                  <p:nvPr/>
                </p:nvSpPr>
                <p:spPr bwMode="gray">
                  <a:xfrm>
                    <a:off x="3223" y="2166"/>
                    <a:ext cx="1263" cy="362"/>
                  </a:xfrm>
                  <a:custGeom>
                    <a:avLst/>
                    <a:gdLst/>
                    <a:ahLst/>
                    <a:cxnLst>
                      <a:cxn ang="0">
                        <a:pos x="168" y="250"/>
                      </a:cxn>
                      <a:cxn ang="0">
                        <a:pos x="160" y="239"/>
                      </a:cxn>
                      <a:cxn ang="0">
                        <a:pos x="149" y="235"/>
                      </a:cxn>
                      <a:cxn ang="0">
                        <a:pos x="139" y="234"/>
                      </a:cxn>
                      <a:cxn ang="0">
                        <a:pos x="125" y="233"/>
                      </a:cxn>
                      <a:cxn ang="0">
                        <a:pos x="111" y="230"/>
                      </a:cxn>
                      <a:cxn ang="0">
                        <a:pos x="100" y="230"/>
                      </a:cxn>
                      <a:cxn ang="0">
                        <a:pos x="68" y="218"/>
                      </a:cxn>
                      <a:cxn ang="0">
                        <a:pos x="39" y="182"/>
                      </a:cxn>
                      <a:cxn ang="0">
                        <a:pos x="14" y="126"/>
                      </a:cxn>
                      <a:cxn ang="0">
                        <a:pos x="0" y="54"/>
                      </a:cxn>
                      <a:cxn ang="0">
                        <a:pos x="8" y="48"/>
                      </a:cxn>
                      <a:cxn ang="0">
                        <a:pos x="24" y="38"/>
                      </a:cxn>
                      <a:cxn ang="0">
                        <a:pos x="48" y="27"/>
                      </a:cxn>
                      <a:cxn ang="0">
                        <a:pos x="75" y="16"/>
                      </a:cxn>
                      <a:cxn ang="0">
                        <a:pos x="107" y="6"/>
                      </a:cxn>
                      <a:cxn ang="0">
                        <a:pos x="142" y="1"/>
                      </a:cxn>
                      <a:cxn ang="0">
                        <a:pos x="176" y="1"/>
                      </a:cxn>
                      <a:cxn ang="0">
                        <a:pos x="212" y="10"/>
                      </a:cxn>
                      <a:cxn ang="0">
                        <a:pos x="220" y="15"/>
                      </a:cxn>
                      <a:cxn ang="0">
                        <a:pos x="230" y="17"/>
                      </a:cxn>
                      <a:cxn ang="0">
                        <a:pos x="230" y="17"/>
                      </a:cxn>
                      <a:cxn ang="0">
                        <a:pos x="230" y="17"/>
                      </a:cxn>
                      <a:cxn ang="0">
                        <a:pos x="241" y="23"/>
                      </a:cxn>
                      <a:cxn ang="0">
                        <a:pos x="251" y="31"/>
                      </a:cxn>
                      <a:cxn ang="0">
                        <a:pos x="278" y="56"/>
                      </a:cxn>
                      <a:cxn ang="0">
                        <a:pos x="303" y="82"/>
                      </a:cxn>
                      <a:cxn ang="0">
                        <a:pos x="324" y="108"/>
                      </a:cxn>
                      <a:cxn ang="0">
                        <a:pos x="342" y="134"/>
                      </a:cxn>
                      <a:cxn ang="0">
                        <a:pos x="378" y="181"/>
                      </a:cxn>
                      <a:cxn ang="0">
                        <a:pos x="418" y="216"/>
                      </a:cxn>
                      <a:cxn ang="0">
                        <a:pos x="468" y="235"/>
                      </a:cxn>
                      <a:cxn ang="0">
                        <a:pos x="536" y="226"/>
                      </a:cxn>
                      <a:cxn ang="0">
                        <a:pos x="555" y="220"/>
                      </a:cxn>
                      <a:cxn ang="0">
                        <a:pos x="574" y="213"/>
                      </a:cxn>
                      <a:cxn ang="0">
                        <a:pos x="595" y="205"/>
                      </a:cxn>
                      <a:cxn ang="0">
                        <a:pos x="614" y="198"/>
                      </a:cxn>
                      <a:cxn ang="0">
                        <a:pos x="666" y="181"/>
                      </a:cxn>
                      <a:cxn ang="0">
                        <a:pos x="721" y="162"/>
                      </a:cxn>
                      <a:cxn ang="0">
                        <a:pos x="775" y="143"/>
                      </a:cxn>
                      <a:cxn ang="0">
                        <a:pos x="831" y="129"/>
                      </a:cxn>
                      <a:cxn ang="0">
                        <a:pos x="883" y="115"/>
                      </a:cxn>
                      <a:cxn ang="0">
                        <a:pos x="931" y="106"/>
                      </a:cxn>
                      <a:cxn ang="0">
                        <a:pos x="972" y="104"/>
                      </a:cxn>
                      <a:cxn ang="0">
                        <a:pos x="1006" y="108"/>
                      </a:cxn>
                      <a:cxn ang="0">
                        <a:pos x="1062" y="127"/>
                      </a:cxn>
                      <a:cxn ang="0">
                        <a:pos x="1110" y="155"/>
                      </a:cxn>
                      <a:cxn ang="0">
                        <a:pos x="1150" y="188"/>
                      </a:cxn>
                      <a:cxn ang="0">
                        <a:pos x="1185" y="225"/>
                      </a:cxn>
                      <a:cxn ang="0">
                        <a:pos x="1212" y="263"/>
                      </a:cxn>
                      <a:cxn ang="0">
                        <a:pos x="1234" y="301"/>
                      </a:cxn>
                      <a:cxn ang="0">
                        <a:pos x="1251" y="334"/>
                      </a:cxn>
                      <a:cxn ang="0">
                        <a:pos x="1263" y="362"/>
                      </a:cxn>
                      <a:cxn ang="0">
                        <a:pos x="251" y="360"/>
                      </a:cxn>
                      <a:cxn ang="0">
                        <a:pos x="217" y="346"/>
                      </a:cxn>
                      <a:cxn ang="0">
                        <a:pos x="195" y="319"/>
                      </a:cxn>
                      <a:cxn ang="0">
                        <a:pos x="178" y="282"/>
                      </a:cxn>
                    </a:cxnLst>
                    <a:rect l="0" t="0" r="r" b="b"/>
                    <a:pathLst>
                      <a:path w="1263" h="362">
                        <a:moveTo>
                          <a:pt x="170" y="260"/>
                        </a:moveTo>
                        <a:lnTo>
                          <a:pt x="168" y="250"/>
                        </a:lnTo>
                        <a:lnTo>
                          <a:pt x="165" y="244"/>
                        </a:lnTo>
                        <a:lnTo>
                          <a:pt x="160" y="239"/>
                        </a:lnTo>
                        <a:lnTo>
                          <a:pt x="155" y="236"/>
                        </a:lnTo>
                        <a:lnTo>
                          <a:pt x="149" y="235"/>
                        </a:lnTo>
                        <a:lnTo>
                          <a:pt x="144" y="235"/>
                        </a:lnTo>
                        <a:lnTo>
                          <a:pt x="139" y="234"/>
                        </a:lnTo>
                        <a:lnTo>
                          <a:pt x="132" y="233"/>
                        </a:lnTo>
                        <a:lnTo>
                          <a:pt x="125" y="233"/>
                        </a:lnTo>
                        <a:lnTo>
                          <a:pt x="117" y="231"/>
                        </a:lnTo>
                        <a:lnTo>
                          <a:pt x="111" y="230"/>
                        </a:lnTo>
                        <a:lnTo>
                          <a:pt x="105" y="230"/>
                        </a:lnTo>
                        <a:lnTo>
                          <a:pt x="100" y="230"/>
                        </a:lnTo>
                        <a:lnTo>
                          <a:pt x="84" y="226"/>
                        </a:lnTo>
                        <a:lnTo>
                          <a:pt x="68" y="218"/>
                        </a:lnTo>
                        <a:lnTo>
                          <a:pt x="53" y="202"/>
                        </a:lnTo>
                        <a:lnTo>
                          <a:pt x="39" y="182"/>
                        </a:lnTo>
                        <a:lnTo>
                          <a:pt x="26" y="156"/>
                        </a:lnTo>
                        <a:lnTo>
                          <a:pt x="14" y="126"/>
                        </a:lnTo>
                        <a:lnTo>
                          <a:pt x="6" y="93"/>
                        </a:lnTo>
                        <a:lnTo>
                          <a:pt x="0" y="54"/>
                        </a:lnTo>
                        <a:lnTo>
                          <a:pt x="3" y="52"/>
                        </a:lnTo>
                        <a:lnTo>
                          <a:pt x="8" y="48"/>
                        </a:lnTo>
                        <a:lnTo>
                          <a:pt x="16" y="45"/>
                        </a:lnTo>
                        <a:lnTo>
                          <a:pt x="24" y="38"/>
                        </a:lnTo>
                        <a:lnTo>
                          <a:pt x="35" y="33"/>
                        </a:lnTo>
                        <a:lnTo>
                          <a:pt x="48" y="27"/>
                        </a:lnTo>
                        <a:lnTo>
                          <a:pt x="60" y="21"/>
                        </a:lnTo>
                        <a:lnTo>
                          <a:pt x="75" y="16"/>
                        </a:lnTo>
                        <a:lnTo>
                          <a:pt x="91" y="11"/>
                        </a:lnTo>
                        <a:lnTo>
                          <a:pt x="107" y="6"/>
                        </a:lnTo>
                        <a:lnTo>
                          <a:pt x="125" y="4"/>
                        </a:lnTo>
                        <a:lnTo>
                          <a:pt x="142" y="1"/>
                        </a:lnTo>
                        <a:lnTo>
                          <a:pt x="159" y="0"/>
                        </a:lnTo>
                        <a:lnTo>
                          <a:pt x="176" y="1"/>
                        </a:lnTo>
                        <a:lnTo>
                          <a:pt x="195" y="5"/>
                        </a:lnTo>
                        <a:lnTo>
                          <a:pt x="212" y="10"/>
                        </a:lnTo>
                        <a:lnTo>
                          <a:pt x="216" y="14"/>
                        </a:lnTo>
                        <a:lnTo>
                          <a:pt x="220" y="15"/>
                        </a:lnTo>
                        <a:lnTo>
                          <a:pt x="225" y="17"/>
                        </a:lnTo>
                        <a:lnTo>
                          <a:pt x="230" y="17"/>
                        </a:lnTo>
                        <a:lnTo>
                          <a:pt x="230" y="17"/>
                        </a:lnTo>
                        <a:lnTo>
                          <a:pt x="230" y="17"/>
                        </a:lnTo>
                        <a:lnTo>
                          <a:pt x="230" y="17"/>
                        </a:lnTo>
                        <a:lnTo>
                          <a:pt x="230" y="17"/>
                        </a:lnTo>
                        <a:lnTo>
                          <a:pt x="235" y="20"/>
                        </a:lnTo>
                        <a:lnTo>
                          <a:pt x="241" y="23"/>
                        </a:lnTo>
                        <a:lnTo>
                          <a:pt x="246" y="27"/>
                        </a:lnTo>
                        <a:lnTo>
                          <a:pt x="251" y="31"/>
                        </a:lnTo>
                        <a:lnTo>
                          <a:pt x="266" y="43"/>
                        </a:lnTo>
                        <a:lnTo>
                          <a:pt x="278" y="56"/>
                        </a:lnTo>
                        <a:lnTo>
                          <a:pt x="290" y="68"/>
                        </a:lnTo>
                        <a:lnTo>
                          <a:pt x="303" y="82"/>
                        </a:lnTo>
                        <a:lnTo>
                          <a:pt x="313" y="94"/>
                        </a:lnTo>
                        <a:lnTo>
                          <a:pt x="324" y="108"/>
                        </a:lnTo>
                        <a:lnTo>
                          <a:pt x="332" y="121"/>
                        </a:lnTo>
                        <a:lnTo>
                          <a:pt x="342" y="134"/>
                        </a:lnTo>
                        <a:lnTo>
                          <a:pt x="360" y="158"/>
                        </a:lnTo>
                        <a:lnTo>
                          <a:pt x="378" y="181"/>
                        </a:lnTo>
                        <a:lnTo>
                          <a:pt x="397" y="200"/>
                        </a:lnTo>
                        <a:lnTo>
                          <a:pt x="418" y="216"/>
                        </a:lnTo>
                        <a:lnTo>
                          <a:pt x="441" y="229"/>
                        </a:lnTo>
                        <a:lnTo>
                          <a:pt x="468" y="235"/>
                        </a:lnTo>
                        <a:lnTo>
                          <a:pt x="501" y="235"/>
                        </a:lnTo>
                        <a:lnTo>
                          <a:pt x="536" y="226"/>
                        </a:lnTo>
                        <a:lnTo>
                          <a:pt x="545" y="223"/>
                        </a:lnTo>
                        <a:lnTo>
                          <a:pt x="555" y="220"/>
                        </a:lnTo>
                        <a:lnTo>
                          <a:pt x="564" y="216"/>
                        </a:lnTo>
                        <a:lnTo>
                          <a:pt x="574" y="213"/>
                        </a:lnTo>
                        <a:lnTo>
                          <a:pt x="583" y="209"/>
                        </a:lnTo>
                        <a:lnTo>
                          <a:pt x="595" y="205"/>
                        </a:lnTo>
                        <a:lnTo>
                          <a:pt x="604" y="202"/>
                        </a:lnTo>
                        <a:lnTo>
                          <a:pt x="614" y="198"/>
                        </a:lnTo>
                        <a:lnTo>
                          <a:pt x="639" y="189"/>
                        </a:lnTo>
                        <a:lnTo>
                          <a:pt x="666" y="181"/>
                        </a:lnTo>
                        <a:lnTo>
                          <a:pt x="694" y="171"/>
                        </a:lnTo>
                        <a:lnTo>
                          <a:pt x="721" y="162"/>
                        </a:lnTo>
                        <a:lnTo>
                          <a:pt x="748" y="152"/>
                        </a:lnTo>
                        <a:lnTo>
                          <a:pt x="775" y="143"/>
                        </a:lnTo>
                        <a:lnTo>
                          <a:pt x="804" y="136"/>
                        </a:lnTo>
                        <a:lnTo>
                          <a:pt x="831" y="129"/>
                        </a:lnTo>
                        <a:lnTo>
                          <a:pt x="857" y="121"/>
                        </a:lnTo>
                        <a:lnTo>
                          <a:pt x="883" y="115"/>
                        </a:lnTo>
                        <a:lnTo>
                          <a:pt x="907" y="110"/>
                        </a:lnTo>
                        <a:lnTo>
                          <a:pt x="931" y="106"/>
                        </a:lnTo>
                        <a:lnTo>
                          <a:pt x="952" y="105"/>
                        </a:lnTo>
                        <a:lnTo>
                          <a:pt x="972" y="104"/>
                        </a:lnTo>
                        <a:lnTo>
                          <a:pt x="990" y="105"/>
                        </a:lnTo>
                        <a:lnTo>
                          <a:pt x="1006" y="108"/>
                        </a:lnTo>
                        <a:lnTo>
                          <a:pt x="1035" y="116"/>
                        </a:lnTo>
                        <a:lnTo>
                          <a:pt x="1062" y="127"/>
                        </a:lnTo>
                        <a:lnTo>
                          <a:pt x="1087" y="140"/>
                        </a:lnTo>
                        <a:lnTo>
                          <a:pt x="1110" y="155"/>
                        </a:lnTo>
                        <a:lnTo>
                          <a:pt x="1131" y="171"/>
                        </a:lnTo>
                        <a:lnTo>
                          <a:pt x="1150" y="188"/>
                        </a:lnTo>
                        <a:lnTo>
                          <a:pt x="1168" y="207"/>
                        </a:lnTo>
                        <a:lnTo>
                          <a:pt x="1185" y="225"/>
                        </a:lnTo>
                        <a:lnTo>
                          <a:pt x="1199" y="245"/>
                        </a:lnTo>
                        <a:lnTo>
                          <a:pt x="1212" y="263"/>
                        </a:lnTo>
                        <a:lnTo>
                          <a:pt x="1224" y="282"/>
                        </a:lnTo>
                        <a:lnTo>
                          <a:pt x="1234" y="301"/>
                        </a:lnTo>
                        <a:lnTo>
                          <a:pt x="1243" y="318"/>
                        </a:lnTo>
                        <a:lnTo>
                          <a:pt x="1251" y="334"/>
                        </a:lnTo>
                        <a:lnTo>
                          <a:pt x="1258" y="349"/>
                        </a:lnTo>
                        <a:lnTo>
                          <a:pt x="1263" y="362"/>
                        </a:lnTo>
                        <a:lnTo>
                          <a:pt x="273" y="362"/>
                        </a:lnTo>
                        <a:lnTo>
                          <a:pt x="251" y="360"/>
                        </a:lnTo>
                        <a:lnTo>
                          <a:pt x="232" y="355"/>
                        </a:lnTo>
                        <a:lnTo>
                          <a:pt x="217" y="346"/>
                        </a:lnTo>
                        <a:lnTo>
                          <a:pt x="205" y="334"/>
                        </a:lnTo>
                        <a:lnTo>
                          <a:pt x="195" y="319"/>
                        </a:lnTo>
                        <a:lnTo>
                          <a:pt x="186" y="302"/>
                        </a:lnTo>
                        <a:lnTo>
                          <a:pt x="178" y="282"/>
                        </a:lnTo>
                        <a:lnTo>
                          <a:pt x="170" y="260"/>
                        </a:lnTo>
                        <a:close/>
                      </a:path>
                    </a:pathLst>
                  </a:custGeom>
                  <a:solidFill>
                    <a:schemeClr val="tx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noFill/>
                    </a:endParaRPr>
                  </a:p>
                </p:txBody>
              </p:sp>
            </p:grpSp>
            <p:pic>
              <p:nvPicPr>
                <p:cNvPr id="31" name="Picture 9" descr="C:\Documents and Settings\alone\Local Settings\Temporary Internet Files\Content.IE5\0UDLURRZ\MC900150783[1].wmf"/>
                <p:cNvPicPr>
                  <a:picLocks noChangeAspect="1" noChangeArrowheads="1"/>
                </p:cNvPicPr>
                <p:nvPr/>
              </p:nvPicPr>
              <p:blipFill>
                <a:blip r:embed="rId3" cstate="print"/>
                <a:srcRect/>
                <a:stretch>
                  <a:fillRect/>
                </a:stretch>
              </p:blipFill>
              <p:spPr bwMode="auto">
                <a:xfrm>
                  <a:off x="2649593" y="2995411"/>
                  <a:ext cx="1497829" cy="1322753"/>
                </a:xfrm>
                <a:prstGeom prst="rect">
                  <a:avLst/>
                </a:prstGeom>
                <a:noFill/>
              </p:spPr>
            </p:pic>
          </p:grpSp>
          <p:sp>
            <p:nvSpPr>
              <p:cNvPr id="28" name="テキスト ボックス 27"/>
              <p:cNvSpPr txBox="1"/>
              <p:nvPr/>
            </p:nvSpPr>
            <p:spPr>
              <a:xfrm>
                <a:off x="4283968" y="3564721"/>
                <a:ext cx="198000" cy="428871"/>
              </a:xfrm>
              <a:prstGeom prst="rect">
                <a:avLst/>
              </a:prstGeom>
              <a:solidFill>
                <a:schemeClr val="bg1"/>
              </a:solidFill>
            </p:spPr>
            <p:txBody>
              <a:bodyPr wrap="square" rtlCol="0">
                <a:spAutoFit/>
              </a:bodyPr>
              <a:lstStyle/>
              <a:p>
                <a:endParaRPr kumimoji="1" lang="ja-JP" altLang="en-US" dirty="0"/>
              </a:p>
            </p:txBody>
          </p:sp>
          <p:sp>
            <p:nvSpPr>
              <p:cNvPr id="29" name="雲形吹き出し 28"/>
              <p:cNvSpPr/>
              <p:nvPr/>
            </p:nvSpPr>
            <p:spPr>
              <a:xfrm rot="16200000">
                <a:off x="3221560" y="2775980"/>
                <a:ext cx="979548" cy="425188"/>
              </a:xfrm>
              <a:prstGeom prst="cloudCallout">
                <a:avLst>
                  <a:gd name="adj1" fmla="val -39240"/>
                  <a:gd name="adj2" fmla="val 26152"/>
                </a:avLst>
              </a:prstGeom>
              <a:solidFill>
                <a:schemeClr val="tx1">
                  <a:lumMod val="65000"/>
                  <a:lumOff val="35000"/>
                </a:schemeClr>
              </a:solidFill>
              <a:ln>
                <a:solidFill>
                  <a:schemeClr val="tx1"/>
                </a:solid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3" name="Picture 8" descr="C:\Documents and Settings\alone\Local Settings\Temporary Internet Files\Content.IE5\ADO725M1\MC900030012[1].wmf"/>
            <p:cNvPicPr>
              <a:picLocks noChangeAspect="1" noChangeArrowheads="1"/>
            </p:cNvPicPr>
            <p:nvPr/>
          </p:nvPicPr>
          <p:blipFill>
            <a:blip r:embed="rId4" cstate="print"/>
            <a:stretch>
              <a:fillRect/>
            </a:stretch>
          </p:blipFill>
          <p:spPr bwMode="auto">
            <a:xfrm>
              <a:off x="6079768" y="3429000"/>
              <a:ext cx="796488" cy="1080000"/>
            </a:xfrm>
            <a:prstGeom prst="rect">
              <a:avLst/>
            </a:prstGeom>
            <a:noFill/>
          </p:spPr>
        </p:pic>
        <p:pic>
          <p:nvPicPr>
            <p:cNvPr id="24" name="Picture 7" descr="C:\Documents and Settings\alone\Local Settings\Temporary Internet Files\Content.IE5\CP63C167\MC900433856[1].png"/>
            <p:cNvPicPr>
              <a:picLocks noChangeAspect="1" noChangeArrowheads="1"/>
            </p:cNvPicPr>
            <p:nvPr/>
          </p:nvPicPr>
          <p:blipFill>
            <a:blip r:embed="rId5" cstate="print"/>
            <a:srcRect/>
            <a:stretch>
              <a:fillRect/>
            </a:stretch>
          </p:blipFill>
          <p:spPr bwMode="auto">
            <a:xfrm>
              <a:off x="5796216" y="4293096"/>
              <a:ext cx="720000" cy="720000"/>
            </a:xfrm>
            <a:prstGeom prst="rect">
              <a:avLst/>
            </a:prstGeom>
            <a:noFill/>
          </p:spPr>
        </p:pic>
        <p:pic>
          <p:nvPicPr>
            <p:cNvPr id="25" name="Picture 5" descr="C:\Documents and Settings\alone\Local Settings\Temporary Internet Files\Content.IE5\GXE7C5AV\MC900431627[1].png"/>
            <p:cNvPicPr>
              <a:picLocks noChangeAspect="1" noChangeArrowheads="1"/>
            </p:cNvPicPr>
            <p:nvPr/>
          </p:nvPicPr>
          <p:blipFill>
            <a:blip r:embed="rId6" cstate="print"/>
            <a:srcRect/>
            <a:stretch>
              <a:fillRect/>
            </a:stretch>
          </p:blipFill>
          <p:spPr bwMode="auto">
            <a:xfrm>
              <a:off x="5508184" y="4797232"/>
              <a:ext cx="720000" cy="720000"/>
            </a:xfrm>
            <a:prstGeom prst="rect">
              <a:avLst/>
            </a:prstGeom>
            <a:noFill/>
          </p:spPr>
        </p:pic>
        <p:pic>
          <p:nvPicPr>
            <p:cNvPr id="26" name="Picture 4" descr="C:\Documents and Settings\alone\Local Settings\Temporary Internet Files\Content.IE5\GXE7C5AV\MC900433918[1].png"/>
            <p:cNvPicPr>
              <a:picLocks noChangeAspect="1" noChangeArrowheads="1"/>
            </p:cNvPicPr>
            <p:nvPr/>
          </p:nvPicPr>
          <p:blipFill>
            <a:blip r:embed="rId7" cstate="print"/>
            <a:srcRect/>
            <a:stretch>
              <a:fillRect/>
            </a:stretch>
          </p:blipFill>
          <p:spPr bwMode="auto">
            <a:xfrm>
              <a:off x="5076136" y="5229280"/>
              <a:ext cx="720000" cy="720000"/>
            </a:xfrm>
            <a:prstGeom prst="rect">
              <a:avLst/>
            </a:prstGeom>
            <a:noFill/>
          </p:spPr>
        </p:pic>
      </p:grpSp>
      <p:sp>
        <p:nvSpPr>
          <p:cNvPr id="36" name="線吹き出し 1 (枠付き) 35"/>
          <p:cNvSpPr/>
          <p:nvPr/>
        </p:nvSpPr>
        <p:spPr bwMode="auto">
          <a:xfrm>
            <a:off x="5796136" y="3573016"/>
            <a:ext cx="1440160" cy="288032"/>
          </a:xfrm>
          <a:prstGeom prst="borderCallout1">
            <a:avLst>
              <a:gd name="adj1" fmla="val 60322"/>
              <a:gd name="adj2" fmla="val -2286"/>
              <a:gd name="adj3" fmla="val 493637"/>
              <a:gd name="adj4" fmla="val -74515"/>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bg1"/>
                </a:solidFill>
                <a:effectLst/>
                <a:latin typeface="HG丸ｺﾞｼｯｸM-PRO" pitchFamily="50" charset="-128"/>
                <a:ea typeface="HG丸ｺﾞｼｯｸM-PRO" pitchFamily="50" charset="-128"/>
              </a:rPr>
              <a:t>水質汚濁物質</a:t>
            </a:r>
          </a:p>
        </p:txBody>
      </p:sp>
      <p:sp>
        <p:nvSpPr>
          <p:cNvPr id="38" name="線吹き出し 1 (枠付き) 37"/>
          <p:cNvSpPr/>
          <p:nvPr/>
        </p:nvSpPr>
        <p:spPr bwMode="auto">
          <a:xfrm>
            <a:off x="5508104" y="3068960"/>
            <a:ext cx="1440160" cy="288032"/>
          </a:xfrm>
          <a:prstGeom prst="borderCallout1">
            <a:avLst>
              <a:gd name="adj1" fmla="val 52764"/>
              <a:gd name="adj2" fmla="val -3042"/>
              <a:gd name="adj3" fmla="val 142158"/>
              <a:gd name="adj4" fmla="val -95679"/>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ja-JP" altLang="en-US" sz="1600" dirty="0" smtClean="0">
                <a:solidFill>
                  <a:schemeClr val="bg1"/>
                </a:solidFill>
                <a:latin typeface="HG丸ｺﾞｼｯｸM-PRO" pitchFamily="50" charset="-128"/>
                <a:ea typeface="HG丸ｺﾞｼｯｸM-PRO" pitchFamily="50" charset="-128"/>
              </a:rPr>
              <a:t>大気汚染</a:t>
            </a:r>
            <a:r>
              <a:rPr kumimoji="1" lang="ja-JP" altLang="en-US" sz="1600" b="0" i="0" u="none" strike="noStrike" cap="none" normalizeH="0" baseline="0" dirty="0" smtClean="0">
                <a:ln>
                  <a:noFill/>
                </a:ln>
                <a:solidFill>
                  <a:schemeClr val="bg1"/>
                </a:solidFill>
                <a:effectLst/>
                <a:latin typeface="HG丸ｺﾞｼｯｸM-PRO" pitchFamily="50" charset="-128"/>
                <a:ea typeface="HG丸ｺﾞｼｯｸM-PRO" pitchFamily="50" charset="-128"/>
              </a:rPr>
              <a:t>物質</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818000" y="3168000"/>
            <a:ext cx="6400800" cy="1753200"/>
          </a:xfrm>
        </p:spPr>
        <p:txBody>
          <a:bodyPr anchor="t"/>
          <a:lstStyle/>
          <a:p>
            <a:pPr algn="ctr"/>
            <a:r>
              <a:rPr lang="ja-JP" altLang="en-US" sz="5400" b="1" dirty="0" smtClean="0">
                <a:solidFill>
                  <a:srgbClr val="0070C0"/>
                </a:solidFill>
                <a:latin typeface="ＭＳ Ｐゴシック" pitchFamily="50" charset="-128"/>
                <a:ea typeface="ＭＳ Ｐゴシック" pitchFamily="50" charset="-128"/>
              </a:rPr>
              <a:t>工場排水の測定</a:t>
            </a:r>
            <a:endParaRPr kumimoji="1" lang="ja-JP" altLang="en-US" sz="5400" b="1" baseline="0" dirty="0">
              <a:solidFill>
                <a:srgbClr val="0070C0"/>
              </a:solidFill>
              <a:latin typeface="ＭＳ Ｐゴシック" pitchFamily="50" charset="-128"/>
              <a:ea typeface="ＭＳ Ｐゴシック" pitchFamily="50" charset="-128"/>
            </a:endParaRPr>
          </a:p>
        </p:txBody>
      </p:sp>
      <p:sp>
        <p:nvSpPr>
          <p:cNvPr id="4" name="Text Box 5"/>
          <p:cNvSpPr txBox="1">
            <a:spLocks noChangeArrowheads="1"/>
          </p:cNvSpPr>
          <p:nvPr/>
        </p:nvSpPr>
        <p:spPr bwMode="auto">
          <a:xfrm>
            <a:off x="7019925" y="439738"/>
            <a:ext cx="2089150" cy="396875"/>
          </a:xfrm>
          <a:prstGeom prst="rect">
            <a:avLst/>
          </a:prstGeom>
          <a:noFill/>
          <a:ln w="9525">
            <a:noFill/>
            <a:miter lim="800000"/>
            <a:headEnd/>
            <a:tailEnd/>
          </a:ln>
        </p:spPr>
        <p:txBody>
          <a:bodyPr>
            <a:spAutoFit/>
          </a:bodyPr>
          <a:lstStyle/>
          <a:p>
            <a:pPr>
              <a:spcBef>
                <a:spcPct val="50000"/>
              </a:spcBef>
            </a:pPr>
            <a:r>
              <a:rPr lang="ja-JP" altLang="en-US" sz="2000" dirty="0"/>
              <a:t>高等学校（工業）</a:t>
            </a:r>
          </a:p>
        </p:txBody>
      </p:sp>
      <p:sp>
        <p:nvSpPr>
          <p:cNvPr id="5" name="Rectangle 2"/>
          <p:cNvSpPr txBox="1">
            <a:spLocks noChangeArrowheads="1"/>
          </p:cNvSpPr>
          <p:nvPr/>
        </p:nvSpPr>
        <p:spPr bwMode="auto">
          <a:xfrm>
            <a:off x="827088" y="1349375"/>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500" b="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ＭＳ Ｐゴシック" pitchFamily="50" charset="-128"/>
                <a:ea typeface="+mj-ea"/>
                <a:cs typeface="+mj-cs"/>
              </a:rPr>
              <a:t>工業高校における持続可能な開発のための教育（ＥＳＤ）</a:t>
            </a:r>
          </a:p>
        </p:txBody>
      </p:sp>
      <p:sp>
        <p:nvSpPr>
          <p:cNvPr id="6" name="Rectangle 3"/>
          <p:cNvSpPr>
            <a:spLocks noChangeArrowheads="1"/>
          </p:cNvSpPr>
          <p:nvPr/>
        </p:nvSpPr>
        <p:spPr bwMode="auto">
          <a:xfrm>
            <a:off x="827088" y="6524625"/>
            <a:ext cx="8316912" cy="333375"/>
          </a:xfrm>
          <a:prstGeom prst="rect">
            <a:avLst/>
          </a:prstGeom>
          <a:noFill/>
          <a:ln w="9525">
            <a:noFill/>
            <a:miter lim="800000"/>
            <a:headEnd/>
            <a:tailEnd/>
          </a:ln>
        </p:spPr>
        <p:txBody>
          <a:bodyPr/>
          <a:lstStyle/>
          <a:p>
            <a:pPr marL="609600" indent="-609600" algn="ctr">
              <a:spcBef>
                <a:spcPct val="20000"/>
              </a:spcBef>
              <a:buClr>
                <a:srgbClr val="FFFF00"/>
              </a:buClr>
              <a:buFont typeface="Wingdings" pitchFamily="2" charset="2"/>
              <a:buNone/>
              <a:defRPr/>
            </a:pPr>
            <a:r>
              <a:rPr lang="ja-JP" altLang="en-US" sz="1050" dirty="0" smtClean="0">
                <a:ea typeface="ＭＳ Ｐゴシック" pitchFamily="50" charset="-128"/>
                <a:hlinkClick r:id="rId3" action="ppaction://hlinksldjump"/>
              </a:rPr>
              <a:t>持続可能な社会</a:t>
            </a:r>
            <a:r>
              <a:rPr lang="ja-JP" altLang="en-US" sz="1050" dirty="0" smtClean="0">
                <a:ea typeface="ＭＳ Ｐゴシック" pitchFamily="50" charset="-128"/>
              </a:rPr>
              <a:t>　</a:t>
            </a:r>
            <a:r>
              <a:rPr lang="ja-JP" altLang="en-US" sz="1050" dirty="0" smtClean="0">
                <a:ea typeface="ＭＳ Ｐゴシック" pitchFamily="50" charset="-128"/>
                <a:hlinkClick r:id="rId4" action="ppaction://hlinksldjump"/>
              </a:rPr>
              <a:t>エネルギー資源</a:t>
            </a:r>
            <a:r>
              <a:rPr lang="ja-JP" altLang="en-US" sz="1050" dirty="0" smtClean="0">
                <a:ea typeface="ＭＳ Ｐゴシック" pitchFamily="50" charset="-128"/>
              </a:rPr>
              <a:t>　</a:t>
            </a:r>
            <a:r>
              <a:rPr lang="ja-JP" altLang="en-US" sz="1050" dirty="0" smtClean="0">
                <a:ea typeface="ＭＳ Ｐゴシック" pitchFamily="50" charset="-128"/>
                <a:hlinkClick r:id="rId5" action="ppaction://hlinksldjump"/>
              </a:rPr>
              <a:t>環境問題の推移</a:t>
            </a:r>
            <a:r>
              <a:rPr lang="ja-JP" altLang="en-US" sz="1050" dirty="0" smtClean="0">
                <a:ea typeface="ＭＳ Ｐゴシック" pitchFamily="50" charset="-128"/>
              </a:rPr>
              <a:t>　</a:t>
            </a:r>
            <a:r>
              <a:rPr lang="ja-JP" altLang="en-US" sz="1050" dirty="0" smtClean="0">
                <a:ea typeface="ＭＳ Ｐゴシック" pitchFamily="50" charset="-128"/>
                <a:hlinkClick r:id="rId6" action="ppaction://hlinksldjump"/>
              </a:rPr>
              <a:t>産業界の環境管理</a:t>
            </a:r>
            <a:r>
              <a:rPr lang="ja-JP" altLang="en-US" sz="1050" dirty="0" smtClean="0">
                <a:ea typeface="ＭＳ Ｐゴシック" pitchFamily="50" charset="-128"/>
              </a:rPr>
              <a:t>　</a:t>
            </a:r>
            <a:r>
              <a:rPr lang="ja-JP" altLang="en-US" sz="1050" dirty="0" smtClean="0">
                <a:ea typeface="ＭＳ Ｐゴシック" pitchFamily="50" charset="-128"/>
                <a:hlinkClick r:id="rId7" action="ppaction://hlinksldjump"/>
              </a:rPr>
              <a:t>環境リスク</a:t>
            </a:r>
            <a:r>
              <a:rPr lang="ja-JP" altLang="en-US" sz="1050" dirty="0" smtClean="0">
                <a:ea typeface="ＭＳ Ｐゴシック" pitchFamily="50" charset="-128"/>
              </a:rPr>
              <a:t>　</a:t>
            </a:r>
            <a:r>
              <a:rPr lang="ja-JP" altLang="en-US" sz="1050" dirty="0" smtClean="0">
                <a:ea typeface="ＭＳ Ｐゴシック" pitchFamily="50" charset="-128"/>
                <a:hlinkClick r:id="rId8" action="ppaction://hlinksldjump"/>
              </a:rPr>
              <a:t>排出ガスの規制</a:t>
            </a:r>
            <a:r>
              <a:rPr lang="ja-JP" altLang="en-US" sz="1050" dirty="0" smtClean="0">
                <a:ea typeface="ＭＳ Ｐゴシック" pitchFamily="50" charset="-128"/>
              </a:rPr>
              <a:t>　</a:t>
            </a:r>
            <a:r>
              <a:rPr lang="ja-JP" altLang="en-US" sz="1050" dirty="0" smtClean="0">
                <a:ea typeface="ＭＳ Ｐゴシック" pitchFamily="50" charset="-128"/>
                <a:hlinkClick r:id="rId9" action="ppaction://hlinksldjump"/>
              </a:rPr>
              <a:t>工場排水の測定</a:t>
            </a:r>
            <a:r>
              <a:rPr lang="ja-JP" altLang="en-US" sz="1050" dirty="0" smtClean="0">
                <a:ea typeface="ＭＳ Ｐゴシック" pitchFamily="50" charset="-128"/>
              </a:rPr>
              <a:t>　</a:t>
            </a:r>
            <a:r>
              <a:rPr lang="ja-JP" altLang="en-US" sz="1050" dirty="0" smtClean="0">
                <a:ea typeface="ＭＳ Ｐゴシック" pitchFamily="50" charset="-128"/>
                <a:hlinkClick r:id="rId10" action="ppaction://hlinksldjump"/>
              </a:rPr>
              <a:t>騒音の測定</a:t>
            </a:r>
            <a:r>
              <a:rPr lang="ja-JP" altLang="en-US" sz="1050" dirty="0">
                <a:ea typeface="ＭＳ Ｐゴシック" pitchFamily="50" charset="-128"/>
              </a:rPr>
              <a:t>　</a:t>
            </a:r>
            <a:endParaRPr lang="ja-JP" altLang="en-US" sz="1200" dirty="0">
              <a:ea typeface="ＭＳ Ｐゴシック" pitchFamily="50"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aseline="0" dirty="0" smtClean="0">
                <a:solidFill>
                  <a:srgbClr val="0070C0"/>
                </a:solidFill>
                <a:latin typeface="ＭＳ Ｐゴシック" pitchFamily="50" charset="-128"/>
                <a:ea typeface="ＭＳ Ｐゴシック" pitchFamily="50" charset="-128"/>
              </a:rPr>
              <a:t>汚濁負荷量</a:t>
            </a:r>
            <a:endParaRPr kumimoji="1" lang="ja-JP" altLang="en-US" baseline="0" dirty="0">
              <a:solidFill>
                <a:srgbClr val="0070C0"/>
              </a:solidFill>
              <a:latin typeface="ＭＳ Ｐゴシック" pitchFamily="50" charset="-128"/>
              <a:ea typeface="ＭＳ Ｐゴシック" pitchFamily="50" charset="-128"/>
            </a:endParaRPr>
          </a:p>
        </p:txBody>
      </p:sp>
      <p:sp>
        <p:nvSpPr>
          <p:cNvPr id="3" name="コンテンツ プレースホルダ 2"/>
          <p:cNvSpPr>
            <a:spLocks noGrp="1"/>
          </p:cNvSpPr>
          <p:nvPr>
            <p:ph idx="1"/>
          </p:nvPr>
        </p:nvSpPr>
        <p:spPr>
          <a:xfrm>
            <a:off x="1066800" y="1676400"/>
            <a:ext cx="7897688" cy="4992960"/>
          </a:xfrm>
        </p:spPr>
        <p:txBody>
          <a:bodyPr>
            <a:normAutofit/>
          </a:bodyPr>
          <a:lstStyle/>
          <a:p>
            <a:pPr>
              <a:buFont typeface="Wingdings" pitchFamily="2" charset="2"/>
              <a:buChar char="l"/>
            </a:pPr>
            <a:r>
              <a:rPr lang="ja-JP" altLang="en-US" sz="2800" dirty="0" smtClean="0">
                <a:latin typeface="HG丸ｺﾞｼｯｸM-PRO" pitchFamily="50" charset="-128"/>
                <a:ea typeface="HG丸ｺﾞｼｯｸM-PRO" pitchFamily="50" charset="-128"/>
              </a:rPr>
              <a:t>汚濁物質の排出量</a:t>
            </a:r>
            <a:endParaRPr kumimoji="1" lang="en-US" altLang="ja-JP" sz="2800" baseline="0" dirty="0" smtClean="0">
              <a:latin typeface="HG丸ｺﾞｼｯｸM-PRO" pitchFamily="50" charset="-128"/>
              <a:ea typeface="HG丸ｺﾞｼｯｸM-PRO" pitchFamily="50" charset="-128"/>
            </a:endParaRPr>
          </a:p>
        </p:txBody>
      </p:sp>
      <p:sp>
        <p:nvSpPr>
          <p:cNvPr id="327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7" name="テキスト ボックス 6"/>
          <p:cNvSpPr txBox="1"/>
          <p:nvPr/>
        </p:nvSpPr>
        <p:spPr>
          <a:xfrm>
            <a:off x="4499992" y="2348880"/>
            <a:ext cx="4680520" cy="1015663"/>
          </a:xfrm>
          <a:prstGeom prst="rect">
            <a:avLst/>
          </a:prstGeom>
          <a:noFill/>
        </p:spPr>
        <p:txBody>
          <a:bodyPr wrap="square" rtlCol="0">
            <a:spAutoFit/>
          </a:bodyPr>
          <a:lstStyle/>
          <a:p>
            <a:r>
              <a:rPr lang="en-US" altLang="ja-JP" sz="2000" dirty="0" smtClean="0">
                <a:latin typeface="Century" pitchFamily="18" charset="0"/>
                <a:ea typeface="HG丸ｺﾞｼｯｸM-PRO" pitchFamily="50" charset="-128"/>
                <a:cs typeface="Times New Roman" pitchFamily="18" charset="0"/>
              </a:rPr>
              <a:t>T</a:t>
            </a:r>
            <a:r>
              <a:rPr lang="ja-JP" altLang="en-US" sz="2000" dirty="0" smtClean="0">
                <a:latin typeface="HG丸ｺﾞｼｯｸM-PRO" pitchFamily="50" charset="-128"/>
                <a:ea typeface="HG丸ｺﾞｼｯｸM-PRO" pitchFamily="50" charset="-128"/>
              </a:rPr>
              <a:t>：汚泥負荷量</a:t>
            </a:r>
            <a:r>
              <a:rPr lang="en-US" altLang="ja-JP" sz="2000" dirty="0" smtClean="0">
                <a:latin typeface="HG丸ｺﾞｼｯｸM-PRO" pitchFamily="50" charset="-128"/>
                <a:ea typeface="HG丸ｺﾞｼｯｸM-PRO" pitchFamily="50" charset="-128"/>
              </a:rPr>
              <a:t>[kg/d]</a:t>
            </a:r>
          </a:p>
          <a:p>
            <a:r>
              <a:rPr kumimoji="1" lang="en-US" altLang="ja-JP" sz="2000" dirty="0" smtClean="0">
                <a:latin typeface="Century" pitchFamily="18" charset="0"/>
                <a:ea typeface="HG丸ｺﾞｼｯｸM-PRO" pitchFamily="50" charset="-128"/>
                <a:cs typeface="Times New Roman" pitchFamily="18" charset="0"/>
              </a:rPr>
              <a:t>Q</a:t>
            </a:r>
            <a:r>
              <a:rPr kumimoji="1" lang="ja-JP" altLang="en-US" sz="2000" dirty="0" smtClean="0">
                <a:latin typeface="HG丸ｺﾞｼｯｸM-PRO" pitchFamily="50" charset="-128"/>
                <a:ea typeface="HG丸ｺﾞｼｯｸM-PRO" pitchFamily="50" charset="-128"/>
              </a:rPr>
              <a:t>：排出中の汚濁物質の濃度</a:t>
            </a:r>
            <a:r>
              <a:rPr kumimoji="1" lang="en-US" altLang="ja-JP" sz="2000" dirty="0" smtClean="0">
                <a:latin typeface="HG丸ｺﾞｼｯｸM-PRO" pitchFamily="50" charset="-128"/>
                <a:ea typeface="HG丸ｺﾞｼｯｸM-PRO" pitchFamily="50" charset="-128"/>
              </a:rPr>
              <a:t>[mg/L]</a:t>
            </a:r>
          </a:p>
          <a:p>
            <a:r>
              <a:rPr lang="en-US" altLang="ja-JP" sz="2000" dirty="0" smtClean="0">
                <a:latin typeface="Century" pitchFamily="18" charset="0"/>
                <a:ea typeface="HG丸ｺﾞｼｯｸM-PRO" pitchFamily="50" charset="-128"/>
                <a:cs typeface="Times New Roman" pitchFamily="18" charset="0"/>
              </a:rPr>
              <a:t>C</a:t>
            </a:r>
            <a:r>
              <a:rPr lang="ja-JP" altLang="en-US" sz="2000" dirty="0" smtClean="0">
                <a:latin typeface="HG丸ｺﾞｼｯｸM-PRO" pitchFamily="50" charset="-128"/>
                <a:ea typeface="HG丸ｺﾞｼｯｸM-PRO" pitchFamily="50" charset="-128"/>
              </a:rPr>
              <a:t>：１日の排出量</a:t>
            </a:r>
            <a:r>
              <a:rPr lang="en-US" altLang="ja-JP" sz="2000" dirty="0" smtClean="0">
                <a:latin typeface="HG丸ｺﾞｼｯｸM-PRO" pitchFamily="50" charset="-128"/>
                <a:ea typeface="HG丸ｺﾞｼｯｸM-PRO" pitchFamily="50" charset="-128"/>
              </a:rPr>
              <a:t>[m</a:t>
            </a:r>
            <a:r>
              <a:rPr lang="en-US" altLang="ja-JP" sz="2000" baseline="30000" dirty="0" smtClean="0">
                <a:latin typeface="HG丸ｺﾞｼｯｸM-PRO" pitchFamily="50" charset="-128"/>
                <a:ea typeface="HG丸ｺﾞｼｯｸM-PRO" pitchFamily="50" charset="-128"/>
              </a:rPr>
              <a:t>3 </a:t>
            </a:r>
            <a:r>
              <a:rPr lang="en-US" altLang="ja-JP" sz="2000" dirty="0" smtClean="0">
                <a:latin typeface="HG丸ｺﾞｼｯｸM-PRO" pitchFamily="50" charset="-128"/>
                <a:ea typeface="HG丸ｺﾞｼｯｸM-PRO" pitchFamily="50" charset="-128"/>
              </a:rPr>
              <a:t>/d]</a:t>
            </a:r>
            <a:endParaRPr kumimoji="1" lang="en-US" altLang="ja-JP" sz="2000" dirty="0" smtClean="0">
              <a:latin typeface="HG丸ｺﾞｼｯｸM-PRO" pitchFamily="50" charset="-128"/>
              <a:ea typeface="HG丸ｺﾞｼｯｸM-PRO" pitchFamily="50" charset="-128"/>
            </a:endParaRPr>
          </a:p>
        </p:txBody>
      </p:sp>
      <p:graphicFrame>
        <p:nvGraphicFramePr>
          <p:cNvPr id="4098" name="Object 2"/>
          <p:cNvGraphicFramePr>
            <a:graphicFrameLocks noChangeAspect="1"/>
          </p:cNvGraphicFramePr>
          <p:nvPr/>
        </p:nvGraphicFramePr>
        <p:xfrm>
          <a:off x="1355725" y="2348880"/>
          <a:ext cx="2906713" cy="727075"/>
        </p:xfrm>
        <a:graphic>
          <a:graphicData uri="http://schemas.openxmlformats.org/presentationml/2006/ole">
            <mc:AlternateContent xmlns:mc="http://schemas.openxmlformats.org/markup-compatibility/2006">
              <mc:Choice xmlns:v="urn:schemas-microsoft-com:vml" Requires="v">
                <p:oleObj spid="_x0000_s342031" name="数式" r:id="rId4" imgW="914400" imgH="228600" progId="Equation.3">
                  <p:embed/>
                </p:oleObj>
              </mc:Choice>
              <mc:Fallback>
                <p:oleObj name="数式" r:id="rId4" imgW="914400" imgH="228600" progId="Equation.3">
                  <p:embed/>
                  <p:pic>
                    <p:nvPicPr>
                      <p:cNvPr id="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5725" y="2348880"/>
                        <a:ext cx="2906713"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4" name="グループ化 7"/>
          <p:cNvGrpSpPr/>
          <p:nvPr/>
        </p:nvGrpSpPr>
        <p:grpSpPr>
          <a:xfrm>
            <a:off x="1547664" y="2948433"/>
            <a:ext cx="4320480" cy="3720926"/>
            <a:chOff x="2699792" y="2509177"/>
            <a:chExt cx="4176464" cy="3440103"/>
          </a:xfrm>
        </p:grpSpPr>
        <p:sp>
          <p:nvSpPr>
            <p:cNvPr id="9" name="小波 8"/>
            <p:cNvSpPr/>
            <p:nvPr/>
          </p:nvSpPr>
          <p:spPr>
            <a:xfrm rot="13229741">
              <a:off x="4419308" y="3320468"/>
              <a:ext cx="1468642" cy="2526572"/>
            </a:xfrm>
            <a:prstGeom prst="doubleWav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dirty="0">
                <a:solidFill>
                  <a:schemeClr val="tx2">
                    <a:lumMod val="60000"/>
                    <a:lumOff val="40000"/>
                  </a:schemeClr>
                </a:solidFill>
              </a:endParaRPr>
            </a:p>
          </p:txBody>
        </p:sp>
        <p:grpSp>
          <p:nvGrpSpPr>
            <p:cNvPr id="5" name="グループ化 14"/>
            <p:cNvGrpSpPr/>
            <p:nvPr/>
          </p:nvGrpSpPr>
          <p:grpSpPr>
            <a:xfrm>
              <a:off x="2699792" y="2509177"/>
              <a:ext cx="2228942" cy="2071709"/>
              <a:chOff x="2699792" y="2498800"/>
              <a:chExt cx="2228942" cy="1828181"/>
            </a:xfrm>
          </p:grpSpPr>
          <p:grpSp>
            <p:nvGrpSpPr>
              <p:cNvPr id="6" name="グループ化 2168"/>
              <p:cNvGrpSpPr/>
              <p:nvPr/>
            </p:nvGrpSpPr>
            <p:grpSpPr>
              <a:xfrm>
                <a:off x="2699792" y="2996952"/>
                <a:ext cx="2228942" cy="1330029"/>
                <a:chOff x="2649593" y="2995411"/>
                <a:chExt cx="2228942" cy="1330029"/>
              </a:xfrm>
            </p:grpSpPr>
            <p:grpSp>
              <p:nvGrpSpPr>
                <p:cNvPr id="8" name="Group 40"/>
                <p:cNvGrpSpPr>
                  <a:grpSpLocks noChangeAspect="1"/>
                </p:cNvGrpSpPr>
                <p:nvPr/>
              </p:nvGrpSpPr>
              <p:grpSpPr bwMode="gray">
                <a:xfrm>
                  <a:off x="4092931" y="3789040"/>
                  <a:ext cx="785604" cy="536400"/>
                  <a:chOff x="2306" y="1455"/>
                  <a:chExt cx="2408" cy="1118"/>
                </a:xfrm>
              </p:grpSpPr>
              <p:sp>
                <p:nvSpPr>
                  <p:cNvPr id="20" name="Freeform 71"/>
                  <p:cNvSpPr>
                    <a:spLocks/>
                  </p:cNvSpPr>
                  <p:nvPr/>
                </p:nvSpPr>
                <p:spPr bwMode="gray">
                  <a:xfrm>
                    <a:off x="2306" y="1455"/>
                    <a:ext cx="2408" cy="1118"/>
                  </a:xfrm>
                  <a:custGeom>
                    <a:avLst/>
                    <a:gdLst/>
                    <a:ahLst/>
                    <a:cxnLst>
                      <a:cxn ang="0">
                        <a:pos x="2228" y="1073"/>
                      </a:cxn>
                      <a:cxn ang="0">
                        <a:pos x="2218" y="1045"/>
                      </a:cxn>
                      <a:cxn ang="0">
                        <a:pos x="2201" y="1008"/>
                      </a:cxn>
                      <a:cxn ang="0">
                        <a:pos x="2178" y="965"/>
                      </a:cxn>
                      <a:cxn ang="0">
                        <a:pos x="2147" y="919"/>
                      </a:cxn>
                      <a:cxn ang="0">
                        <a:pos x="2108" y="874"/>
                      </a:cxn>
                      <a:cxn ang="0">
                        <a:pos x="2060" y="833"/>
                      </a:cxn>
                      <a:cxn ang="0">
                        <a:pos x="2003" y="799"/>
                      </a:cxn>
                      <a:cxn ang="0">
                        <a:pos x="1935" y="774"/>
                      </a:cxn>
                      <a:cxn ang="0">
                        <a:pos x="1896" y="769"/>
                      </a:cxn>
                      <a:cxn ang="0">
                        <a:pos x="1852" y="772"/>
                      </a:cxn>
                      <a:cxn ang="0">
                        <a:pos x="1801" y="780"/>
                      </a:cxn>
                      <a:cxn ang="0">
                        <a:pos x="1747" y="793"/>
                      </a:cxn>
                      <a:cxn ang="0">
                        <a:pos x="1688" y="809"/>
                      </a:cxn>
                      <a:cxn ang="0">
                        <a:pos x="1630" y="827"/>
                      </a:cxn>
                      <a:cxn ang="0">
                        <a:pos x="1572" y="847"/>
                      </a:cxn>
                      <a:cxn ang="0">
                        <a:pos x="1516" y="867"/>
                      </a:cxn>
                      <a:cxn ang="0">
                        <a:pos x="1495" y="874"/>
                      </a:cxn>
                      <a:cxn ang="0">
                        <a:pos x="1476" y="880"/>
                      </a:cxn>
                      <a:cxn ang="0">
                        <a:pos x="1457" y="888"/>
                      </a:cxn>
                      <a:cxn ang="0">
                        <a:pos x="1439" y="894"/>
                      </a:cxn>
                      <a:cxn ang="0">
                        <a:pos x="1394" y="902"/>
                      </a:cxn>
                      <a:cxn ang="0">
                        <a:pos x="1361" y="889"/>
                      </a:cxn>
                      <a:cxn ang="0">
                        <a:pos x="1330" y="862"/>
                      </a:cxn>
                      <a:cxn ang="0">
                        <a:pos x="1296" y="819"/>
                      </a:cxn>
                      <a:cxn ang="0">
                        <a:pos x="1277" y="790"/>
                      </a:cxn>
                      <a:cxn ang="0">
                        <a:pos x="1253" y="762"/>
                      </a:cxn>
                      <a:cxn ang="0">
                        <a:pos x="1226" y="733"/>
                      </a:cxn>
                      <a:cxn ang="0">
                        <a:pos x="1195" y="706"/>
                      </a:cxn>
                      <a:cxn ang="0">
                        <a:pos x="1183" y="696"/>
                      </a:cxn>
                      <a:cxn ang="0">
                        <a:pos x="1169" y="689"/>
                      </a:cxn>
                      <a:cxn ang="0">
                        <a:pos x="1155" y="585"/>
                      </a:cxn>
                      <a:cxn ang="0">
                        <a:pos x="1122" y="501"/>
                      </a:cxn>
                      <a:cxn ang="0">
                        <a:pos x="1075" y="444"/>
                      </a:cxn>
                      <a:cxn ang="0">
                        <a:pos x="1017" y="422"/>
                      </a:cxn>
                      <a:cxn ang="0">
                        <a:pos x="834" y="285"/>
                      </a:cxn>
                      <a:cxn ang="0">
                        <a:pos x="695" y="45"/>
                      </a:cxn>
                      <a:cxn ang="0">
                        <a:pos x="898" y="0"/>
                      </a:cxn>
                      <a:cxn ang="0">
                        <a:pos x="435" y="45"/>
                      </a:cxn>
                      <a:cxn ang="0">
                        <a:pos x="649" y="285"/>
                      </a:cxn>
                      <a:cxn ang="0">
                        <a:pos x="512" y="425"/>
                      </a:cxn>
                      <a:cxn ang="0">
                        <a:pos x="121" y="431"/>
                      </a:cxn>
                      <a:cxn ang="0">
                        <a:pos x="67" y="472"/>
                      </a:cxn>
                      <a:cxn ang="0">
                        <a:pos x="26" y="548"/>
                      </a:cxn>
                      <a:cxn ang="0">
                        <a:pos x="2" y="648"/>
                      </a:cxn>
                      <a:cxn ang="0">
                        <a:pos x="2" y="763"/>
                      </a:cxn>
                      <a:cxn ang="0">
                        <a:pos x="26" y="863"/>
                      </a:cxn>
                      <a:cxn ang="0">
                        <a:pos x="67" y="939"/>
                      </a:cxn>
                      <a:cxn ang="0">
                        <a:pos x="121" y="979"/>
                      </a:cxn>
                      <a:cxn ang="0">
                        <a:pos x="1017" y="986"/>
                      </a:cxn>
                      <a:cxn ang="0">
                        <a:pos x="1028" y="987"/>
                      </a:cxn>
                      <a:cxn ang="0">
                        <a:pos x="1045" y="989"/>
                      </a:cxn>
                      <a:cxn ang="0">
                        <a:pos x="1061" y="1031"/>
                      </a:cxn>
                      <a:cxn ang="0">
                        <a:pos x="1087" y="1073"/>
                      </a:cxn>
                      <a:cxn ang="0">
                        <a:pos x="1128" y="1106"/>
                      </a:cxn>
                      <a:cxn ang="0">
                        <a:pos x="1190" y="1118"/>
                      </a:cxn>
                      <a:cxn ang="0">
                        <a:pos x="2393" y="1117"/>
                      </a:cxn>
                      <a:cxn ang="0">
                        <a:pos x="2406" y="1104"/>
                      </a:cxn>
                      <a:cxn ang="0">
                        <a:pos x="2406" y="1087"/>
                      </a:cxn>
                      <a:cxn ang="0">
                        <a:pos x="2393" y="1075"/>
                      </a:cxn>
                    </a:cxnLst>
                    <a:rect l="0" t="0" r="r" b="b"/>
                    <a:pathLst>
                      <a:path w="2408" h="1118">
                        <a:moveTo>
                          <a:pt x="2385" y="1073"/>
                        </a:moveTo>
                        <a:lnTo>
                          <a:pt x="2228" y="1073"/>
                        </a:lnTo>
                        <a:lnTo>
                          <a:pt x="2223" y="1060"/>
                        </a:lnTo>
                        <a:lnTo>
                          <a:pt x="2218" y="1045"/>
                        </a:lnTo>
                        <a:lnTo>
                          <a:pt x="2210" y="1028"/>
                        </a:lnTo>
                        <a:lnTo>
                          <a:pt x="2201" y="1008"/>
                        </a:lnTo>
                        <a:lnTo>
                          <a:pt x="2191" y="987"/>
                        </a:lnTo>
                        <a:lnTo>
                          <a:pt x="2178" y="965"/>
                        </a:lnTo>
                        <a:lnTo>
                          <a:pt x="2163" y="942"/>
                        </a:lnTo>
                        <a:lnTo>
                          <a:pt x="2147" y="919"/>
                        </a:lnTo>
                        <a:lnTo>
                          <a:pt x="2129" y="897"/>
                        </a:lnTo>
                        <a:lnTo>
                          <a:pt x="2108" y="874"/>
                        </a:lnTo>
                        <a:lnTo>
                          <a:pt x="2085" y="853"/>
                        </a:lnTo>
                        <a:lnTo>
                          <a:pt x="2060" y="833"/>
                        </a:lnTo>
                        <a:lnTo>
                          <a:pt x="2032" y="815"/>
                        </a:lnTo>
                        <a:lnTo>
                          <a:pt x="2003" y="799"/>
                        </a:lnTo>
                        <a:lnTo>
                          <a:pt x="1970" y="785"/>
                        </a:lnTo>
                        <a:lnTo>
                          <a:pt x="1935" y="774"/>
                        </a:lnTo>
                        <a:lnTo>
                          <a:pt x="1916" y="770"/>
                        </a:lnTo>
                        <a:lnTo>
                          <a:pt x="1896" y="769"/>
                        </a:lnTo>
                        <a:lnTo>
                          <a:pt x="1874" y="770"/>
                        </a:lnTo>
                        <a:lnTo>
                          <a:pt x="1852" y="772"/>
                        </a:lnTo>
                        <a:lnTo>
                          <a:pt x="1827" y="775"/>
                        </a:lnTo>
                        <a:lnTo>
                          <a:pt x="1801" y="780"/>
                        </a:lnTo>
                        <a:lnTo>
                          <a:pt x="1774" y="785"/>
                        </a:lnTo>
                        <a:lnTo>
                          <a:pt x="1747" y="793"/>
                        </a:lnTo>
                        <a:lnTo>
                          <a:pt x="1718" y="800"/>
                        </a:lnTo>
                        <a:lnTo>
                          <a:pt x="1688" y="809"/>
                        </a:lnTo>
                        <a:lnTo>
                          <a:pt x="1660" y="817"/>
                        </a:lnTo>
                        <a:lnTo>
                          <a:pt x="1630" y="827"/>
                        </a:lnTo>
                        <a:lnTo>
                          <a:pt x="1602" y="837"/>
                        </a:lnTo>
                        <a:lnTo>
                          <a:pt x="1572" y="847"/>
                        </a:lnTo>
                        <a:lnTo>
                          <a:pt x="1544" y="857"/>
                        </a:lnTo>
                        <a:lnTo>
                          <a:pt x="1516" y="867"/>
                        </a:lnTo>
                        <a:lnTo>
                          <a:pt x="1505" y="871"/>
                        </a:lnTo>
                        <a:lnTo>
                          <a:pt x="1495" y="874"/>
                        </a:lnTo>
                        <a:lnTo>
                          <a:pt x="1486" y="878"/>
                        </a:lnTo>
                        <a:lnTo>
                          <a:pt x="1476" y="880"/>
                        </a:lnTo>
                        <a:lnTo>
                          <a:pt x="1466" y="884"/>
                        </a:lnTo>
                        <a:lnTo>
                          <a:pt x="1457" y="888"/>
                        </a:lnTo>
                        <a:lnTo>
                          <a:pt x="1447" y="890"/>
                        </a:lnTo>
                        <a:lnTo>
                          <a:pt x="1439" y="894"/>
                        </a:lnTo>
                        <a:lnTo>
                          <a:pt x="1415" y="900"/>
                        </a:lnTo>
                        <a:lnTo>
                          <a:pt x="1394" y="902"/>
                        </a:lnTo>
                        <a:lnTo>
                          <a:pt x="1377" y="898"/>
                        </a:lnTo>
                        <a:lnTo>
                          <a:pt x="1361" y="889"/>
                        </a:lnTo>
                        <a:lnTo>
                          <a:pt x="1345" y="878"/>
                        </a:lnTo>
                        <a:lnTo>
                          <a:pt x="1330" y="862"/>
                        </a:lnTo>
                        <a:lnTo>
                          <a:pt x="1314" y="842"/>
                        </a:lnTo>
                        <a:lnTo>
                          <a:pt x="1296" y="819"/>
                        </a:lnTo>
                        <a:lnTo>
                          <a:pt x="1286" y="805"/>
                        </a:lnTo>
                        <a:lnTo>
                          <a:pt x="1277" y="790"/>
                        </a:lnTo>
                        <a:lnTo>
                          <a:pt x="1265" y="775"/>
                        </a:lnTo>
                        <a:lnTo>
                          <a:pt x="1253" y="762"/>
                        </a:lnTo>
                        <a:lnTo>
                          <a:pt x="1241" y="747"/>
                        </a:lnTo>
                        <a:lnTo>
                          <a:pt x="1226" y="733"/>
                        </a:lnTo>
                        <a:lnTo>
                          <a:pt x="1211" y="720"/>
                        </a:lnTo>
                        <a:lnTo>
                          <a:pt x="1195" y="706"/>
                        </a:lnTo>
                        <a:lnTo>
                          <a:pt x="1189" y="701"/>
                        </a:lnTo>
                        <a:lnTo>
                          <a:pt x="1183" y="696"/>
                        </a:lnTo>
                        <a:lnTo>
                          <a:pt x="1175" y="692"/>
                        </a:lnTo>
                        <a:lnTo>
                          <a:pt x="1169" y="689"/>
                        </a:lnTo>
                        <a:lnTo>
                          <a:pt x="1164" y="634"/>
                        </a:lnTo>
                        <a:lnTo>
                          <a:pt x="1155" y="585"/>
                        </a:lnTo>
                        <a:lnTo>
                          <a:pt x="1140" y="539"/>
                        </a:lnTo>
                        <a:lnTo>
                          <a:pt x="1122" y="501"/>
                        </a:lnTo>
                        <a:lnTo>
                          <a:pt x="1100" y="469"/>
                        </a:lnTo>
                        <a:lnTo>
                          <a:pt x="1075" y="444"/>
                        </a:lnTo>
                        <a:lnTo>
                          <a:pt x="1046" y="428"/>
                        </a:lnTo>
                        <a:lnTo>
                          <a:pt x="1017" y="422"/>
                        </a:lnTo>
                        <a:lnTo>
                          <a:pt x="834" y="422"/>
                        </a:lnTo>
                        <a:lnTo>
                          <a:pt x="834" y="285"/>
                        </a:lnTo>
                        <a:lnTo>
                          <a:pt x="695" y="285"/>
                        </a:lnTo>
                        <a:lnTo>
                          <a:pt x="695" y="45"/>
                        </a:lnTo>
                        <a:lnTo>
                          <a:pt x="898" y="45"/>
                        </a:lnTo>
                        <a:lnTo>
                          <a:pt x="898" y="0"/>
                        </a:lnTo>
                        <a:lnTo>
                          <a:pt x="435" y="0"/>
                        </a:lnTo>
                        <a:lnTo>
                          <a:pt x="435" y="45"/>
                        </a:lnTo>
                        <a:lnTo>
                          <a:pt x="649" y="45"/>
                        </a:lnTo>
                        <a:lnTo>
                          <a:pt x="649" y="285"/>
                        </a:lnTo>
                        <a:lnTo>
                          <a:pt x="512" y="285"/>
                        </a:lnTo>
                        <a:lnTo>
                          <a:pt x="512" y="425"/>
                        </a:lnTo>
                        <a:lnTo>
                          <a:pt x="152" y="425"/>
                        </a:lnTo>
                        <a:lnTo>
                          <a:pt x="121" y="431"/>
                        </a:lnTo>
                        <a:lnTo>
                          <a:pt x="93" y="446"/>
                        </a:lnTo>
                        <a:lnTo>
                          <a:pt x="67" y="472"/>
                        </a:lnTo>
                        <a:lnTo>
                          <a:pt x="45" y="506"/>
                        </a:lnTo>
                        <a:lnTo>
                          <a:pt x="26" y="548"/>
                        </a:lnTo>
                        <a:lnTo>
                          <a:pt x="12" y="596"/>
                        </a:lnTo>
                        <a:lnTo>
                          <a:pt x="2" y="648"/>
                        </a:lnTo>
                        <a:lnTo>
                          <a:pt x="0" y="706"/>
                        </a:lnTo>
                        <a:lnTo>
                          <a:pt x="2" y="763"/>
                        </a:lnTo>
                        <a:lnTo>
                          <a:pt x="12" y="816"/>
                        </a:lnTo>
                        <a:lnTo>
                          <a:pt x="26" y="863"/>
                        </a:lnTo>
                        <a:lnTo>
                          <a:pt x="45" y="905"/>
                        </a:lnTo>
                        <a:lnTo>
                          <a:pt x="67" y="939"/>
                        </a:lnTo>
                        <a:lnTo>
                          <a:pt x="93" y="965"/>
                        </a:lnTo>
                        <a:lnTo>
                          <a:pt x="121" y="979"/>
                        </a:lnTo>
                        <a:lnTo>
                          <a:pt x="152" y="986"/>
                        </a:lnTo>
                        <a:lnTo>
                          <a:pt x="1017" y="986"/>
                        </a:lnTo>
                        <a:lnTo>
                          <a:pt x="1020" y="986"/>
                        </a:lnTo>
                        <a:lnTo>
                          <a:pt x="1028" y="987"/>
                        </a:lnTo>
                        <a:lnTo>
                          <a:pt x="1037" y="988"/>
                        </a:lnTo>
                        <a:lnTo>
                          <a:pt x="1045" y="989"/>
                        </a:lnTo>
                        <a:lnTo>
                          <a:pt x="1053" y="1010"/>
                        </a:lnTo>
                        <a:lnTo>
                          <a:pt x="1061" y="1031"/>
                        </a:lnTo>
                        <a:lnTo>
                          <a:pt x="1074" y="1054"/>
                        </a:lnTo>
                        <a:lnTo>
                          <a:pt x="1087" y="1073"/>
                        </a:lnTo>
                        <a:lnTo>
                          <a:pt x="1106" y="1091"/>
                        </a:lnTo>
                        <a:lnTo>
                          <a:pt x="1128" y="1106"/>
                        </a:lnTo>
                        <a:lnTo>
                          <a:pt x="1157" y="1114"/>
                        </a:lnTo>
                        <a:lnTo>
                          <a:pt x="1190" y="1118"/>
                        </a:lnTo>
                        <a:lnTo>
                          <a:pt x="2385" y="1118"/>
                        </a:lnTo>
                        <a:lnTo>
                          <a:pt x="2393" y="1117"/>
                        </a:lnTo>
                        <a:lnTo>
                          <a:pt x="2401" y="1112"/>
                        </a:lnTo>
                        <a:lnTo>
                          <a:pt x="2406" y="1104"/>
                        </a:lnTo>
                        <a:lnTo>
                          <a:pt x="2408" y="1096"/>
                        </a:lnTo>
                        <a:lnTo>
                          <a:pt x="2406" y="1087"/>
                        </a:lnTo>
                        <a:lnTo>
                          <a:pt x="2401" y="1080"/>
                        </a:lnTo>
                        <a:lnTo>
                          <a:pt x="2393" y="1075"/>
                        </a:lnTo>
                        <a:lnTo>
                          <a:pt x="2385" y="107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noFill/>
                    </a:endParaRPr>
                  </a:p>
                </p:txBody>
              </p:sp>
              <p:sp>
                <p:nvSpPr>
                  <p:cNvPr id="21" name="Freeform 74"/>
                  <p:cNvSpPr>
                    <a:spLocks/>
                  </p:cNvSpPr>
                  <p:nvPr/>
                </p:nvSpPr>
                <p:spPr bwMode="gray">
                  <a:xfrm>
                    <a:off x="2352" y="1925"/>
                    <a:ext cx="889" cy="471"/>
                  </a:xfrm>
                  <a:custGeom>
                    <a:avLst/>
                    <a:gdLst/>
                    <a:ahLst/>
                    <a:cxnLst>
                      <a:cxn ang="0">
                        <a:pos x="0" y="236"/>
                      </a:cxn>
                      <a:cxn ang="0">
                        <a:pos x="2" y="185"/>
                      </a:cxn>
                      <a:cxn ang="0">
                        <a:pos x="10" y="140"/>
                      </a:cxn>
                      <a:cxn ang="0">
                        <a:pos x="21" y="100"/>
                      </a:cxn>
                      <a:cxn ang="0">
                        <a:pos x="34" y="65"/>
                      </a:cxn>
                      <a:cxn ang="0">
                        <a:pos x="50" y="38"/>
                      </a:cxn>
                      <a:cxn ang="0">
                        <a:pos x="69" y="17"/>
                      </a:cxn>
                      <a:cxn ang="0">
                        <a:pos x="88" y="5"/>
                      </a:cxn>
                      <a:cxn ang="0">
                        <a:pos x="106" y="0"/>
                      </a:cxn>
                      <a:cxn ang="0">
                        <a:pos x="889" y="0"/>
                      </a:cxn>
                      <a:cxn ang="0">
                        <a:pos x="874" y="21"/>
                      </a:cxn>
                      <a:cxn ang="0">
                        <a:pos x="861" y="44"/>
                      </a:cxn>
                      <a:cxn ang="0">
                        <a:pos x="850" y="70"/>
                      </a:cxn>
                      <a:cxn ang="0">
                        <a:pos x="840" y="99"/>
                      </a:cxn>
                      <a:cxn ang="0">
                        <a:pos x="831" y="131"/>
                      </a:cxn>
                      <a:cxn ang="0">
                        <a:pos x="826" y="164"/>
                      </a:cxn>
                      <a:cxn ang="0">
                        <a:pos x="822" y="199"/>
                      </a:cxn>
                      <a:cxn ang="0">
                        <a:pos x="821" y="236"/>
                      </a:cxn>
                      <a:cxn ang="0">
                        <a:pos x="822" y="272"/>
                      </a:cxn>
                      <a:cxn ang="0">
                        <a:pos x="826" y="308"/>
                      </a:cxn>
                      <a:cxn ang="0">
                        <a:pos x="831" y="340"/>
                      </a:cxn>
                      <a:cxn ang="0">
                        <a:pos x="840" y="372"/>
                      </a:cxn>
                      <a:cxn ang="0">
                        <a:pos x="850" y="401"/>
                      </a:cxn>
                      <a:cxn ang="0">
                        <a:pos x="861" y="427"/>
                      </a:cxn>
                      <a:cxn ang="0">
                        <a:pos x="874" y="450"/>
                      </a:cxn>
                      <a:cxn ang="0">
                        <a:pos x="889" y="471"/>
                      </a:cxn>
                      <a:cxn ang="0">
                        <a:pos x="106" y="471"/>
                      </a:cxn>
                      <a:cxn ang="0">
                        <a:pos x="88" y="466"/>
                      </a:cxn>
                      <a:cxn ang="0">
                        <a:pos x="69" y="454"/>
                      </a:cxn>
                      <a:cxn ang="0">
                        <a:pos x="50" y="433"/>
                      </a:cxn>
                      <a:cxn ang="0">
                        <a:pos x="34" y="406"/>
                      </a:cxn>
                      <a:cxn ang="0">
                        <a:pos x="21" y="371"/>
                      </a:cxn>
                      <a:cxn ang="0">
                        <a:pos x="10" y="331"/>
                      </a:cxn>
                      <a:cxn ang="0">
                        <a:pos x="2" y="286"/>
                      </a:cxn>
                      <a:cxn ang="0">
                        <a:pos x="0" y="236"/>
                      </a:cxn>
                    </a:cxnLst>
                    <a:rect l="0" t="0" r="r" b="b"/>
                    <a:pathLst>
                      <a:path w="889" h="471">
                        <a:moveTo>
                          <a:pt x="0" y="236"/>
                        </a:moveTo>
                        <a:lnTo>
                          <a:pt x="2" y="185"/>
                        </a:lnTo>
                        <a:lnTo>
                          <a:pt x="10" y="140"/>
                        </a:lnTo>
                        <a:lnTo>
                          <a:pt x="21" y="100"/>
                        </a:lnTo>
                        <a:lnTo>
                          <a:pt x="34" y="65"/>
                        </a:lnTo>
                        <a:lnTo>
                          <a:pt x="50" y="38"/>
                        </a:lnTo>
                        <a:lnTo>
                          <a:pt x="69" y="17"/>
                        </a:lnTo>
                        <a:lnTo>
                          <a:pt x="88" y="5"/>
                        </a:lnTo>
                        <a:lnTo>
                          <a:pt x="106" y="0"/>
                        </a:lnTo>
                        <a:lnTo>
                          <a:pt x="889" y="0"/>
                        </a:lnTo>
                        <a:lnTo>
                          <a:pt x="874" y="21"/>
                        </a:lnTo>
                        <a:lnTo>
                          <a:pt x="861" y="44"/>
                        </a:lnTo>
                        <a:lnTo>
                          <a:pt x="850" y="70"/>
                        </a:lnTo>
                        <a:lnTo>
                          <a:pt x="840" y="99"/>
                        </a:lnTo>
                        <a:lnTo>
                          <a:pt x="831" y="131"/>
                        </a:lnTo>
                        <a:lnTo>
                          <a:pt x="826" y="164"/>
                        </a:lnTo>
                        <a:lnTo>
                          <a:pt x="822" y="199"/>
                        </a:lnTo>
                        <a:lnTo>
                          <a:pt x="821" y="236"/>
                        </a:lnTo>
                        <a:lnTo>
                          <a:pt x="822" y="272"/>
                        </a:lnTo>
                        <a:lnTo>
                          <a:pt x="826" y="308"/>
                        </a:lnTo>
                        <a:lnTo>
                          <a:pt x="831" y="340"/>
                        </a:lnTo>
                        <a:lnTo>
                          <a:pt x="840" y="372"/>
                        </a:lnTo>
                        <a:lnTo>
                          <a:pt x="850" y="401"/>
                        </a:lnTo>
                        <a:lnTo>
                          <a:pt x="861" y="427"/>
                        </a:lnTo>
                        <a:lnTo>
                          <a:pt x="874" y="450"/>
                        </a:lnTo>
                        <a:lnTo>
                          <a:pt x="889" y="471"/>
                        </a:lnTo>
                        <a:lnTo>
                          <a:pt x="106" y="471"/>
                        </a:lnTo>
                        <a:lnTo>
                          <a:pt x="88" y="466"/>
                        </a:lnTo>
                        <a:lnTo>
                          <a:pt x="69" y="454"/>
                        </a:lnTo>
                        <a:lnTo>
                          <a:pt x="50" y="433"/>
                        </a:lnTo>
                        <a:lnTo>
                          <a:pt x="34" y="406"/>
                        </a:lnTo>
                        <a:lnTo>
                          <a:pt x="21" y="371"/>
                        </a:lnTo>
                        <a:lnTo>
                          <a:pt x="10" y="331"/>
                        </a:lnTo>
                        <a:lnTo>
                          <a:pt x="2" y="286"/>
                        </a:lnTo>
                        <a:lnTo>
                          <a:pt x="0" y="23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noFill/>
                    </a:endParaRPr>
                  </a:p>
                </p:txBody>
              </p:sp>
              <p:sp>
                <p:nvSpPr>
                  <p:cNvPr id="22" name="Freeform 75"/>
                  <p:cNvSpPr>
                    <a:spLocks/>
                  </p:cNvSpPr>
                  <p:nvPr/>
                </p:nvSpPr>
                <p:spPr bwMode="gray">
                  <a:xfrm>
                    <a:off x="3223" y="2166"/>
                    <a:ext cx="1263" cy="362"/>
                  </a:xfrm>
                  <a:custGeom>
                    <a:avLst/>
                    <a:gdLst/>
                    <a:ahLst/>
                    <a:cxnLst>
                      <a:cxn ang="0">
                        <a:pos x="168" y="250"/>
                      </a:cxn>
                      <a:cxn ang="0">
                        <a:pos x="160" y="239"/>
                      </a:cxn>
                      <a:cxn ang="0">
                        <a:pos x="149" y="235"/>
                      </a:cxn>
                      <a:cxn ang="0">
                        <a:pos x="139" y="234"/>
                      </a:cxn>
                      <a:cxn ang="0">
                        <a:pos x="125" y="233"/>
                      </a:cxn>
                      <a:cxn ang="0">
                        <a:pos x="111" y="230"/>
                      </a:cxn>
                      <a:cxn ang="0">
                        <a:pos x="100" y="230"/>
                      </a:cxn>
                      <a:cxn ang="0">
                        <a:pos x="68" y="218"/>
                      </a:cxn>
                      <a:cxn ang="0">
                        <a:pos x="39" y="182"/>
                      </a:cxn>
                      <a:cxn ang="0">
                        <a:pos x="14" y="126"/>
                      </a:cxn>
                      <a:cxn ang="0">
                        <a:pos x="0" y="54"/>
                      </a:cxn>
                      <a:cxn ang="0">
                        <a:pos x="8" y="48"/>
                      </a:cxn>
                      <a:cxn ang="0">
                        <a:pos x="24" y="38"/>
                      </a:cxn>
                      <a:cxn ang="0">
                        <a:pos x="48" y="27"/>
                      </a:cxn>
                      <a:cxn ang="0">
                        <a:pos x="75" y="16"/>
                      </a:cxn>
                      <a:cxn ang="0">
                        <a:pos x="107" y="6"/>
                      </a:cxn>
                      <a:cxn ang="0">
                        <a:pos x="142" y="1"/>
                      </a:cxn>
                      <a:cxn ang="0">
                        <a:pos x="176" y="1"/>
                      </a:cxn>
                      <a:cxn ang="0">
                        <a:pos x="212" y="10"/>
                      </a:cxn>
                      <a:cxn ang="0">
                        <a:pos x="220" y="15"/>
                      </a:cxn>
                      <a:cxn ang="0">
                        <a:pos x="230" y="17"/>
                      </a:cxn>
                      <a:cxn ang="0">
                        <a:pos x="230" y="17"/>
                      </a:cxn>
                      <a:cxn ang="0">
                        <a:pos x="230" y="17"/>
                      </a:cxn>
                      <a:cxn ang="0">
                        <a:pos x="241" y="23"/>
                      </a:cxn>
                      <a:cxn ang="0">
                        <a:pos x="251" y="31"/>
                      </a:cxn>
                      <a:cxn ang="0">
                        <a:pos x="278" y="56"/>
                      </a:cxn>
                      <a:cxn ang="0">
                        <a:pos x="303" y="82"/>
                      </a:cxn>
                      <a:cxn ang="0">
                        <a:pos x="324" y="108"/>
                      </a:cxn>
                      <a:cxn ang="0">
                        <a:pos x="342" y="134"/>
                      </a:cxn>
                      <a:cxn ang="0">
                        <a:pos x="378" y="181"/>
                      </a:cxn>
                      <a:cxn ang="0">
                        <a:pos x="418" y="216"/>
                      </a:cxn>
                      <a:cxn ang="0">
                        <a:pos x="468" y="235"/>
                      </a:cxn>
                      <a:cxn ang="0">
                        <a:pos x="536" y="226"/>
                      </a:cxn>
                      <a:cxn ang="0">
                        <a:pos x="555" y="220"/>
                      </a:cxn>
                      <a:cxn ang="0">
                        <a:pos x="574" y="213"/>
                      </a:cxn>
                      <a:cxn ang="0">
                        <a:pos x="595" y="205"/>
                      </a:cxn>
                      <a:cxn ang="0">
                        <a:pos x="614" y="198"/>
                      </a:cxn>
                      <a:cxn ang="0">
                        <a:pos x="666" y="181"/>
                      </a:cxn>
                      <a:cxn ang="0">
                        <a:pos x="721" y="162"/>
                      </a:cxn>
                      <a:cxn ang="0">
                        <a:pos x="775" y="143"/>
                      </a:cxn>
                      <a:cxn ang="0">
                        <a:pos x="831" y="129"/>
                      </a:cxn>
                      <a:cxn ang="0">
                        <a:pos x="883" y="115"/>
                      </a:cxn>
                      <a:cxn ang="0">
                        <a:pos x="931" y="106"/>
                      </a:cxn>
                      <a:cxn ang="0">
                        <a:pos x="972" y="104"/>
                      </a:cxn>
                      <a:cxn ang="0">
                        <a:pos x="1006" y="108"/>
                      </a:cxn>
                      <a:cxn ang="0">
                        <a:pos x="1062" y="127"/>
                      </a:cxn>
                      <a:cxn ang="0">
                        <a:pos x="1110" y="155"/>
                      </a:cxn>
                      <a:cxn ang="0">
                        <a:pos x="1150" y="188"/>
                      </a:cxn>
                      <a:cxn ang="0">
                        <a:pos x="1185" y="225"/>
                      </a:cxn>
                      <a:cxn ang="0">
                        <a:pos x="1212" y="263"/>
                      </a:cxn>
                      <a:cxn ang="0">
                        <a:pos x="1234" y="301"/>
                      </a:cxn>
                      <a:cxn ang="0">
                        <a:pos x="1251" y="334"/>
                      </a:cxn>
                      <a:cxn ang="0">
                        <a:pos x="1263" y="362"/>
                      </a:cxn>
                      <a:cxn ang="0">
                        <a:pos x="251" y="360"/>
                      </a:cxn>
                      <a:cxn ang="0">
                        <a:pos x="217" y="346"/>
                      </a:cxn>
                      <a:cxn ang="0">
                        <a:pos x="195" y="319"/>
                      </a:cxn>
                      <a:cxn ang="0">
                        <a:pos x="178" y="282"/>
                      </a:cxn>
                    </a:cxnLst>
                    <a:rect l="0" t="0" r="r" b="b"/>
                    <a:pathLst>
                      <a:path w="1263" h="362">
                        <a:moveTo>
                          <a:pt x="170" y="260"/>
                        </a:moveTo>
                        <a:lnTo>
                          <a:pt x="168" y="250"/>
                        </a:lnTo>
                        <a:lnTo>
                          <a:pt x="165" y="244"/>
                        </a:lnTo>
                        <a:lnTo>
                          <a:pt x="160" y="239"/>
                        </a:lnTo>
                        <a:lnTo>
                          <a:pt x="155" y="236"/>
                        </a:lnTo>
                        <a:lnTo>
                          <a:pt x="149" y="235"/>
                        </a:lnTo>
                        <a:lnTo>
                          <a:pt x="144" y="235"/>
                        </a:lnTo>
                        <a:lnTo>
                          <a:pt x="139" y="234"/>
                        </a:lnTo>
                        <a:lnTo>
                          <a:pt x="132" y="233"/>
                        </a:lnTo>
                        <a:lnTo>
                          <a:pt x="125" y="233"/>
                        </a:lnTo>
                        <a:lnTo>
                          <a:pt x="117" y="231"/>
                        </a:lnTo>
                        <a:lnTo>
                          <a:pt x="111" y="230"/>
                        </a:lnTo>
                        <a:lnTo>
                          <a:pt x="105" y="230"/>
                        </a:lnTo>
                        <a:lnTo>
                          <a:pt x="100" y="230"/>
                        </a:lnTo>
                        <a:lnTo>
                          <a:pt x="84" y="226"/>
                        </a:lnTo>
                        <a:lnTo>
                          <a:pt x="68" y="218"/>
                        </a:lnTo>
                        <a:lnTo>
                          <a:pt x="53" y="202"/>
                        </a:lnTo>
                        <a:lnTo>
                          <a:pt x="39" y="182"/>
                        </a:lnTo>
                        <a:lnTo>
                          <a:pt x="26" y="156"/>
                        </a:lnTo>
                        <a:lnTo>
                          <a:pt x="14" y="126"/>
                        </a:lnTo>
                        <a:lnTo>
                          <a:pt x="6" y="93"/>
                        </a:lnTo>
                        <a:lnTo>
                          <a:pt x="0" y="54"/>
                        </a:lnTo>
                        <a:lnTo>
                          <a:pt x="3" y="52"/>
                        </a:lnTo>
                        <a:lnTo>
                          <a:pt x="8" y="48"/>
                        </a:lnTo>
                        <a:lnTo>
                          <a:pt x="16" y="45"/>
                        </a:lnTo>
                        <a:lnTo>
                          <a:pt x="24" y="38"/>
                        </a:lnTo>
                        <a:lnTo>
                          <a:pt x="35" y="33"/>
                        </a:lnTo>
                        <a:lnTo>
                          <a:pt x="48" y="27"/>
                        </a:lnTo>
                        <a:lnTo>
                          <a:pt x="60" y="21"/>
                        </a:lnTo>
                        <a:lnTo>
                          <a:pt x="75" y="16"/>
                        </a:lnTo>
                        <a:lnTo>
                          <a:pt x="91" y="11"/>
                        </a:lnTo>
                        <a:lnTo>
                          <a:pt x="107" y="6"/>
                        </a:lnTo>
                        <a:lnTo>
                          <a:pt x="125" y="4"/>
                        </a:lnTo>
                        <a:lnTo>
                          <a:pt x="142" y="1"/>
                        </a:lnTo>
                        <a:lnTo>
                          <a:pt x="159" y="0"/>
                        </a:lnTo>
                        <a:lnTo>
                          <a:pt x="176" y="1"/>
                        </a:lnTo>
                        <a:lnTo>
                          <a:pt x="195" y="5"/>
                        </a:lnTo>
                        <a:lnTo>
                          <a:pt x="212" y="10"/>
                        </a:lnTo>
                        <a:lnTo>
                          <a:pt x="216" y="14"/>
                        </a:lnTo>
                        <a:lnTo>
                          <a:pt x="220" y="15"/>
                        </a:lnTo>
                        <a:lnTo>
                          <a:pt x="225" y="17"/>
                        </a:lnTo>
                        <a:lnTo>
                          <a:pt x="230" y="17"/>
                        </a:lnTo>
                        <a:lnTo>
                          <a:pt x="230" y="17"/>
                        </a:lnTo>
                        <a:lnTo>
                          <a:pt x="230" y="17"/>
                        </a:lnTo>
                        <a:lnTo>
                          <a:pt x="230" y="17"/>
                        </a:lnTo>
                        <a:lnTo>
                          <a:pt x="230" y="17"/>
                        </a:lnTo>
                        <a:lnTo>
                          <a:pt x="235" y="20"/>
                        </a:lnTo>
                        <a:lnTo>
                          <a:pt x="241" y="23"/>
                        </a:lnTo>
                        <a:lnTo>
                          <a:pt x="246" y="27"/>
                        </a:lnTo>
                        <a:lnTo>
                          <a:pt x="251" y="31"/>
                        </a:lnTo>
                        <a:lnTo>
                          <a:pt x="266" y="43"/>
                        </a:lnTo>
                        <a:lnTo>
                          <a:pt x="278" y="56"/>
                        </a:lnTo>
                        <a:lnTo>
                          <a:pt x="290" y="68"/>
                        </a:lnTo>
                        <a:lnTo>
                          <a:pt x="303" y="82"/>
                        </a:lnTo>
                        <a:lnTo>
                          <a:pt x="313" y="94"/>
                        </a:lnTo>
                        <a:lnTo>
                          <a:pt x="324" y="108"/>
                        </a:lnTo>
                        <a:lnTo>
                          <a:pt x="332" y="121"/>
                        </a:lnTo>
                        <a:lnTo>
                          <a:pt x="342" y="134"/>
                        </a:lnTo>
                        <a:lnTo>
                          <a:pt x="360" y="158"/>
                        </a:lnTo>
                        <a:lnTo>
                          <a:pt x="378" y="181"/>
                        </a:lnTo>
                        <a:lnTo>
                          <a:pt x="397" y="200"/>
                        </a:lnTo>
                        <a:lnTo>
                          <a:pt x="418" y="216"/>
                        </a:lnTo>
                        <a:lnTo>
                          <a:pt x="441" y="229"/>
                        </a:lnTo>
                        <a:lnTo>
                          <a:pt x="468" y="235"/>
                        </a:lnTo>
                        <a:lnTo>
                          <a:pt x="501" y="235"/>
                        </a:lnTo>
                        <a:lnTo>
                          <a:pt x="536" y="226"/>
                        </a:lnTo>
                        <a:lnTo>
                          <a:pt x="545" y="223"/>
                        </a:lnTo>
                        <a:lnTo>
                          <a:pt x="555" y="220"/>
                        </a:lnTo>
                        <a:lnTo>
                          <a:pt x="564" y="216"/>
                        </a:lnTo>
                        <a:lnTo>
                          <a:pt x="574" y="213"/>
                        </a:lnTo>
                        <a:lnTo>
                          <a:pt x="583" y="209"/>
                        </a:lnTo>
                        <a:lnTo>
                          <a:pt x="595" y="205"/>
                        </a:lnTo>
                        <a:lnTo>
                          <a:pt x="604" y="202"/>
                        </a:lnTo>
                        <a:lnTo>
                          <a:pt x="614" y="198"/>
                        </a:lnTo>
                        <a:lnTo>
                          <a:pt x="639" y="189"/>
                        </a:lnTo>
                        <a:lnTo>
                          <a:pt x="666" y="181"/>
                        </a:lnTo>
                        <a:lnTo>
                          <a:pt x="694" y="171"/>
                        </a:lnTo>
                        <a:lnTo>
                          <a:pt x="721" y="162"/>
                        </a:lnTo>
                        <a:lnTo>
                          <a:pt x="748" y="152"/>
                        </a:lnTo>
                        <a:lnTo>
                          <a:pt x="775" y="143"/>
                        </a:lnTo>
                        <a:lnTo>
                          <a:pt x="804" y="136"/>
                        </a:lnTo>
                        <a:lnTo>
                          <a:pt x="831" y="129"/>
                        </a:lnTo>
                        <a:lnTo>
                          <a:pt x="857" y="121"/>
                        </a:lnTo>
                        <a:lnTo>
                          <a:pt x="883" y="115"/>
                        </a:lnTo>
                        <a:lnTo>
                          <a:pt x="907" y="110"/>
                        </a:lnTo>
                        <a:lnTo>
                          <a:pt x="931" y="106"/>
                        </a:lnTo>
                        <a:lnTo>
                          <a:pt x="952" y="105"/>
                        </a:lnTo>
                        <a:lnTo>
                          <a:pt x="972" y="104"/>
                        </a:lnTo>
                        <a:lnTo>
                          <a:pt x="990" y="105"/>
                        </a:lnTo>
                        <a:lnTo>
                          <a:pt x="1006" y="108"/>
                        </a:lnTo>
                        <a:lnTo>
                          <a:pt x="1035" y="116"/>
                        </a:lnTo>
                        <a:lnTo>
                          <a:pt x="1062" y="127"/>
                        </a:lnTo>
                        <a:lnTo>
                          <a:pt x="1087" y="140"/>
                        </a:lnTo>
                        <a:lnTo>
                          <a:pt x="1110" y="155"/>
                        </a:lnTo>
                        <a:lnTo>
                          <a:pt x="1131" y="171"/>
                        </a:lnTo>
                        <a:lnTo>
                          <a:pt x="1150" y="188"/>
                        </a:lnTo>
                        <a:lnTo>
                          <a:pt x="1168" y="207"/>
                        </a:lnTo>
                        <a:lnTo>
                          <a:pt x="1185" y="225"/>
                        </a:lnTo>
                        <a:lnTo>
                          <a:pt x="1199" y="245"/>
                        </a:lnTo>
                        <a:lnTo>
                          <a:pt x="1212" y="263"/>
                        </a:lnTo>
                        <a:lnTo>
                          <a:pt x="1224" y="282"/>
                        </a:lnTo>
                        <a:lnTo>
                          <a:pt x="1234" y="301"/>
                        </a:lnTo>
                        <a:lnTo>
                          <a:pt x="1243" y="318"/>
                        </a:lnTo>
                        <a:lnTo>
                          <a:pt x="1251" y="334"/>
                        </a:lnTo>
                        <a:lnTo>
                          <a:pt x="1258" y="349"/>
                        </a:lnTo>
                        <a:lnTo>
                          <a:pt x="1263" y="362"/>
                        </a:lnTo>
                        <a:lnTo>
                          <a:pt x="273" y="362"/>
                        </a:lnTo>
                        <a:lnTo>
                          <a:pt x="251" y="360"/>
                        </a:lnTo>
                        <a:lnTo>
                          <a:pt x="232" y="355"/>
                        </a:lnTo>
                        <a:lnTo>
                          <a:pt x="217" y="346"/>
                        </a:lnTo>
                        <a:lnTo>
                          <a:pt x="205" y="334"/>
                        </a:lnTo>
                        <a:lnTo>
                          <a:pt x="195" y="319"/>
                        </a:lnTo>
                        <a:lnTo>
                          <a:pt x="186" y="302"/>
                        </a:lnTo>
                        <a:lnTo>
                          <a:pt x="178" y="282"/>
                        </a:lnTo>
                        <a:lnTo>
                          <a:pt x="170" y="260"/>
                        </a:lnTo>
                        <a:close/>
                      </a:path>
                    </a:pathLst>
                  </a:custGeom>
                  <a:solidFill>
                    <a:schemeClr val="tx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noFill/>
                    </a:endParaRPr>
                  </a:p>
                </p:txBody>
              </p:sp>
            </p:grpSp>
            <p:pic>
              <p:nvPicPr>
                <p:cNvPr id="19" name="Picture 9" descr="C:\Documents and Settings\alone\Local Settings\Temporary Internet Files\Content.IE5\0UDLURRZ\MC900150783[1].wmf"/>
                <p:cNvPicPr>
                  <a:picLocks noChangeAspect="1" noChangeArrowheads="1"/>
                </p:cNvPicPr>
                <p:nvPr/>
              </p:nvPicPr>
              <p:blipFill>
                <a:blip r:embed="rId6" cstate="print"/>
                <a:srcRect/>
                <a:stretch>
                  <a:fillRect/>
                </a:stretch>
              </p:blipFill>
              <p:spPr bwMode="auto">
                <a:xfrm>
                  <a:off x="2649593" y="2995411"/>
                  <a:ext cx="1497829" cy="1322753"/>
                </a:xfrm>
                <a:prstGeom prst="rect">
                  <a:avLst/>
                </a:prstGeom>
                <a:noFill/>
              </p:spPr>
            </p:pic>
          </p:grpSp>
          <p:sp>
            <p:nvSpPr>
              <p:cNvPr id="16" name="テキスト ボックス 15"/>
              <p:cNvSpPr txBox="1"/>
              <p:nvPr/>
            </p:nvSpPr>
            <p:spPr>
              <a:xfrm>
                <a:off x="4283968" y="3564721"/>
                <a:ext cx="198000" cy="428871"/>
              </a:xfrm>
              <a:prstGeom prst="rect">
                <a:avLst/>
              </a:prstGeom>
              <a:solidFill>
                <a:schemeClr val="bg1"/>
              </a:solidFill>
            </p:spPr>
            <p:txBody>
              <a:bodyPr wrap="square" rtlCol="0">
                <a:spAutoFit/>
              </a:bodyPr>
              <a:lstStyle/>
              <a:p>
                <a:endParaRPr kumimoji="1" lang="ja-JP" altLang="en-US" dirty="0"/>
              </a:p>
            </p:txBody>
          </p:sp>
          <p:sp>
            <p:nvSpPr>
              <p:cNvPr id="17" name="雲形吹き出し 16"/>
              <p:cNvSpPr/>
              <p:nvPr/>
            </p:nvSpPr>
            <p:spPr>
              <a:xfrm rot="16200000">
                <a:off x="3221560" y="2775980"/>
                <a:ext cx="979548" cy="425188"/>
              </a:xfrm>
              <a:prstGeom prst="cloudCallout">
                <a:avLst>
                  <a:gd name="adj1" fmla="val -39240"/>
                  <a:gd name="adj2" fmla="val 26152"/>
                </a:avLst>
              </a:prstGeom>
              <a:solidFill>
                <a:schemeClr val="tx1">
                  <a:lumMod val="65000"/>
                  <a:lumOff val="35000"/>
                </a:schemeClr>
              </a:solidFill>
              <a:ln>
                <a:solidFill>
                  <a:schemeClr val="tx1"/>
                </a:solid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1" name="Picture 8" descr="C:\Documents and Settings\alone\Local Settings\Temporary Internet Files\Content.IE5\ADO725M1\MC900030012[1].wmf"/>
            <p:cNvPicPr>
              <a:picLocks noChangeAspect="1" noChangeArrowheads="1"/>
            </p:cNvPicPr>
            <p:nvPr/>
          </p:nvPicPr>
          <p:blipFill>
            <a:blip r:embed="rId7" cstate="print"/>
            <a:stretch>
              <a:fillRect/>
            </a:stretch>
          </p:blipFill>
          <p:spPr bwMode="auto">
            <a:xfrm>
              <a:off x="6079768" y="3429000"/>
              <a:ext cx="796488" cy="1080000"/>
            </a:xfrm>
            <a:prstGeom prst="rect">
              <a:avLst/>
            </a:prstGeom>
            <a:noFill/>
          </p:spPr>
        </p:pic>
        <p:pic>
          <p:nvPicPr>
            <p:cNvPr id="12" name="Picture 7" descr="C:\Documents and Settings\alone\Local Settings\Temporary Internet Files\Content.IE5\CP63C167\MC900433856[1].png"/>
            <p:cNvPicPr>
              <a:picLocks noChangeAspect="1" noChangeArrowheads="1"/>
            </p:cNvPicPr>
            <p:nvPr/>
          </p:nvPicPr>
          <p:blipFill>
            <a:blip r:embed="rId8" cstate="print"/>
            <a:srcRect/>
            <a:stretch>
              <a:fillRect/>
            </a:stretch>
          </p:blipFill>
          <p:spPr bwMode="auto">
            <a:xfrm>
              <a:off x="5796216" y="4293096"/>
              <a:ext cx="720000" cy="720000"/>
            </a:xfrm>
            <a:prstGeom prst="rect">
              <a:avLst/>
            </a:prstGeom>
            <a:noFill/>
          </p:spPr>
        </p:pic>
        <p:pic>
          <p:nvPicPr>
            <p:cNvPr id="13" name="Picture 5" descr="C:\Documents and Settings\alone\Local Settings\Temporary Internet Files\Content.IE5\GXE7C5AV\MC900431627[1].png"/>
            <p:cNvPicPr>
              <a:picLocks noChangeAspect="1" noChangeArrowheads="1"/>
            </p:cNvPicPr>
            <p:nvPr/>
          </p:nvPicPr>
          <p:blipFill>
            <a:blip r:embed="rId9" cstate="print"/>
            <a:srcRect/>
            <a:stretch>
              <a:fillRect/>
            </a:stretch>
          </p:blipFill>
          <p:spPr bwMode="auto">
            <a:xfrm>
              <a:off x="5508184" y="4797232"/>
              <a:ext cx="720000" cy="720000"/>
            </a:xfrm>
            <a:prstGeom prst="rect">
              <a:avLst/>
            </a:prstGeom>
            <a:noFill/>
          </p:spPr>
        </p:pic>
        <p:pic>
          <p:nvPicPr>
            <p:cNvPr id="14" name="Picture 4" descr="C:\Documents and Settings\alone\Local Settings\Temporary Internet Files\Content.IE5\GXE7C5AV\MC900433918[1].png"/>
            <p:cNvPicPr>
              <a:picLocks noChangeAspect="1" noChangeArrowheads="1"/>
            </p:cNvPicPr>
            <p:nvPr/>
          </p:nvPicPr>
          <p:blipFill>
            <a:blip r:embed="rId10" cstate="print"/>
            <a:srcRect/>
            <a:stretch>
              <a:fillRect/>
            </a:stretch>
          </p:blipFill>
          <p:spPr bwMode="auto">
            <a:xfrm>
              <a:off x="5076136" y="5229280"/>
              <a:ext cx="720000" cy="720000"/>
            </a:xfrm>
            <a:prstGeom prst="rect">
              <a:avLst/>
            </a:prstGeom>
            <a:noFill/>
          </p:spPr>
        </p:pic>
      </p:grpSp>
      <p:sp>
        <p:nvSpPr>
          <p:cNvPr id="23" name="テキスト ボックス 22"/>
          <p:cNvSpPr txBox="1"/>
          <p:nvPr/>
        </p:nvSpPr>
        <p:spPr>
          <a:xfrm>
            <a:off x="3131840" y="5343599"/>
            <a:ext cx="1224136"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kumimoji="1" lang="en-US" altLang="ja-JP" sz="2400" dirty="0" smtClean="0">
                <a:latin typeface="Century" pitchFamily="18" charset="0"/>
              </a:rPr>
              <a:t>T[kg/d]</a:t>
            </a:r>
            <a:endParaRPr kumimoji="1" lang="ja-JP" altLang="en-US" sz="2400" dirty="0">
              <a:latin typeface="Century" pitchFamily="18" charset="0"/>
            </a:endParaRPr>
          </a:p>
        </p:txBody>
      </p:sp>
      <p:sp>
        <p:nvSpPr>
          <p:cNvPr id="25" name="テキスト ボックス 24"/>
          <p:cNvSpPr txBox="1"/>
          <p:nvPr/>
        </p:nvSpPr>
        <p:spPr>
          <a:xfrm>
            <a:off x="3131840" y="3789040"/>
            <a:ext cx="1358064" cy="830997"/>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altLang="ja-JP" sz="2400" dirty="0" smtClean="0">
                <a:solidFill>
                  <a:schemeClr val="tx1"/>
                </a:solidFill>
                <a:latin typeface="Century" pitchFamily="18" charset="0"/>
              </a:rPr>
              <a:t>Q[mg/L]</a:t>
            </a:r>
          </a:p>
          <a:p>
            <a:r>
              <a:rPr lang="en-US" altLang="ja-JP" sz="2400" dirty="0" smtClean="0">
                <a:solidFill>
                  <a:schemeClr val="tx1"/>
                </a:solidFill>
                <a:latin typeface="Century" pitchFamily="18" charset="0"/>
              </a:rPr>
              <a:t>C[m</a:t>
            </a:r>
            <a:r>
              <a:rPr lang="en-US" altLang="ja-JP" sz="2400" baseline="30000" dirty="0" smtClean="0">
                <a:solidFill>
                  <a:schemeClr val="tx1"/>
                </a:solidFill>
                <a:latin typeface="Century" pitchFamily="18" charset="0"/>
              </a:rPr>
              <a:t>3</a:t>
            </a:r>
            <a:r>
              <a:rPr lang="en-US" altLang="ja-JP" sz="2400" dirty="0" smtClean="0">
                <a:solidFill>
                  <a:schemeClr val="tx1"/>
                </a:solidFill>
                <a:latin typeface="Century" pitchFamily="18" charset="0"/>
              </a:rPr>
              <a:t>/d]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aseline="0" dirty="0" smtClean="0">
                <a:solidFill>
                  <a:srgbClr val="0070C0"/>
                </a:solidFill>
                <a:latin typeface="ＭＳ Ｐゴシック" pitchFamily="50" charset="-128"/>
                <a:ea typeface="ＭＳ Ｐゴシック" pitchFamily="50" charset="-128"/>
              </a:rPr>
              <a:t>汚濁負荷量</a:t>
            </a:r>
            <a:endParaRPr kumimoji="1" lang="ja-JP" altLang="en-US" baseline="0" dirty="0">
              <a:solidFill>
                <a:srgbClr val="0070C0"/>
              </a:solidFill>
              <a:latin typeface="ＭＳ Ｐゴシック" pitchFamily="50" charset="-128"/>
              <a:ea typeface="ＭＳ Ｐゴシック" pitchFamily="50" charset="-128"/>
            </a:endParaRPr>
          </a:p>
        </p:txBody>
      </p:sp>
      <p:sp>
        <p:nvSpPr>
          <p:cNvPr id="327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7" name="テキスト ボックス 6"/>
          <p:cNvSpPr txBox="1"/>
          <p:nvPr/>
        </p:nvSpPr>
        <p:spPr>
          <a:xfrm>
            <a:off x="1259632" y="2485345"/>
            <a:ext cx="4680520" cy="1015663"/>
          </a:xfrm>
          <a:prstGeom prst="rect">
            <a:avLst/>
          </a:prstGeom>
          <a:noFill/>
        </p:spPr>
        <p:txBody>
          <a:bodyPr wrap="square" rtlCol="0">
            <a:spAutoFit/>
          </a:bodyPr>
          <a:lstStyle/>
          <a:p>
            <a:r>
              <a:rPr lang="en-US" altLang="ja-JP" sz="2000" dirty="0" smtClean="0">
                <a:latin typeface="Century" pitchFamily="18" charset="0"/>
                <a:ea typeface="HG丸ｺﾞｼｯｸM-PRO" pitchFamily="50" charset="-128"/>
                <a:cs typeface="Times New Roman" pitchFamily="18" charset="0"/>
              </a:rPr>
              <a:t>T</a:t>
            </a:r>
            <a:r>
              <a:rPr lang="ja-JP" altLang="en-US" sz="2000" dirty="0" smtClean="0">
                <a:latin typeface="HG丸ｺﾞｼｯｸM-PRO" pitchFamily="50" charset="-128"/>
                <a:ea typeface="HG丸ｺﾞｼｯｸM-PRO" pitchFamily="50" charset="-128"/>
              </a:rPr>
              <a:t>：汚泥負荷量</a:t>
            </a:r>
            <a:r>
              <a:rPr lang="en-US" altLang="ja-JP" sz="2000" dirty="0" smtClean="0">
                <a:latin typeface="HG丸ｺﾞｼｯｸM-PRO" pitchFamily="50" charset="-128"/>
                <a:ea typeface="HG丸ｺﾞｼｯｸM-PRO" pitchFamily="50" charset="-128"/>
              </a:rPr>
              <a:t>[kg/d]</a:t>
            </a:r>
          </a:p>
          <a:p>
            <a:r>
              <a:rPr kumimoji="1" lang="en-US" altLang="ja-JP" sz="2000" dirty="0" smtClean="0">
                <a:latin typeface="Century" pitchFamily="18" charset="0"/>
                <a:ea typeface="HG丸ｺﾞｼｯｸM-PRO" pitchFamily="50" charset="-128"/>
                <a:cs typeface="Times New Roman" pitchFamily="18" charset="0"/>
              </a:rPr>
              <a:t>Q</a:t>
            </a:r>
            <a:r>
              <a:rPr kumimoji="1" lang="ja-JP" altLang="en-US" sz="2000" dirty="0" smtClean="0">
                <a:latin typeface="HG丸ｺﾞｼｯｸM-PRO" pitchFamily="50" charset="-128"/>
                <a:ea typeface="HG丸ｺﾞｼｯｸM-PRO" pitchFamily="50" charset="-128"/>
              </a:rPr>
              <a:t>：排出中の汚濁物質の濃度</a:t>
            </a:r>
            <a:r>
              <a:rPr kumimoji="1" lang="en-US" altLang="ja-JP" sz="2000" dirty="0" smtClean="0">
                <a:latin typeface="HG丸ｺﾞｼｯｸM-PRO" pitchFamily="50" charset="-128"/>
                <a:ea typeface="HG丸ｺﾞｼｯｸM-PRO" pitchFamily="50" charset="-128"/>
              </a:rPr>
              <a:t>[mg/L]</a:t>
            </a:r>
          </a:p>
          <a:p>
            <a:r>
              <a:rPr lang="en-US" altLang="ja-JP" sz="2000" dirty="0" smtClean="0">
                <a:latin typeface="Century" pitchFamily="18" charset="0"/>
                <a:ea typeface="HG丸ｺﾞｼｯｸM-PRO" pitchFamily="50" charset="-128"/>
                <a:cs typeface="Times New Roman" pitchFamily="18" charset="0"/>
              </a:rPr>
              <a:t>C</a:t>
            </a:r>
            <a:r>
              <a:rPr lang="ja-JP" altLang="en-US" sz="2000" dirty="0" smtClean="0">
                <a:latin typeface="HG丸ｺﾞｼｯｸM-PRO" pitchFamily="50" charset="-128"/>
                <a:ea typeface="HG丸ｺﾞｼｯｸM-PRO" pitchFamily="50" charset="-128"/>
              </a:rPr>
              <a:t>：１日の排出量</a:t>
            </a:r>
            <a:r>
              <a:rPr lang="en-US" altLang="ja-JP" sz="2000" dirty="0" smtClean="0">
                <a:latin typeface="HG丸ｺﾞｼｯｸM-PRO" pitchFamily="50" charset="-128"/>
                <a:ea typeface="HG丸ｺﾞｼｯｸM-PRO" pitchFamily="50" charset="-128"/>
              </a:rPr>
              <a:t>[m</a:t>
            </a:r>
            <a:r>
              <a:rPr lang="en-US" altLang="ja-JP" sz="2000" baseline="30000" dirty="0" smtClean="0">
                <a:latin typeface="HG丸ｺﾞｼｯｸM-PRO" pitchFamily="50" charset="-128"/>
                <a:ea typeface="HG丸ｺﾞｼｯｸM-PRO" pitchFamily="50" charset="-128"/>
              </a:rPr>
              <a:t>3</a:t>
            </a:r>
            <a:r>
              <a:rPr lang="en-US" altLang="ja-JP" sz="2000" dirty="0" smtClean="0">
                <a:latin typeface="HG丸ｺﾞｼｯｸM-PRO" pitchFamily="50" charset="-128"/>
                <a:ea typeface="HG丸ｺﾞｼｯｸM-PRO" pitchFamily="50" charset="-128"/>
              </a:rPr>
              <a:t>/d]</a:t>
            </a:r>
            <a:endParaRPr kumimoji="1" lang="en-US" altLang="ja-JP" sz="2000" dirty="0" smtClean="0">
              <a:latin typeface="HG丸ｺﾞｼｯｸM-PRO" pitchFamily="50" charset="-128"/>
              <a:ea typeface="HG丸ｺﾞｼｯｸM-PRO" pitchFamily="50" charset="-128"/>
            </a:endParaRPr>
          </a:p>
        </p:txBody>
      </p:sp>
      <p:graphicFrame>
        <p:nvGraphicFramePr>
          <p:cNvPr id="4098" name="Object 2"/>
          <p:cNvGraphicFramePr>
            <a:graphicFrameLocks noChangeAspect="1"/>
          </p:cNvGraphicFramePr>
          <p:nvPr/>
        </p:nvGraphicFramePr>
        <p:xfrm>
          <a:off x="1665288" y="3494088"/>
          <a:ext cx="2906712" cy="727075"/>
        </p:xfrm>
        <a:graphic>
          <a:graphicData uri="http://schemas.openxmlformats.org/presentationml/2006/ole">
            <mc:AlternateContent xmlns:mc="http://schemas.openxmlformats.org/markup-compatibility/2006">
              <mc:Choice xmlns:v="urn:schemas-microsoft-com:vml" Requires="v">
                <p:oleObj spid="_x0000_s4144" name="数式" r:id="rId4" imgW="914400" imgH="228600" progId="Equation.3">
                  <p:embed/>
                </p:oleObj>
              </mc:Choice>
              <mc:Fallback>
                <p:oleObj name="数式" r:id="rId4" imgW="914400" imgH="228600" progId="Equation.3">
                  <p:embed/>
                  <p:pic>
                    <p:nvPicPr>
                      <p:cNvPr id="0" name="Picture 4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5288" y="3494088"/>
                        <a:ext cx="2906712"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 name="正方形/長方形 25"/>
          <p:cNvSpPr/>
          <p:nvPr/>
        </p:nvSpPr>
        <p:spPr>
          <a:xfrm>
            <a:off x="1043608" y="1508591"/>
            <a:ext cx="7776864" cy="923330"/>
          </a:xfrm>
          <a:prstGeom prst="rect">
            <a:avLst/>
          </a:prstGeom>
        </p:spPr>
        <p:txBody>
          <a:bodyPr wrap="square">
            <a:spAutoFit/>
          </a:bodyPr>
          <a:lstStyle/>
          <a:p>
            <a:r>
              <a:rPr lang="ja-JP" altLang="en-US" dirty="0" smtClean="0"/>
              <a:t>例題５</a:t>
            </a:r>
            <a:endParaRPr lang="en-US" altLang="ja-JP" dirty="0" smtClean="0"/>
          </a:p>
          <a:p>
            <a:r>
              <a:rPr lang="ja-JP" altLang="en-US" dirty="0" smtClean="0"/>
              <a:t>　ある工場の１日の排出量が１５０００</a:t>
            </a:r>
            <a:r>
              <a:rPr lang="en-US" altLang="ja-JP" dirty="0" smtClean="0"/>
              <a:t>m</a:t>
            </a:r>
            <a:r>
              <a:rPr lang="en-US" altLang="ja-JP" baseline="30000" dirty="0" smtClean="0"/>
              <a:t>3</a:t>
            </a:r>
            <a:r>
              <a:rPr lang="en-US" altLang="ja-JP" dirty="0" smtClean="0"/>
              <a:t>/d</a:t>
            </a:r>
            <a:r>
              <a:rPr lang="ja-JP" altLang="en-US" dirty="0" err="1" smtClean="0"/>
              <a:t>，</a:t>
            </a:r>
            <a:r>
              <a:rPr lang="en-US" altLang="ja-JP" dirty="0" smtClean="0"/>
              <a:t>COD</a:t>
            </a:r>
            <a:r>
              <a:rPr lang="ja-JP" altLang="en-US" dirty="0" smtClean="0"/>
              <a:t>が５</a:t>
            </a:r>
            <a:r>
              <a:rPr lang="en-US" altLang="ja-JP" dirty="0" smtClean="0"/>
              <a:t>mg/L</a:t>
            </a:r>
            <a:r>
              <a:rPr lang="ja-JP" altLang="en-US" dirty="0" smtClean="0"/>
              <a:t>の時の，</a:t>
            </a:r>
            <a:r>
              <a:rPr lang="en-US" altLang="ja-JP" dirty="0" smtClean="0"/>
              <a:t>COD</a:t>
            </a:r>
            <a:r>
              <a:rPr lang="ja-JP" altLang="en-US" dirty="0" smtClean="0"/>
              <a:t>に基づく汚濁負荷量</a:t>
            </a:r>
            <a:r>
              <a:rPr lang="en-US" altLang="ja-JP" dirty="0" smtClean="0"/>
              <a:t>[kg/d]</a:t>
            </a:r>
            <a:r>
              <a:rPr lang="ja-JP" altLang="en-US" dirty="0" smtClean="0"/>
              <a:t>を求めなさい。</a:t>
            </a:r>
            <a:endParaRPr lang="ja-JP" altLang="en-US" dirty="0"/>
          </a:p>
        </p:txBody>
      </p:sp>
      <p:sp>
        <p:nvSpPr>
          <p:cNvPr id="8" name="テキスト ボックス 7"/>
          <p:cNvSpPr txBox="1"/>
          <p:nvPr/>
        </p:nvSpPr>
        <p:spPr>
          <a:xfrm>
            <a:off x="5436096" y="2790000"/>
            <a:ext cx="1440160" cy="400110"/>
          </a:xfrm>
          <a:prstGeom prst="rect">
            <a:avLst/>
          </a:prstGeom>
          <a:noFill/>
        </p:spPr>
        <p:txBody>
          <a:bodyPr wrap="square" rtlCol="0">
            <a:spAutoFit/>
          </a:bodyPr>
          <a:lstStyle/>
          <a:p>
            <a:r>
              <a:rPr kumimoji="1" lang="en-US" altLang="ja-JP" sz="2000" dirty="0" smtClean="0">
                <a:latin typeface="HG丸ｺﾞｼｯｸM-PRO" pitchFamily="50" charset="-128"/>
                <a:ea typeface="HG丸ｺﾞｼｯｸM-PRO" pitchFamily="50" charset="-128"/>
              </a:rPr>
              <a:t>=5[mg/L]</a:t>
            </a:r>
          </a:p>
        </p:txBody>
      </p:sp>
      <p:sp>
        <p:nvSpPr>
          <p:cNvPr id="9" name="テキスト ボックス 8"/>
          <p:cNvSpPr txBox="1"/>
          <p:nvPr/>
        </p:nvSpPr>
        <p:spPr>
          <a:xfrm>
            <a:off x="4139952" y="3100898"/>
            <a:ext cx="2376264" cy="400110"/>
          </a:xfrm>
          <a:prstGeom prst="rect">
            <a:avLst/>
          </a:prstGeom>
          <a:noFill/>
        </p:spPr>
        <p:txBody>
          <a:bodyPr wrap="square" rtlCol="0">
            <a:spAutoFit/>
          </a:bodyPr>
          <a:lstStyle/>
          <a:p>
            <a:r>
              <a:rPr lang="en-US" altLang="ja-JP" sz="2000" dirty="0" smtClean="0">
                <a:latin typeface="HG丸ｺﾞｼｯｸM-PRO" pitchFamily="50" charset="-128"/>
                <a:ea typeface="HG丸ｺﾞｼｯｸM-PRO" pitchFamily="50" charset="-128"/>
              </a:rPr>
              <a:t>=15000[m</a:t>
            </a:r>
            <a:r>
              <a:rPr lang="en-US" altLang="ja-JP" sz="2000" baseline="30000" dirty="0" smtClean="0">
                <a:latin typeface="HG丸ｺﾞｼｯｸM-PRO" pitchFamily="50" charset="-128"/>
                <a:ea typeface="HG丸ｺﾞｼｯｸM-PRO" pitchFamily="50" charset="-128"/>
              </a:rPr>
              <a:t>3</a:t>
            </a:r>
            <a:r>
              <a:rPr lang="en-US" altLang="ja-JP" sz="2000" dirty="0" smtClean="0">
                <a:latin typeface="HG丸ｺﾞｼｯｸM-PRO" pitchFamily="50" charset="-128"/>
                <a:ea typeface="HG丸ｺﾞｼｯｸM-PRO" pitchFamily="50" charset="-128"/>
              </a:rPr>
              <a:t>/d]</a:t>
            </a:r>
            <a:endParaRPr kumimoji="1" lang="en-US" altLang="ja-JP" sz="2000" dirty="0" smtClean="0">
              <a:latin typeface="HG丸ｺﾞｼｯｸM-PRO" pitchFamily="50" charset="-128"/>
              <a:ea typeface="HG丸ｺﾞｼｯｸM-PRO" pitchFamily="50" charset="-128"/>
            </a:endParaRPr>
          </a:p>
        </p:txBody>
      </p:sp>
      <p:graphicFrame>
        <p:nvGraphicFramePr>
          <p:cNvPr id="10" name="Object 2"/>
          <p:cNvGraphicFramePr>
            <a:graphicFrameLocks noChangeAspect="1"/>
          </p:cNvGraphicFramePr>
          <p:nvPr>
            <p:extLst>
              <p:ext uri="{D42A27DB-BD31-4B8C-83A1-F6EECF244321}">
                <p14:modId xmlns:p14="http://schemas.microsoft.com/office/powerpoint/2010/main" val="845837930"/>
              </p:ext>
            </p:extLst>
          </p:nvPr>
        </p:nvGraphicFramePr>
        <p:xfrm>
          <a:off x="2051720" y="4300538"/>
          <a:ext cx="3511550" cy="646112"/>
        </p:xfrm>
        <a:graphic>
          <a:graphicData uri="http://schemas.openxmlformats.org/presentationml/2006/ole">
            <mc:AlternateContent xmlns:mc="http://schemas.openxmlformats.org/markup-compatibility/2006">
              <mc:Choice xmlns:v="urn:schemas-microsoft-com:vml" Requires="v">
                <p:oleObj spid="_x0000_s4145" name="数式" r:id="rId6" imgW="1104840" imgH="203040" progId="Equation.3">
                  <p:embed/>
                </p:oleObj>
              </mc:Choice>
              <mc:Fallback>
                <p:oleObj name="数式" r:id="rId6" imgW="1104840" imgH="203040" progId="Equation.3">
                  <p:embed/>
                  <p:pic>
                    <p:nvPicPr>
                      <p:cNvPr id="0" name="Picture 4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1720" y="4300538"/>
                        <a:ext cx="351155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 name="Object 2"/>
          <p:cNvGraphicFramePr>
            <a:graphicFrameLocks noChangeAspect="1"/>
          </p:cNvGraphicFramePr>
          <p:nvPr>
            <p:extLst>
              <p:ext uri="{D42A27DB-BD31-4B8C-83A1-F6EECF244321}">
                <p14:modId xmlns:p14="http://schemas.microsoft.com/office/powerpoint/2010/main" val="2983432805"/>
              </p:ext>
            </p:extLst>
          </p:nvPr>
        </p:nvGraphicFramePr>
        <p:xfrm>
          <a:off x="2051720" y="5229200"/>
          <a:ext cx="2744787" cy="644525"/>
        </p:xfrm>
        <a:graphic>
          <a:graphicData uri="http://schemas.openxmlformats.org/presentationml/2006/ole">
            <mc:AlternateContent xmlns:mc="http://schemas.openxmlformats.org/markup-compatibility/2006">
              <mc:Choice xmlns:v="urn:schemas-microsoft-com:vml" Requires="v">
                <p:oleObj spid="_x0000_s4146" name="数式" r:id="rId8" imgW="863280" imgH="203040" progId="Equation.3">
                  <p:embed/>
                </p:oleObj>
              </mc:Choice>
              <mc:Fallback>
                <p:oleObj name="数式" r:id="rId8" imgW="863280" imgH="203040" progId="Equation.3">
                  <p:embed/>
                  <p:pic>
                    <p:nvPicPr>
                      <p:cNvPr id="0" name="Picture 4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1720" y="5229200"/>
                        <a:ext cx="2744787"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5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aseline="0" dirty="0" smtClean="0">
                <a:solidFill>
                  <a:srgbClr val="0070C0"/>
                </a:solidFill>
                <a:latin typeface="ＭＳ Ｐゴシック" pitchFamily="50" charset="-128"/>
                <a:ea typeface="ＭＳ Ｐゴシック" pitchFamily="50" charset="-128"/>
              </a:rPr>
              <a:t>汚濁負荷量</a:t>
            </a:r>
            <a:endParaRPr kumimoji="1" lang="ja-JP" altLang="en-US" baseline="0" dirty="0">
              <a:solidFill>
                <a:srgbClr val="0070C0"/>
              </a:solidFill>
              <a:latin typeface="ＭＳ Ｐゴシック" pitchFamily="50" charset="-128"/>
              <a:ea typeface="ＭＳ Ｐゴシック" pitchFamily="50" charset="-128"/>
            </a:endParaRPr>
          </a:p>
        </p:txBody>
      </p:sp>
      <p:sp>
        <p:nvSpPr>
          <p:cNvPr id="327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4098" name="Object 2"/>
          <p:cNvGraphicFramePr>
            <a:graphicFrameLocks noChangeAspect="1"/>
          </p:cNvGraphicFramePr>
          <p:nvPr>
            <p:extLst>
              <p:ext uri="{D42A27DB-BD31-4B8C-83A1-F6EECF244321}">
                <p14:modId xmlns:p14="http://schemas.microsoft.com/office/powerpoint/2010/main" val="2277501510"/>
              </p:ext>
            </p:extLst>
          </p:nvPr>
        </p:nvGraphicFramePr>
        <p:xfrm>
          <a:off x="1111250" y="2781300"/>
          <a:ext cx="4721225" cy="1336675"/>
        </p:xfrm>
        <a:graphic>
          <a:graphicData uri="http://schemas.openxmlformats.org/presentationml/2006/ole">
            <mc:AlternateContent xmlns:mc="http://schemas.openxmlformats.org/markup-compatibility/2006">
              <mc:Choice xmlns:v="urn:schemas-microsoft-com:vml" Requires="v">
                <p:oleObj spid="_x0000_s350222" name="数式" r:id="rId4" imgW="1485720" imgH="419040" progId="Equation.3">
                  <p:embed/>
                </p:oleObj>
              </mc:Choice>
              <mc:Fallback>
                <p:oleObj name="数式" r:id="rId4" imgW="1485720" imgH="419040" progId="Equation.3">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1250" y="2781300"/>
                        <a:ext cx="4721225" cy="133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 name="正方形/長方形 25"/>
          <p:cNvSpPr/>
          <p:nvPr/>
        </p:nvSpPr>
        <p:spPr>
          <a:xfrm>
            <a:off x="1043608" y="1508591"/>
            <a:ext cx="7776864" cy="923330"/>
          </a:xfrm>
          <a:prstGeom prst="rect">
            <a:avLst/>
          </a:prstGeom>
        </p:spPr>
        <p:txBody>
          <a:bodyPr wrap="square">
            <a:spAutoFit/>
          </a:bodyPr>
          <a:lstStyle/>
          <a:p>
            <a:r>
              <a:rPr lang="ja-JP" altLang="en-US" dirty="0" smtClean="0"/>
              <a:t>例題６</a:t>
            </a:r>
            <a:endParaRPr lang="en-US" altLang="ja-JP" dirty="0"/>
          </a:p>
          <a:p>
            <a:r>
              <a:rPr lang="ja-JP" altLang="en-US" dirty="0"/>
              <a:t>　</a:t>
            </a:r>
            <a:r>
              <a:rPr lang="en-US" altLang="ja-JP" dirty="0"/>
              <a:t>20L</a:t>
            </a:r>
            <a:r>
              <a:rPr lang="ja-JP" altLang="en-US" dirty="0"/>
              <a:t>のドラム缶に</a:t>
            </a:r>
            <a:r>
              <a:rPr lang="en-US" altLang="ja-JP" dirty="0"/>
              <a:t>COD100mg/L</a:t>
            </a:r>
            <a:r>
              <a:rPr lang="ja-JP" altLang="en-US" dirty="0"/>
              <a:t>の排水を入れた時，満水になるまでに</a:t>
            </a:r>
            <a:r>
              <a:rPr lang="en-US" altLang="ja-JP" dirty="0"/>
              <a:t>60</a:t>
            </a:r>
            <a:r>
              <a:rPr lang="ja-JP" altLang="en-US" dirty="0"/>
              <a:t>秒かかった。この時の流量</a:t>
            </a:r>
            <a:r>
              <a:rPr lang="en-US" altLang="ja-JP" dirty="0"/>
              <a:t>[m</a:t>
            </a:r>
            <a:r>
              <a:rPr lang="en-US" altLang="ja-JP" baseline="30000" dirty="0"/>
              <a:t>3</a:t>
            </a:r>
            <a:r>
              <a:rPr lang="en-US" altLang="ja-JP" dirty="0"/>
              <a:t>/d]</a:t>
            </a:r>
            <a:r>
              <a:rPr lang="ja-JP" altLang="en-US" dirty="0"/>
              <a:t>と汚濁負荷量</a:t>
            </a:r>
            <a:r>
              <a:rPr lang="en-US" altLang="ja-JP" dirty="0"/>
              <a:t>[kg/d]</a:t>
            </a:r>
            <a:r>
              <a:rPr lang="ja-JP" altLang="en-US" dirty="0"/>
              <a:t>を求めなさい。</a:t>
            </a:r>
            <a:endParaRPr lang="en-US" altLang="ja-JP" dirty="0"/>
          </a:p>
        </p:txBody>
      </p:sp>
      <p:graphicFrame>
        <p:nvGraphicFramePr>
          <p:cNvPr id="9" name="Object 2"/>
          <p:cNvGraphicFramePr>
            <a:graphicFrameLocks noChangeAspect="1"/>
          </p:cNvGraphicFramePr>
          <p:nvPr>
            <p:extLst>
              <p:ext uri="{D42A27DB-BD31-4B8C-83A1-F6EECF244321}">
                <p14:modId xmlns:p14="http://schemas.microsoft.com/office/powerpoint/2010/main" val="1413849072"/>
              </p:ext>
            </p:extLst>
          </p:nvPr>
        </p:nvGraphicFramePr>
        <p:xfrm>
          <a:off x="2221160" y="5364633"/>
          <a:ext cx="2782888" cy="728663"/>
        </p:xfrm>
        <a:graphic>
          <a:graphicData uri="http://schemas.openxmlformats.org/presentationml/2006/ole">
            <mc:AlternateContent xmlns:mc="http://schemas.openxmlformats.org/markup-compatibility/2006">
              <mc:Choice xmlns:v="urn:schemas-microsoft-com:vml" Requires="v">
                <p:oleObj spid="_x0000_s350223" name="数式" r:id="rId6" imgW="876240" imgH="228600" progId="Equation.3">
                  <p:embed/>
                </p:oleObj>
              </mc:Choice>
              <mc:Fallback>
                <p:oleObj name="数式" r:id="rId6" imgW="876240" imgH="228600" progId="Equation.3">
                  <p:embed/>
                  <p:pic>
                    <p:nvPicPr>
                      <p:cNvPr id="0"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21160" y="5364633"/>
                        <a:ext cx="2782888" cy="72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2"/>
          <p:cNvGraphicFramePr>
            <a:graphicFrameLocks noChangeAspect="1"/>
          </p:cNvGraphicFramePr>
          <p:nvPr>
            <p:extLst>
              <p:ext uri="{D42A27DB-BD31-4B8C-83A1-F6EECF244321}">
                <p14:modId xmlns:p14="http://schemas.microsoft.com/office/powerpoint/2010/main" val="3458811348"/>
              </p:ext>
            </p:extLst>
          </p:nvPr>
        </p:nvGraphicFramePr>
        <p:xfrm>
          <a:off x="2209179" y="4036541"/>
          <a:ext cx="5891213" cy="1336675"/>
        </p:xfrm>
        <a:graphic>
          <a:graphicData uri="http://schemas.openxmlformats.org/presentationml/2006/ole">
            <mc:AlternateContent xmlns:mc="http://schemas.openxmlformats.org/markup-compatibility/2006">
              <mc:Choice xmlns:v="urn:schemas-microsoft-com:vml" Requires="v">
                <p:oleObj spid="_x0000_s350224" name="数式" r:id="rId8" imgW="1854000" imgH="419040" progId="Equation.3">
                  <p:embed/>
                </p:oleObj>
              </mc:Choice>
              <mc:Fallback>
                <p:oleObj name="数式" r:id="rId8" imgW="1854000" imgH="419040" progId="Equation.3">
                  <p:embed/>
                  <p:pic>
                    <p:nvPicPr>
                      <p:cNvPr id="0"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09179" y="4036541"/>
                        <a:ext cx="5891213" cy="133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606200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aseline="0" dirty="0" smtClean="0">
                <a:solidFill>
                  <a:srgbClr val="0070C0"/>
                </a:solidFill>
                <a:latin typeface="ＭＳ Ｐゴシック" pitchFamily="50" charset="-128"/>
                <a:ea typeface="ＭＳ Ｐゴシック" pitchFamily="50" charset="-128"/>
              </a:rPr>
              <a:t>汚濁負荷量</a:t>
            </a:r>
            <a:endParaRPr kumimoji="1" lang="ja-JP" altLang="en-US" baseline="0" dirty="0">
              <a:solidFill>
                <a:srgbClr val="0070C0"/>
              </a:solidFill>
              <a:latin typeface="ＭＳ Ｐゴシック" pitchFamily="50" charset="-128"/>
              <a:ea typeface="ＭＳ Ｐゴシック" pitchFamily="50" charset="-128"/>
            </a:endParaRPr>
          </a:p>
        </p:txBody>
      </p:sp>
      <p:sp>
        <p:nvSpPr>
          <p:cNvPr id="327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7" name="テキスト ボックス 6"/>
          <p:cNvSpPr txBox="1"/>
          <p:nvPr/>
        </p:nvSpPr>
        <p:spPr>
          <a:xfrm>
            <a:off x="1259632" y="2485345"/>
            <a:ext cx="7272808" cy="1015663"/>
          </a:xfrm>
          <a:prstGeom prst="rect">
            <a:avLst/>
          </a:prstGeom>
          <a:noFill/>
        </p:spPr>
        <p:txBody>
          <a:bodyPr wrap="square" rtlCol="0">
            <a:spAutoFit/>
          </a:bodyPr>
          <a:lstStyle/>
          <a:p>
            <a:r>
              <a:rPr lang="en-US" altLang="ja-JP" sz="2000" dirty="0" smtClean="0">
                <a:latin typeface="Century" pitchFamily="18" charset="0"/>
                <a:ea typeface="HG丸ｺﾞｼｯｸM-PRO" pitchFamily="50" charset="-128"/>
                <a:cs typeface="Times New Roman" pitchFamily="18" charset="0"/>
              </a:rPr>
              <a:t>T</a:t>
            </a:r>
            <a:r>
              <a:rPr lang="ja-JP" altLang="en-US" sz="2000" dirty="0" smtClean="0">
                <a:latin typeface="HG丸ｺﾞｼｯｸM-PRO" pitchFamily="50" charset="-128"/>
                <a:ea typeface="HG丸ｺﾞｼｯｸM-PRO" pitchFamily="50" charset="-128"/>
              </a:rPr>
              <a:t>：汚泥負荷量</a:t>
            </a:r>
            <a:r>
              <a:rPr lang="en-US" altLang="ja-JP" sz="2000" dirty="0" smtClean="0">
                <a:latin typeface="HG丸ｺﾞｼｯｸM-PRO" pitchFamily="50" charset="-128"/>
                <a:ea typeface="HG丸ｺﾞｼｯｸM-PRO" pitchFamily="50" charset="-128"/>
              </a:rPr>
              <a:t>[kg/d]</a:t>
            </a:r>
          </a:p>
          <a:p>
            <a:r>
              <a:rPr kumimoji="1" lang="en-US" altLang="ja-JP" sz="2000" dirty="0" smtClean="0">
                <a:latin typeface="Century" pitchFamily="18" charset="0"/>
                <a:ea typeface="HG丸ｺﾞｼｯｸM-PRO" pitchFamily="50" charset="-128"/>
                <a:cs typeface="Times New Roman" pitchFamily="18" charset="0"/>
              </a:rPr>
              <a:t>Q</a:t>
            </a:r>
            <a:r>
              <a:rPr kumimoji="1" lang="ja-JP" altLang="en-US" sz="2000" dirty="0" smtClean="0">
                <a:latin typeface="HG丸ｺﾞｼｯｸM-PRO" pitchFamily="50" charset="-128"/>
                <a:ea typeface="HG丸ｺﾞｼｯｸM-PRO" pitchFamily="50" charset="-128"/>
              </a:rPr>
              <a:t>：排出中の汚濁物質の濃度</a:t>
            </a:r>
            <a:r>
              <a:rPr kumimoji="1" lang="en-US" altLang="ja-JP" sz="2000" dirty="0" smtClean="0">
                <a:latin typeface="HG丸ｺﾞｼｯｸM-PRO" pitchFamily="50" charset="-128"/>
                <a:ea typeface="HG丸ｺﾞｼｯｸM-PRO" pitchFamily="50" charset="-128"/>
              </a:rPr>
              <a:t>[mg/L]</a:t>
            </a:r>
          </a:p>
          <a:p>
            <a:r>
              <a:rPr lang="en-US" altLang="ja-JP" sz="2000" dirty="0" smtClean="0">
                <a:latin typeface="Century" pitchFamily="18" charset="0"/>
                <a:ea typeface="HG丸ｺﾞｼｯｸM-PRO" pitchFamily="50" charset="-128"/>
                <a:cs typeface="Times New Roman" pitchFamily="18" charset="0"/>
              </a:rPr>
              <a:t>C</a:t>
            </a:r>
            <a:r>
              <a:rPr lang="ja-JP" altLang="en-US" sz="2000" dirty="0" smtClean="0">
                <a:latin typeface="HG丸ｺﾞｼｯｸM-PRO" pitchFamily="50" charset="-128"/>
                <a:ea typeface="HG丸ｺﾞｼｯｸM-PRO" pitchFamily="50" charset="-128"/>
              </a:rPr>
              <a:t>：１日の排出量</a:t>
            </a:r>
            <a:r>
              <a:rPr lang="en-US" altLang="ja-JP" sz="2000" dirty="0" smtClean="0">
                <a:latin typeface="HG丸ｺﾞｼｯｸM-PRO" pitchFamily="50" charset="-128"/>
                <a:ea typeface="HG丸ｺﾞｼｯｸM-PRO" pitchFamily="50" charset="-128"/>
              </a:rPr>
              <a:t>[m</a:t>
            </a:r>
            <a:r>
              <a:rPr lang="en-US" altLang="ja-JP" sz="2000" baseline="30000" dirty="0" smtClean="0">
                <a:latin typeface="HG丸ｺﾞｼｯｸM-PRO" pitchFamily="50" charset="-128"/>
                <a:ea typeface="HG丸ｺﾞｼｯｸM-PRO" pitchFamily="50" charset="-128"/>
              </a:rPr>
              <a:t>3</a:t>
            </a:r>
            <a:r>
              <a:rPr lang="en-US" altLang="ja-JP" sz="2000" dirty="0" smtClean="0">
                <a:latin typeface="HG丸ｺﾞｼｯｸM-PRO" pitchFamily="50" charset="-128"/>
                <a:ea typeface="HG丸ｺﾞｼｯｸM-PRO" pitchFamily="50" charset="-128"/>
              </a:rPr>
              <a:t>/d]</a:t>
            </a:r>
            <a:endParaRPr kumimoji="1" lang="en-US" altLang="ja-JP" sz="2000" dirty="0" smtClean="0">
              <a:latin typeface="HG丸ｺﾞｼｯｸM-PRO" pitchFamily="50" charset="-128"/>
              <a:ea typeface="HG丸ｺﾞｼｯｸM-PRO" pitchFamily="50" charset="-128"/>
            </a:endParaRPr>
          </a:p>
        </p:txBody>
      </p:sp>
      <p:sp>
        <p:nvSpPr>
          <p:cNvPr id="26" name="正方形/長方形 25"/>
          <p:cNvSpPr/>
          <p:nvPr/>
        </p:nvSpPr>
        <p:spPr>
          <a:xfrm>
            <a:off x="1043608" y="1508591"/>
            <a:ext cx="7776864" cy="923330"/>
          </a:xfrm>
          <a:prstGeom prst="rect">
            <a:avLst/>
          </a:prstGeom>
        </p:spPr>
        <p:txBody>
          <a:bodyPr wrap="square">
            <a:spAutoFit/>
          </a:bodyPr>
          <a:lstStyle/>
          <a:p>
            <a:r>
              <a:rPr lang="ja-JP" altLang="en-US" dirty="0" smtClean="0"/>
              <a:t>例題６</a:t>
            </a:r>
            <a:endParaRPr lang="en-US" altLang="ja-JP" dirty="0"/>
          </a:p>
          <a:p>
            <a:r>
              <a:rPr lang="ja-JP" altLang="en-US" dirty="0"/>
              <a:t>　</a:t>
            </a:r>
            <a:r>
              <a:rPr lang="en-US" altLang="ja-JP" dirty="0"/>
              <a:t>20L</a:t>
            </a:r>
            <a:r>
              <a:rPr lang="ja-JP" altLang="en-US" dirty="0"/>
              <a:t>のドラム缶に</a:t>
            </a:r>
            <a:r>
              <a:rPr lang="en-US" altLang="ja-JP" dirty="0"/>
              <a:t>COD100mg/L</a:t>
            </a:r>
            <a:r>
              <a:rPr lang="ja-JP" altLang="en-US" dirty="0"/>
              <a:t>の排水を入れた時，満水になるまでに</a:t>
            </a:r>
            <a:r>
              <a:rPr lang="en-US" altLang="ja-JP" dirty="0"/>
              <a:t>60</a:t>
            </a:r>
            <a:r>
              <a:rPr lang="ja-JP" altLang="en-US" dirty="0"/>
              <a:t>秒かかった。この時の流量</a:t>
            </a:r>
            <a:r>
              <a:rPr lang="en-US" altLang="ja-JP" dirty="0"/>
              <a:t>[m</a:t>
            </a:r>
            <a:r>
              <a:rPr lang="en-US" altLang="ja-JP" baseline="30000" dirty="0"/>
              <a:t>3</a:t>
            </a:r>
            <a:r>
              <a:rPr lang="en-US" altLang="ja-JP" dirty="0"/>
              <a:t>/d]</a:t>
            </a:r>
            <a:r>
              <a:rPr lang="ja-JP" altLang="en-US" dirty="0"/>
              <a:t>と汚濁負荷量</a:t>
            </a:r>
            <a:r>
              <a:rPr lang="en-US" altLang="ja-JP" dirty="0"/>
              <a:t>[kg/d]</a:t>
            </a:r>
            <a:r>
              <a:rPr lang="ja-JP" altLang="en-US" dirty="0"/>
              <a:t>を求めなさい。</a:t>
            </a:r>
            <a:endParaRPr lang="en-US" altLang="ja-JP" dirty="0"/>
          </a:p>
        </p:txBody>
      </p:sp>
      <p:graphicFrame>
        <p:nvGraphicFramePr>
          <p:cNvPr id="11" name="Object 2"/>
          <p:cNvGraphicFramePr>
            <a:graphicFrameLocks noChangeAspect="1"/>
          </p:cNvGraphicFramePr>
          <p:nvPr/>
        </p:nvGraphicFramePr>
        <p:xfrm>
          <a:off x="1665288" y="3494088"/>
          <a:ext cx="2906712" cy="727075"/>
        </p:xfrm>
        <a:graphic>
          <a:graphicData uri="http://schemas.openxmlformats.org/presentationml/2006/ole">
            <mc:AlternateContent xmlns:mc="http://schemas.openxmlformats.org/markup-compatibility/2006">
              <mc:Choice xmlns:v="urn:schemas-microsoft-com:vml" Requires="v">
                <p:oleObj spid="_x0000_s349210" name="数式" r:id="rId4" imgW="914400" imgH="228600" progId="Equation.3">
                  <p:embed/>
                </p:oleObj>
              </mc:Choice>
              <mc:Fallback>
                <p:oleObj name="数式" r:id="rId4" imgW="914400" imgH="228600" progId="Equation.3">
                  <p:embed/>
                  <p:pic>
                    <p:nvPicPr>
                      <p:cNvPr id="0"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5288" y="3494088"/>
                        <a:ext cx="2906712"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 name="Object 2"/>
          <p:cNvGraphicFramePr>
            <a:graphicFrameLocks noChangeAspect="1"/>
          </p:cNvGraphicFramePr>
          <p:nvPr>
            <p:extLst>
              <p:ext uri="{D42A27DB-BD31-4B8C-83A1-F6EECF244321}">
                <p14:modId xmlns:p14="http://schemas.microsoft.com/office/powerpoint/2010/main" val="2782176171"/>
              </p:ext>
            </p:extLst>
          </p:nvPr>
        </p:nvGraphicFramePr>
        <p:xfrm>
          <a:off x="2051720" y="4300538"/>
          <a:ext cx="3552825" cy="647700"/>
        </p:xfrm>
        <a:graphic>
          <a:graphicData uri="http://schemas.openxmlformats.org/presentationml/2006/ole">
            <mc:AlternateContent xmlns:mc="http://schemas.openxmlformats.org/markup-compatibility/2006">
              <mc:Choice xmlns:v="urn:schemas-microsoft-com:vml" Requires="v">
                <p:oleObj spid="_x0000_s349211" name="数式" r:id="rId6" imgW="1117440" imgH="203040" progId="Equation.3">
                  <p:embed/>
                </p:oleObj>
              </mc:Choice>
              <mc:Fallback>
                <p:oleObj name="数式" r:id="rId6" imgW="1117440" imgH="203040" progId="Equation.3">
                  <p:embed/>
                  <p:pic>
                    <p:nvPicPr>
                      <p:cNvPr id="0" name="Picture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1720" y="4300538"/>
                        <a:ext cx="355282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 name="Object 2"/>
          <p:cNvGraphicFramePr>
            <a:graphicFrameLocks noChangeAspect="1"/>
          </p:cNvGraphicFramePr>
          <p:nvPr>
            <p:extLst>
              <p:ext uri="{D42A27DB-BD31-4B8C-83A1-F6EECF244321}">
                <p14:modId xmlns:p14="http://schemas.microsoft.com/office/powerpoint/2010/main" val="2342459559"/>
              </p:ext>
            </p:extLst>
          </p:nvPr>
        </p:nvGraphicFramePr>
        <p:xfrm>
          <a:off x="2051720" y="5229200"/>
          <a:ext cx="2744787" cy="644525"/>
        </p:xfrm>
        <a:graphic>
          <a:graphicData uri="http://schemas.openxmlformats.org/presentationml/2006/ole">
            <mc:AlternateContent xmlns:mc="http://schemas.openxmlformats.org/markup-compatibility/2006">
              <mc:Choice xmlns:v="urn:schemas-microsoft-com:vml" Requires="v">
                <p:oleObj spid="_x0000_s349212" name="数式" r:id="rId8" imgW="863280" imgH="203040" progId="Equation.3">
                  <p:embed/>
                </p:oleObj>
              </mc:Choice>
              <mc:Fallback>
                <p:oleObj name="数式" r:id="rId8" imgW="863280" imgH="203040" progId="Equation.3">
                  <p:embed/>
                  <p:pic>
                    <p:nvPicPr>
                      <p:cNvPr id="0" name="Picture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1720" y="5229200"/>
                        <a:ext cx="2744787"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テキスト ボックス 13"/>
          <p:cNvSpPr txBox="1"/>
          <p:nvPr/>
        </p:nvSpPr>
        <p:spPr>
          <a:xfrm>
            <a:off x="5436096" y="2790000"/>
            <a:ext cx="1800200" cy="400110"/>
          </a:xfrm>
          <a:prstGeom prst="rect">
            <a:avLst/>
          </a:prstGeom>
          <a:noFill/>
        </p:spPr>
        <p:txBody>
          <a:bodyPr wrap="square" rtlCol="0">
            <a:spAutoFit/>
          </a:bodyPr>
          <a:lstStyle/>
          <a:p>
            <a:r>
              <a:rPr kumimoji="1" lang="en-US" altLang="ja-JP" sz="2000" dirty="0" smtClean="0">
                <a:latin typeface="HG丸ｺﾞｼｯｸM-PRO" pitchFamily="50" charset="-128"/>
                <a:ea typeface="HG丸ｺﾞｼｯｸM-PRO" pitchFamily="50" charset="-128"/>
              </a:rPr>
              <a:t>=100[mg/L]</a:t>
            </a:r>
          </a:p>
        </p:txBody>
      </p:sp>
      <p:sp>
        <p:nvSpPr>
          <p:cNvPr id="15" name="テキスト ボックス 14"/>
          <p:cNvSpPr txBox="1"/>
          <p:nvPr/>
        </p:nvSpPr>
        <p:spPr>
          <a:xfrm>
            <a:off x="4139952" y="3100898"/>
            <a:ext cx="2376264" cy="400110"/>
          </a:xfrm>
          <a:prstGeom prst="rect">
            <a:avLst/>
          </a:prstGeom>
          <a:noFill/>
        </p:spPr>
        <p:txBody>
          <a:bodyPr wrap="square" rtlCol="0">
            <a:spAutoFit/>
          </a:bodyPr>
          <a:lstStyle/>
          <a:p>
            <a:r>
              <a:rPr lang="en-US" altLang="ja-JP" sz="2000" dirty="0" smtClean="0">
                <a:latin typeface="HG丸ｺﾞｼｯｸM-PRO" pitchFamily="50" charset="-128"/>
                <a:ea typeface="HG丸ｺﾞｼｯｸM-PRO" pitchFamily="50" charset="-128"/>
              </a:rPr>
              <a:t>=28.8[m</a:t>
            </a:r>
            <a:r>
              <a:rPr lang="en-US" altLang="ja-JP" sz="2000" baseline="30000" dirty="0" smtClean="0">
                <a:latin typeface="HG丸ｺﾞｼｯｸM-PRO" pitchFamily="50" charset="-128"/>
                <a:ea typeface="HG丸ｺﾞｼｯｸM-PRO" pitchFamily="50" charset="-128"/>
              </a:rPr>
              <a:t>3</a:t>
            </a:r>
            <a:r>
              <a:rPr lang="en-US" altLang="ja-JP" sz="2000" dirty="0" smtClean="0">
                <a:latin typeface="HG丸ｺﾞｼｯｸM-PRO" pitchFamily="50" charset="-128"/>
                <a:ea typeface="HG丸ｺﾞｼｯｸM-PRO" pitchFamily="50" charset="-128"/>
              </a:rPr>
              <a:t>/d]</a:t>
            </a:r>
            <a:endParaRPr kumimoji="1" lang="en-US" altLang="ja-JP" sz="2000" dirty="0" smtClean="0">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720493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aseline="0" dirty="0" smtClean="0">
                <a:solidFill>
                  <a:srgbClr val="0070C0"/>
                </a:solidFill>
                <a:latin typeface="ＭＳ Ｐゴシック" pitchFamily="50" charset="-128"/>
                <a:ea typeface="ＭＳ Ｐゴシック" pitchFamily="50" charset="-128"/>
              </a:rPr>
              <a:t>富栄養化</a:t>
            </a:r>
            <a:endParaRPr kumimoji="1" lang="ja-JP" altLang="en-US" baseline="0" dirty="0">
              <a:solidFill>
                <a:srgbClr val="0070C0"/>
              </a:solidFill>
              <a:latin typeface="ＭＳ Ｐゴシック" pitchFamily="50" charset="-128"/>
              <a:ea typeface="ＭＳ Ｐゴシック" pitchFamily="50" charset="-128"/>
            </a:endParaRPr>
          </a:p>
        </p:txBody>
      </p:sp>
      <p:sp>
        <p:nvSpPr>
          <p:cNvPr id="3" name="コンテンツ プレースホルダ 2"/>
          <p:cNvSpPr>
            <a:spLocks noGrp="1"/>
          </p:cNvSpPr>
          <p:nvPr>
            <p:ph idx="1"/>
          </p:nvPr>
        </p:nvSpPr>
        <p:spPr>
          <a:xfrm>
            <a:off x="1066800" y="1676400"/>
            <a:ext cx="7897688" cy="1032520"/>
          </a:xfrm>
        </p:spPr>
        <p:txBody>
          <a:bodyPr>
            <a:normAutofit/>
          </a:bodyPr>
          <a:lstStyle/>
          <a:p>
            <a:pPr>
              <a:buFont typeface="Wingdings" pitchFamily="2" charset="2"/>
              <a:buChar char="l"/>
            </a:pPr>
            <a:r>
              <a:rPr kumimoji="1" lang="ja-JP" altLang="en-US" sz="2800" baseline="0" dirty="0" smtClean="0">
                <a:latin typeface="HG丸ｺﾞｼｯｸM-PRO" pitchFamily="50" charset="-128"/>
                <a:ea typeface="HG丸ｺﾞｼｯｸM-PRO" pitchFamily="50" charset="-128"/>
              </a:rPr>
              <a:t>湖沼が窒素やリンが豊富な</a:t>
            </a:r>
            <a:r>
              <a:rPr lang="ja-JP" altLang="en-US" sz="2800" baseline="0" dirty="0" smtClean="0">
                <a:latin typeface="HG丸ｺﾞｼｯｸM-PRO" pitchFamily="50" charset="-128"/>
                <a:ea typeface="HG丸ｺﾞｼｯｸM-PRO" pitchFamily="50" charset="-128"/>
              </a:rPr>
              <a:t>（生物生産性が高い）</a:t>
            </a:r>
            <a:r>
              <a:rPr kumimoji="1" lang="ja-JP" altLang="en-US" sz="2800" baseline="0" dirty="0" smtClean="0">
                <a:latin typeface="HG丸ｺﾞｼｯｸM-PRO" pitchFamily="50" charset="-128"/>
                <a:ea typeface="HG丸ｺﾞｼｯｸM-PRO" pitchFamily="50" charset="-128"/>
              </a:rPr>
              <a:t>状態になること</a:t>
            </a:r>
            <a:endParaRPr lang="en-US" altLang="ja-JP" sz="2800" dirty="0" smtClean="0">
              <a:latin typeface="HG丸ｺﾞｼｯｸM-PRO" pitchFamily="50" charset="-128"/>
              <a:ea typeface="HG丸ｺﾞｼｯｸM-PRO"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4043553872"/>
              </p:ext>
            </p:extLst>
          </p:nvPr>
        </p:nvGraphicFramePr>
        <p:xfrm>
          <a:off x="1475656" y="3212976"/>
          <a:ext cx="7488832" cy="3456383"/>
        </p:xfrm>
        <a:graphic>
          <a:graphicData uri="http://schemas.openxmlformats.org/drawingml/2006/table">
            <a:tbl>
              <a:tblPr>
                <a:tableStyleId>{35758FB7-9AC5-4552-8A53-C91805E547FA}</a:tableStyleId>
              </a:tblPr>
              <a:tblGrid>
                <a:gridCol w="2160240"/>
                <a:gridCol w="5328592"/>
              </a:tblGrid>
              <a:tr h="771390">
                <a:tc>
                  <a:txBody>
                    <a:bodyPr/>
                    <a:lstStyle/>
                    <a:p>
                      <a:pPr algn="l" rtl="0" fontAlgn="ctr"/>
                      <a:r>
                        <a:rPr lang="ja-JP" altLang="en-US" sz="2400" u="none" strike="noStrike" dirty="0">
                          <a:latin typeface="HG丸ｺﾞｼｯｸM-PRO" pitchFamily="50" charset="-128"/>
                          <a:ea typeface="HG丸ｺﾞｼｯｸM-PRO" pitchFamily="50" charset="-128"/>
                        </a:rPr>
                        <a:t>アオコ（青粉）</a:t>
                      </a:r>
                      <a:endParaRPr lang="ja-JP" altLang="en-US" sz="2400" b="0" i="0" u="none" strike="noStrike" dirty="0">
                        <a:solidFill>
                          <a:srgbClr val="000000"/>
                        </a:solidFill>
                        <a:latin typeface="HG丸ｺﾞｼｯｸM-PRO" pitchFamily="50" charset="-128"/>
                        <a:ea typeface="HG丸ｺﾞｼｯｸM-PRO" pitchFamily="50" charset="-128"/>
                      </a:endParaRPr>
                    </a:p>
                  </a:txBody>
                  <a:tcPr marL="9525" marR="9525" marT="9525" marB="0" anchor="ctr">
                    <a:solidFill>
                      <a:srgbClr val="DBEEF4">
                        <a:alpha val="50196"/>
                      </a:srgbClr>
                    </a:solidFill>
                  </a:tcPr>
                </a:tc>
                <a:tc>
                  <a:txBody>
                    <a:bodyPr/>
                    <a:lstStyle/>
                    <a:p>
                      <a:pPr algn="l" fontAlgn="ctr"/>
                      <a:r>
                        <a:rPr lang="ja-JP" altLang="en-US" sz="2400" u="none" strike="noStrike" dirty="0">
                          <a:latin typeface="HG丸ｺﾞｼｯｸM-PRO" pitchFamily="50" charset="-128"/>
                          <a:ea typeface="HG丸ｺﾞｼｯｸM-PRO" pitchFamily="50" charset="-128"/>
                        </a:rPr>
                        <a:t>ラン藻類が異常増殖</a:t>
                      </a:r>
                      <a:r>
                        <a:rPr lang="ja-JP" altLang="en-US" sz="2400" u="none" strike="noStrike" dirty="0" smtClean="0">
                          <a:latin typeface="HG丸ｺﾞｼｯｸM-PRO" pitchFamily="50" charset="-128"/>
                          <a:ea typeface="HG丸ｺﾞｼｯｸM-PRO" pitchFamily="50" charset="-128"/>
                        </a:rPr>
                        <a:t>し，水面</a:t>
                      </a:r>
                      <a:r>
                        <a:rPr lang="ja-JP" altLang="en-US" sz="2400" u="none" strike="noStrike" dirty="0">
                          <a:latin typeface="HG丸ｺﾞｼｯｸM-PRO" pitchFamily="50" charset="-128"/>
                          <a:ea typeface="HG丸ｺﾞｼｯｸM-PRO" pitchFamily="50" charset="-128"/>
                        </a:rPr>
                        <a:t>が</a:t>
                      </a:r>
                      <a:r>
                        <a:rPr lang="ja-JP" altLang="en-US" sz="2400" u="none" strike="noStrike" dirty="0">
                          <a:solidFill>
                            <a:srgbClr val="FF0000"/>
                          </a:solidFill>
                          <a:latin typeface="HG丸ｺﾞｼｯｸM-PRO" pitchFamily="50" charset="-128"/>
                          <a:ea typeface="HG丸ｺﾞｼｯｸM-PRO" pitchFamily="50" charset="-128"/>
                        </a:rPr>
                        <a:t>青色の粉を散りばめたように変色</a:t>
                      </a:r>
                      <a:r>
                        <a:rPr lang="ja-JP" altLang="en-US" sz="2400" u="none" strike="noStrike" dirty="0">
                          <a:latin typeface="HG丸ｺﾞｼｯｸM-PRO" pitchFamily="50" charset="-128"/>
                          <a:ea typeface="HG丸ｺﾞｼｯｸM-PRO" pitchFamily="50" charset="-128"/>
                        </a:rPr>
                        <a:t>する現象</a:t>
                      </a:r>
                      <a:endParaRPr lang="ja-JP" altLang="en-US" sz="2400" b="0" i="0" u="none" strike="noStrike" dirty="0">
                        <a:solidFill>
                          <a:srgbClr val="000000"/>
                        </a:solidFill>
                        <a:latin typeface="HG丸ｺﾞｼｯｸM-PRO" pitchFamily="50" charset="-128"/>
                        <a:ea typeface="HG丸ｺﾞｼｯｸM-PRO" pitchFamily="50" charset="-128"/>
                      </a:endParaRPr>
                    </a:p>
                  </a:txBody>
                  <a:tcPr marL="9525" marR="9525" marT="9525" marB="0" anchor="ctr">
                    <a:solidFill>
                      <a:srgbClr val="DBEEF4">
                        <a:alpha val="50196"/>
                      </a:srgbClr>
                    </a:solidFill>
                  </a:tcPr>
                </a:tc>
              </a:tr>
              <a:tr h="771390">
                <a:tc>
                  <a:txBody>
                    <a:bodyPr/>
                    <a:lstStyle/>
                    <a:p>
                      <a:pPr algn="l" rtl="0" fontAlgn="ctr"/>
                      <a:r>
                        <a:rPr lang="ja-JP" altLang="en-US" sz="2400" u="none" strike="noStrike" dirty="0">
                          <a:latin typeface="HG丸ｺﾞｼｯｸM-PRO" pitchFamily="50" charset="-128"/>
                          <a:ea typeface="HG丸ｺﾞｼｯｸM-PRO" pitchFamily="50" charset="-128"/>
                        </a:rPr>
                        <a:t>赤潮</a:t>
                      </a:r>
                      <a:endParaRPr lang="ja-JP" altLang="en-US" sz="2400" b="0" i="0" u="none" strike="noStrike" dirty="0">
                        <a:solidFill>
                          <a:srgbClr val="000000"/>
                        </a:solidFill>
                        <a:latin typeface="HG丸ｺﾞｼｯｸM-PRO" pitchFamily="50" charset="-128"/>
                        <a:ea typeface="HG丸ｺﾞｼｯｸM-PRO" pitchFamily="50" charset="-128"/>
                      </a:endParaRPr>
                    </a:p>
                  </a:txBody>
                  <a:tcPr marL="9525" marR="9525" marT="9525" marB="0" anchor="ctr">
                    <a:solidFill>
                      <a:srgbClr val="DBEEF4">
                        <a:alpha val="50196"/>
                      </a:srgbClr>
                    </a:solidFill>
                  </a:tcPr>
                </a:tc>
                <a:tc>
                  <a:txBody>
                    <a:bodyPr/>
                    <a:lstStyle/>
                    <a:p>
                      <a:pPr algn="l" fontAlgn="ctr"/>
                      <a:r>
                        <a:rPr lang="ja-JP" altLang="en-US" sz="2400" u="none" strike="noStrike" dirty="0">
                          <a:latin typeface="HG丸ｺﾞｼｯｸM-PRO" pitchFamily="50" charset="-128"/>
                          <a:ea typeface="HG丸ｺﾞｼｯｸM-PRO" pitchFamily="50" charset="-128"/>
                        </a:rPr>
                        <a:t>プランクトンの異常増殖に</a:t>
                      </a:r>
                      <a:r>
                        <a:rPr lang="ja-JP" altLang="en-US" sz="2400" u="none" strike="noStrike" dirty="0" smtClean="0">
                          <a:latin typeface="HG丸ｺﾞｼｯｸM-PRO" pitchFamily="50" charset="-128"/>
                          <a:ea typeface="HG丸ｺﾞｼｯｸM-PRO" pitchFamily="50" charset="-128"/>
                        </a:rPr>
                        <a:t>より，水面</a:t>
                      </a:r>
                      <a:r>
                        <a:rPr lang="ja-JP" altLang="en-US" sz="2400" u="none" strike="noStrike" dirty="0">
                          <a:latin typeface="HG丸ｺﾞｼｯｸM-PRO" pitchFamily="50" charset="-128"/>
                          <a:ea typeface="HG丸ｺﾞｼｯｸM-PRO" pitchFamily="50" charset="-128"/>
                        </a:rPr>
                        <a:t>が</a:t>
                      </a:r>
                      <a:r>
                        <a:rPr lang="ja-JP" altLang="en-US" sz="2400" u="none" strike="noStrike" dirty="0">
                          <a:solidFill>
                            <a:srgbClr val="FF0000"/>
                          </a:solidFill>
                          <a:latin typeface="HG丸ｺﾞｼｯｸM-PRO" pitchFamily="50" charset="-128"/>
                          <a:ea typeface="HG丸ｺﾞｼｯｸM-PRO" pitchFamily="50" charset="-128"/>
                        </a:rPr>
                        <a:t>赤色に変色</a:t>
                      </a:r>
                      <a:r>
                        <a:rPr lang="ja-JP" altLang="en-US" sz="2400" u="none" strike="noStrike" dirty="0">
                          <a:latin typeface="HG丸ｺﾞｼｯｸM-PRO" pitchFamily="50" charset="-128"/>
                          <a:ea typeface="HG丸ｺﾞｼｯｸM-PRO" pitchFamily="50" charset="-128"/>
                        </a:rPr>
                        <a:t>する現象</a:t>
                      </a:r>
                      <a:endParaRPr lang="ja-JP" altLang="en-US" sz="2400" b="0" i="0" u="none" strike="noStrike" dirty="0">
                        <a:solidFill>
                          <a:srgbClr val="000000"/>
                        </a:solidFill>
                        <a:latin typeface="HG丸ｺﾞｼｯｸM-PRO" pitchFamily="50" charset="-128"/>
                        <a:ea typeface="HG丸ｺﾞｼｯｸM-PRO" pitchFamily="50" charset="-128"/>
                      </a:endParaRPr>
                    </a:p>
                  </a:txBody>
                  <a:tcPr marL="9525" marR="9525" marT="9525" marB="0" anchor="ctr">
                    <a:solidFill>
                      <a:srgbClr val="DBEEF4">
                        <a:alpha val="50196"/>
                      </a:srgbClr>
                    </a:solidFill>
                  </a:tcPr>
                </a:tc>
              </a:tr>
              <a:tr h="1913603">
                <a:tc>
                  <a:txBody>
                    <a:bodyPr/>
                    <a:lstStyle/>
                    <a:p>
                      <a:pPr algn="l" rtl="0" fontAlgn="ctr"/>
                      <a:r>
                        <a:rPr lang="ja-JP" altLang="en-US" sz="2400" u="none" strike="noStrike" dirty="0">
                          <a:latin typeface="HG丸ｺﾞｼｯｸM-PRO" pitchFamily="50" charset="-128"/>
                          <a:ea typeface="HG丸ｺﾞｼｯｸM-PRO" pitchFamily="50" charset="-128"/>
                        </a:rPr>
                        <a:t>青潮</a:t>
                      </a:r>
                      <a:endParaRPr lang="ja-JP" altLang="en-US" sz="2400" b="0" i="0" u="none" strike="noStrike" dirty="0">
                        <a:solidFill>
                          <a:srgbClr val="000000"/>
                        </a:solidFill>
                        <a:latin typeface="HG丸ｺﾞｼｯｸM-PRO" pitchFamily="50" charset="-128"/>
                        <a:ea typeface="HG丸ｺﾞｼｯｸM-PRO" pitchFamily="50" charset="-128"/>
                      </a:endParaRPr>
                    </a:p>
                  </a:txBody>
                  <a:tcPr marL="9525" marR="9525" marT="9525" marB="0" anchor="ctr">
                    <a:solidFill>
                      <a:srgbClr val="DBEEF4">
                        <a:alpha val="50196"/>
                      </a:srgbClr>
                    </a:solidFill>
                  </a:tcPr>
                </a:tc>
                <a:tc>
                  <a:txBody>
                    <a:bodyPr/>
                    <a:lstStyle/>
                    <a:p>
                      <a:pPr algn="l" fontAlgn="ctr"/>
                      <a:r>
                        <a:rPr lang="ja-JP" altLang="en-US" sz="2400" u="none" strike="noStrike" dirty="0">
                          <a:latin typeface="HG丸ｺﾞｼｯｸM-PRO" pitchFamily="50" charset="-128"/>
                          <a:ea typeface="HG丸ｺﾞｼｯｸM-PRO" pitchFamily="50" charset="-128"/>
                        </a:rPr>
                        <a:t>大量発生したプランクトンが死滅</a:t>
                      </a:r>
                      <a:r>
                        <a:rPr lang="ja-JP" altLang="en-US" sz="2400" u="none" strike="noStrike" dirty="0" smtClean="0">
                          <a:latin typeface="HG丸ｺﾞｼｯｸM-PRO" pitchFamily="50" charset="-128"/>
                          <a:ea typeface="HG丸ｺﾞｼｯｸM-PRO" pitchFamily="50" charset="-128"/>
                        </a:rPr>
                        <a:t>し，分解</a:t>
                      </a:r>
                      <a:r>
                        <a:rPr lang="ja-JP" altLang="en-US" sz="2400" u="none" strike="noStrike" dirty="0">
                          <a:latin typeface="HG丸ｺﾞｼｯｸM-PRO" pitchFamily="50" charset="-128"/>
                          <a:ea typeface="HG丸ｺﾞｼｯｸM-PRO" pitchFamily="50" charset="-128"/>
                        </a:rPr>
                        <a:t>される際に</a:t>
                      </a:r>
                      <a:r>
                        <a:rPr lang="ja-JP" altLang="en-US" sz="2400" u="none" strike="noStrike" dirty="0">
                          <a:solidFill>
                            <a:srgbClr val="FF0000"/>
                          </a:solidFill>
                          <a:latin typeface="HG丸ｺﾞｼｯｸM-PRO" pitchFamily="50" charset="-128"/>
                          <a:ea typeface="HG丸ｺﾞｼｯｸM-PRO" pitchFamily="50" charset="-128"/>
                        </a:rPr>
                        <a:t>多量の酸素が消費</a:t>
                      </a:r>
                      <a:r>
                        <a:rPr lang="ja-JP" altLang="en-US" sz="2400" u="none" strike="noStrike" dirty="0" smtClean="0">
                          <a:latin typeface="HG丸ｺﾞｼｯｸM-PRO" pitchFamily="50" charset="-128"/>
                          <a:ea typeface="HG丸ｺﾞｼｯｸM-PRO" pitchFamily="50" charset="-128"/>
                        </a:rPr>
                        <a:t>され，溶存</a:t>
                      </a:r>
                      <a:r>
                        <a:rPr lang="ja-JP" altLang="en-US" sz="2400" u="none" strike="noStrike" dirty="0">
                          <a:latin typeface="HG丸ｺﾞｼｯｸM-PRO" pitchFamily="50" charset="-128"/>
                          <a:ea typeface="HG丸ｺﾞｼｯｸM-PRO" pitchFamily="50" charset="-128"/>
                        </a:rPr>
                        <a:t>酸素が極端に少ない水塊が生じる。この水塊が水面に浮上</a:t>
                      </a:r>
                      <a:r>
                        <a:rPr lang="ja-JP" altLang="en-US" sz="2400" u="none" strike="noStrike" dirty="0" smtClean="0">
                          <a:latin typeface="HG丸ｺﾞｼｯｸM-PRO" pitchFamily="50" charset="-128"/>
                          <a:ea typeface="HG丸ｺﾞｼｯｸM-PRO" pitchFamily="50" charset="-128"/>
                        </a:rPr>
                        <a:t>し，</a:t>
                      </a:r>
                      <a:r>
                        <a:rPr lang="ja-JP" altLang="en-US" sz="2400" u="none" strike="noStrike" dirty="0" smtClean="0">
                          <a:solidFill>
                            <a:srgbClr val="FF0000"/>
                          </a:solidFill>
                          <a:latin typeface="HG丸ｺﾞｼｯｸM-PRO" pitchFamily="50" charset="-128"/>
                          <a:ea typeface="HG丸ｺﾞｼｯｸM-PRO" pitchFamily="50" charset="-128"/>
                        </a:rPr>
                        <a:t>白っぽい</a:t>
                      </a:r>
                      <a:r>
                        <a:rPr lang="ja-JP" altLang="en-US" sz="2400" u="none" strike="noStrike" dirty="0">
                          <a:solidFill>
                            <a:srgbClr val="FF0000"/>
                          </a:solidFill>
                          <a:latin typeface="HG丸ｺﾞｼｯｸM-PRO" pitchFamily="50" charset="-128"/>
                          <a:ea typeface="HG丸ｺﾞｼｯｸM-PRO" pitchFamily="50" charset="-128"/>
                        </a:rPr>
                        <a:t>色や青緑色に変色</a:t>
                      </a:r>
                      <a:r>
                        <a:rPr lang="ja-JP" altLang="en-US" sz="2400" u="none" strike="noStrike" dirty="0">
                          <a:latin typeface="HG丸ｺﾞｼｯｸM-PRO" pitchFamily="50" charset="-128"/>
                          <a:ea typeface="HG丸ｺﾞｼｯｸM-PRO" pitchFamily="50" charset="-128"/>
                        </a:rPr>
                        <a:t>する現象</a:t>
                      </a:r>
                      <a:endParaRPr lang="ja-JP" altLang="en-US" sz="2400" b="0" i="0" u="none" strike="noStrike" dirty="0">
                        <a:solidFill>
                          <a:srgbClr val="000000"/>
                        </a:solidFill>
                        <a:latin typeface="HG丸ｺﾞｼｯｸM-PRO" pitchFamily="50" charset="-128"/>
                        <a:ea typeface="HG丸ｺﾞｼｯｸM-PRO" pitchFamily="50" charset="-128"/>
                      </a:endParaRPr>
                    </a:p>
                  </a:txBody>
                  <a:tcPr marL="9525" marR="9525" marT="9525" marB="0" anchor="ctr">
                    <a:solidFill>
                      <a:srgbClr val="DBEEF4">
                        <a:alpha val="50196"/>
                      </a:srgbClr>
                    </a:solidFill>
                  </a:tcPr>
                </a:tc>
              </a:tr>
            </a:tbl>
          </a:graphicData>
        </a:graphic>
      </p:graphicFrame>
      <p:sp>
        <p:nvSpPr>
          <p:cNvPr id="6" name="テキスト ボックス 5"/>
          <p:cNvSpPr txBox="1"/>
          <p:nvPr/>
        </p:nvSpPr>
        <p:spPr>
          <a:xfrm>
            <a:off x="3347864" y="2708920"/>
            <a:ext cx="3528392" cy="369332"/>
          </a:xfrm>
          <a:prstGeom prst="rect">
            <a:avLst/>
          </a:prstGeom>
          <a:noFill/>
        </p:spPr>
        <p:txBody>
          <a:bodyPr wrap="square" rtlCol="0">
            <a:spAutoFit/>
          </a:bodyPr>
          <a:lstStyle/>
          <a:p>
            <a:pPr marL="0" lvl="1" algn="ctr"/>
            <a:r>
              <a:rPr lang="ja-JP" altLang="en-US" dirty="0">
                <a:latin typeface="HG丸ｺﾞｼｯｸM-PRO" pitchFamily="50" charset="-128"/>
                <a:ea typeface="HG丸ｺﾞｼｯｸM-PRO" pitchFamily="50" charset="-128"/>
              </a:rPr>
              <a:t>富栄養化による現象の</a:t>
            </a:r>
            <a:r>
              <a:rPr lang="ja-JP" altLang="en-US" dirty="0" smtClean="0">
                <a:latin typeface="HG丸ｺﾞｼｯｸM-PRO" pitchFamily="50" charset="-128"/>
                <a:ea typeface="HG丸ｺﾞｼｯｸM-PRO" pitchFamily="50" charset="-128"/>
              </a:rPr>
              <a:t>例</a:t>
            </a:r>
            <a:endParaRPr lang="en-US" altLang="ja-JP" dirty="0">
              <a:latin typeface="HG丸ｺﾞｼｯｸM-PRO" pitchFamily="50" charset="-128"/>
              <a:ea typeface="HG丸ｺﾞｼｯｸM-PRO" pitchFamily="50"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 name="正方形/長方形 503"/>
          <p:cNvSpPr/>
          <p:nvPr/>
        </p:nvSpPr>
        <p:spPr>
          <a:xfrm>
            <a:off x="0" y="2707199"/>
            <a:ext cx="9144000" cy="41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7" name="フリーフォーム 6"/>
          <p:cNvSpPr/>
          <p:nvPr/>
        </p:nvSpPr>
        <p:spPr>
          <a:xfrm>
            <a:off x="0" y="4336323"/>
            <a:ext cx="9131245" cy="2453064"/>
          </a:xfrm>
          <a:custGeom>
            <a:avLst/>
            <a:gdLst>
              <a:gd name="connsiteX0" fmla="*/ 0 w 6154057"/>
              <a:gd name="connsiteY0" fmla="*/ 0 h 2453064"/>
              <a:gd name="connsiteX1" fmla="*/ 595085 w 6154057"/>
              <a:gd name="connsiteY1" fmla="*/ 145143 h 2453064"/>
              <a:gd name="connsiteX2" fmla="*/ 943428 w 6154057"/>
              <a:gd name="connsiteY2" fmla="*/ 464457 h 2453064"/>
              <a:gd name="connsiteX3" fmla="*/ 1277257 w 6154057"/>
              <a:gd name="connsiteY3" fmla="*/ 1059543 h 2453064"/>
              <a:gd name="connsiteX4" fmla="*/ 1625600 w 6154057"/>
              <a:gd name="connsiteY4" fmla="*/ 1973943 h 2453064"/>
              <a:gd name="connsiteX5" fmla="*/ 2307771 w 6154057"/>
              <a:gd name="connsiteY5" fmla="*/ 2336800 h 2453064"/>
              <a:gd name="connsiteX6" fmla="*/ 3149600 w 6154057"/>
              <a:gd name="connsiteY6" fmla="*/ 2452915 h 2453064"/>
              <a:gd name="connsiteX7" fmla="*/ 3947885 w 6154057"/>
              <a:gd name="connsiteY7" fmla="*/ 2351315 h 2453064"/>
              <a:gd name="connsiteX8" fmla="*/ 4528457 w 6154057"/>
              <a:gd name="connsiteY8" fmla="*/ 1988457 h 2453064"/>
              <a:gd name="connsiteX9" fmla="*/ 4876800 w 6154057"/>
              <a:gd name="connsiteY9" fmla="*/ 1161143 h 2453064"/>
              <a:gd name="connsiteX10" fmla="*/ 5225143 w 6154057"/>
              <a:gd name="connsiteY10" fmla="*/ 595086 h 2453064"/>
              <a:gd name="connsiteX11" fmla="*/ 5588000 w 6154057"/>
              <a:gd name="connsiteY11" fmla="*/ 246743 h 2453064"/>
              <a:gd name="connsiteX12" fmla="*/ 6154057 w 6154057"/>
              <a:gd name="connsiteY12" fmla="*/ 0 h 245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54057" h="2453064">
                <a:moveTo>
                  <a:pt x="0" y="0"/>
                </a:moveTo>
                <a:cubicBezTo>
                  <a:pt x="218923" y="33867"/>
                  <a:pt x="437847" y="67734"/>
                  <a:pt x="595085" y="145143"/>
                </a:cubicBezTo>
                <a:cubicBezTo>
                  <a:pt x="752323" y="222552"/>
                  <a:pt x="829733" y="312057"/>
                  <a:pt x="943428" y="464457"/>
                </a:cubicBezTo>
                <a:cubicBezTo>
                  <a:pt x="1057123" y="616857"/>
                  <a:pt x="1163562" y="807962"/>
                  <a:pt x="1277257" y="1059543"/>
                </a:cubicBezTo>
                <a:cubicBezTo>
                  <a:pt x="1390952" y="1311124"/>
                  <a:pt x="1453848" y="1761067"/>
                  <a:pt x="1625600" y="1973943"/>
                </a:cubicBezTo>
                <a:cubicBezTo>
                  <a:pt x="1797352" y="2186819"/>
                  <a:pt x="2053771" y="2256971"/>
                  <a:pt x="2307771" y="2336800"/>
                </a:cubicBezTo>
                <a:cubicBezTo>
                  <a:pt x="2561771" y="2416629"/>
                  <a:pt x="2876248" y="2450496"/>
                  <a:pt x="3149600" y="2452915"/>
                </a:cubicBezTo>
                <a:cubicBezTo>
                  <a:pt x="3422952" y="2455334"/>
                  <a:pt x="3718076" y="2428725"/>
                  <a:pt x="3947885" y="2351315"/>
                </a:cubicBezTo>
                <a:cubicBezTo>
                  <a:pt x="4177694" y="2273905"/>
                  <a:pt x="4373638" y="2186819"/>
                  <a:pt x="4528457" y="1988457"/>
                </a:cubicBezTo>
                <a:cubicBezTo>
                  <a:pt x="4683276" y="1790095"/>
                  <a:pt x="4760686" y="1393371"/>
                  <a:pt x="4876800" y="1161143"/>
                </a:cubicBezTo>
                <a:cubicBezTo>
                  <a:pt x="4992914" y="928915"/>
                  <a:pt x="5106610" y="747486"/>
                  <a:pt x="5225143" y="595086"/>
                </a:cubicBezTo>
                <a:cubicBezTo>
                  <a:pt x="5343676" y="442686"/>
                  <a:pt x="5433181" y="345924"/>
                  <a:pt x="5588000" y="246743"/>
                </a:cubicBezTo>
                <a:cubicBezTo>
                  <a:pt x="5742819" y="147562"/>
                  <a:pt x="5948438" y="73781"/>
                  <a:pt x="6154057" y="0"/>
                </a:cubicBezTo>
              </a:path>
            </a:pathLst>
          </a:custGeom>
          <a:solidFill>
            <a:schemeClr val="bg1"/>
          </a:solidFill>
          <a:ln>
            <a:solidFill>
              <a:schemeClr val="tx1"/>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43" name="フリーフォーム 42"/>
          <p:cNvSpPr/>
          <p:nvPr/>
        </p:nvSpPr>
        <p:spPr>
          <a:xfrm>
            <a:off x="1" y="4347905"/>
            <a:ext cx="9144000" cy="2453064"/>
          </a:xfrm>
          <a:custGeom>
            <a:avLst/>
            <a:gdLst>
              <a:gd name="connsiteX0" fmla="*/ 0 w 6154057"/>
              <a:gd name="connsiteY0" fmla="*/ 0 h 2453064"/>
              <a:gd name="connsiteX1" fmla="*/ 595085 w 6154057"/>
              <a:gd name="connsiteY1" fmla="*/ 145143 h 2453064"/>
              <a:gd name="connsiteX2" fmla="*/ 943428 w 6154057"/>
              <a:gd name="connsiteY2" fmla="*/ 464457 h 2453064"/>
              <a:gd name="connsiteX3" fmla="*/ 1277257 w 6154057"/>
              <a:gd name="connsiteY3" fmla="*/ 1059543 h 2453064"/>
              <a:gd name="connsiteX4" fmla="*/ 1625600 w 6154057"/>
              <a:gd name="connsiteY4" fmla="*/ 1973943 h 2453064"/>
              <a:gd name="connsiteX5" fmla="*/ 2307771 w 6154057"/>
              <a:gd name="connsiteY5" fmla="*/ 2336800 h 2453064"/>
              <a:gd name="connsiteX6" fmla="*/ 3149600 w 6154057"/>
              <a:gd name="connsiteY6" fmla="*/ 2452915 h 2453064"/>
              <a:gd name="connsiteX7" fmla="*/ 3947885 w 6154057"/>
              <a:gd name="connsiteY7" fmla="*/ 2351315 h 2453064"/>
              <a:gd name="connsiteX8" fmla="*/ 4528457 w 6154057"/>
              <a:gd name="connsiteY8" fmla="*/ 1988457 h 2453064"/>
              <a:gd name="connsiteX9" fmla="*/ 4876800 w 6154057"/>
              <a:gd name="connsiteY9" fmla="*/ 1161143 h 2453064"/>
              <a:gd name="connsiteX10" fmla="*/ 5225143 w 6154057"/>
              <a:gd name="connsiteY10" fmla="*/ 595086 h 2453064"/>
              <a:gd name="connsiteX11" fmla="*/ 5588000 w 6154057"/>
              <a:gd name="connsiteY11" fmla="*/ 246743 h 2453064"/>
              <a:gd name="connsiteX12" fmla="*/ 6154057 w 6154057"/>
              <a:gd name="connsiteY12" fmla="*/ 0 h 245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54057" h="2453064">
                <a:moveTo>
                  <a:pt x="0" y="0"/>
                </a:moveTo>
                <a:cubicBezTo>
                  <a:pt x="218923" y="33867"/>
                  <a:pt x="437847" y="67734"/>
                  <a:pt x="595085" y="145143"/>
                </a:cubicBezTo>
                <a:cubicBezTo>
                  <a:pt x="752323" y="222552"/>
                  <a:pt x="829733" y="312057"/>
                  <a:pt x="943428" y="464457"/>
                </a:cubicBezTo>
                <a:cubicBezTo>
                  <a:pt x="1057123" y="616857"/>
                  <a:pt x="1163562" y="807962"/>
                  <a:pt x="1277257" y="1059543"/>
                </a:cubicBezTo>
                <a:cubicBezTo>
                  <a:pt x="1390952" y="1311124"/>
                  <a:pt x="1453848" y="1761067"/>
                  <a:pt x="1625600" y="1973943"/>
                </a:cubicBezTo>
                <a:cubicBezTo>
                  <a:pt x="1797352" y="2186819"/>
                  <a:pt x="2053771" y="2256971"/>
                  <a:pt x="2307771" y="2336800"/>
                </a:cubicBezTo>
                <a:cubicBezTo>
                  <a:pt x="2561771" y="2416629"/>
                  <a:pt x="2876248" y="2450496"/>
                  <a:pt x="3149600" y="2452915"/>
                </a:cubicBezTo>
                <a:cubicBezTo>
                  <a:pt x="3422952" y="2455334"/>
                  <a:pt x="3718076" y="2428725"/>
                  <a:pt x="3947885" y="2351315"/>
                </a:cubicBezTo>
                <a:cubicBezTo>
                  <a:pt x="4177694" y="2273905"/>
                  <a:pt x="4373638" y="2186819"/>
                  <a:pt x="4528457" y="1988457"/>
                </a:cubicBezTo>
                <a:cubicBezTo>
                  <a:pt x="4683276" y="1790095"/>
                  <a:pt x="4760686" y="1393371"/>
                  <a:pt x="4876800" y="1161143"/>
                </a:cubicBezTo>
                <a:cubicBezTo>
                  <a:pt x="4992914" y="928915"/>
                  <a:pt x="5106610" y="747486"/>
                  <a:pt x="5225143" y="595086"/>
                </a:cubicBezTo>
                <a:cubicBezTo>
                  <a:pt x="5343676" y="442686"/>
                  <a:pt x="5433181" y="345924"/>
                  <a:pt x="5588000" y="246743"/>
                </a:cubicBezTo>
                <a:cubicBezTo>
                  <a:pt x="5742819" y="147562"/>
                  <a:pt x="5948438" y="73781"/>
                  <a:pt x="6154057" y="0"/>
                </a:cubicBezTo>
              </a:path>
            </a:pathLst>
          </a:custGeom>
          <a:gradFill flip="none" rotWithShape="1">
            <a:gsLst>
              <a:gs pos="0">
                <a:schemeClr val="bg1"/>
              </a:gs>
              <a:gs pos="74000">
                <a:schemeClr val="bg1"/>
              </a:gs>
              <a:gs pos="100000">
                <a:schemeClr val="accent4">
                  <a:lumMod val="50000"/>
                </a:schemeClr>
              </a:gs>
            </a:gsLst>
            <a:lin ang="5400000" scaled="1"/>
            <a:tileRect/>
          </a:gradFill>
          <a:ln>
            <a:solidFill>
              <a:schemeClr val="tx1"/>
            </a:solidFill>
            <a:round/>
          </a:ln>
        </p:spPr>
        <p:style>
          <a:lnRef idx="1">
            <a:schemeClr val="accent1"/>
          </a:lnRef>
          <a:fillRef idx="0">
            <a:schemeClr val="accent1"/>
          </a:fillRef>
          <a:effectRef idx="0">
            <a:schemeClr val="accent1"/>
          </a:effectRef>
          <a:fontRef idx="minor">
            <a:schemeClr val="tx1"/>
          </a:fontRef>
        </p:style>
        <p:txBody>
          <a:bodyPr rtlCol="0" anchor="b"/>
          <a:lstStyle/>
          <a:p>
            <a:pPr algn="ctr"/>
            <a:r>
              <a:rPr lang="ja-JP" altLang="en-US" b="1" dirty="0">
                <a:latin typeface="HG丸ｺﾞｼｯｸM-PRO" pitchFamily="50" charset="-128"/>
                <a:ea typeface="HG丸ｺﾞｼｯｸM-PRO" pitchFamily="50" charset="-128"/>
              </a:rPr>
              <a:t>有機汚泥</a:t>
            </a:r>
          </a:p>
        </p:txBody>
      </p:sp>
      <p:sp>
        <p:nvSpPr>
          <p:cNvPr id="14" name="正方形/長方形 13"/>
          <p:cNvSpPr/>
          <p:nvPr/>
        </p:nvSpPr>
        <p:spPr>
          <a:xfrm>
            <a:off x="1" y="0"/>
            <a:ext cx="9144000" cy="27291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16" name="円/楕円 15"/>
          <p:cNvSpPr/>
          <p:nvPr/>
        </p:nvSpPr>
        <p:spPr>
          <a:xfrm>
            <a:off x="2766247" y="-539198"/>
            <a:ext cx="3395864" cy="3236687"/>
          </a:xfrm>
          <a:prstGeom prst="ellipse">
            <a:avLst/>
          </a:prstGeom>
          <a:gradFill flip="none" rotWithShape="1">
            <a:gsLst>
              <a:gs pos="13000">
                <a:srgbClr val="FFFF00"/>
              </a:gs>
              <a:gs pos="26000">
                <a:schemeClr val="bg1"/>
              </a:gs>
              <a:gs pos="53000">
                <a:schemeClr val="accent1">
                  <a:lumMod val="20000"/>
                  <a:lumOff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dirty="0">
              <a:solidFill>
                <a:srgbClr val="FF0000"/>
              </a:solidFill>
              <a:latin typeface="HG丸ｺﾞｼｯｸM-PRO" pitchFamily="50" charset="-128"/>
              <a:ea typeface="HG丸ｺﾞｼｯｸM-PRO" pitchFamily="50" charset="-128"/>
            </a:endParaRPr>
          </a:p>
        </p:txBody>
      </p:sp>
      <p:sp>
        <p:nvSpPr>
          <p:cNvPr id="12" name="正方形/長方形 11"/>
          <p:cNvSpPr/>
          <p:nvPr/>
        </p:nvSpPr>
        <p:spPr>
          <a:xfrm>
            <a:off x="1076" y="2708289"/>
            <a:ext cx="9144001" cy="1146628"/>
          </a:xfrm>
          <a:prstGeom prst="rect">
            <a:avLst/>
          </a:prstGeom>
          <a:gradFill flip="none" rotWithShape="1">
            <a:gsLst>
              <a:gs pos="0">
                <a:schemeClr val="accent1">
                  <a:lumMod val="75000"/>
                </a:schemeClr>
              </a:gs>
              <a:gs pos="30000">
                <a:schemeClr val="accent1">
                  <a:lumMod val="60000"/>
                  <a:lumOff val="4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390" name="正方形/長方形 389"/>
          <p:cNvSpPr/>
          <p:nvPr/>
        </p:nvSpPr>
        <p:spPr>
          <a:xfrm>
            <a:off x="0" y="2707200"/>
            <a:ext cx="9144001" cy="1146628"/>
          </a:xfrm>
          <a:prstGeom prst="rect">
            <a:avLst/>
          </a:prstGeom>
          <a:gradFill flip="none" rotWithShape="1">
            <a:gsLst>
              <a:gs pos="0">
                <a:schemeClr val="accent1">
                  <a:lumMod val="75000"/>
                </a:schemeClr>
              </a:gs>
              <a:gs pos="30000">
                <a:schemeClr val="accent1">
                  <a:lumMod val="60000"/>
                  <a:lumOff val="4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grpSp>
        <p:nvGrpSpPr>
          <p:cNvPr id="122" name="グループ化 121"/>
          <p:cNvGrpSpPr/>
          <p:nvPr/>
        </p:nvGrpSpPr>
        <p:grpSpPr>
          <a:xfrm>
            <a:off x="0" y="2707200"/>
            <a:ext cx="9144001" cy="1146628"/>
            <a:chOff x="1076" y="1800000"/>
            <a:chExt cx="9144001" cy="1146628"/>
          </a:xfrm>
        </p:grpSpPr>
        <p:sp>
          <p:nvSpPr>
            <p:cNvPr id="388" name="正方形/長方形 387"/>
            <p:cNvSpPr/>
            <p:nvPr/>
          </p:nvSpPr>
          <p:spPr>
            <a:xfrm>
              <a:off x="1076" y="1800000"/>
              <a:ext cx="9144001" cy="1146628"/>
            </a:xfrm>
            <a:prstGeom prst="rect">
              <a:avLst/>
            </a:prstGeom>
            <a:gradFill flip="none" rotWithShape="1">
              <a:gsLst>
                <a:gs pos="0">
                  <a:srgbClr val="CC0000"/>
                </a:gs>
                <a:gs pos="30000">
                  <a:schemeClr val="accent1">
                    <a:lumMod val="20000"/>
                    <a:lumOff val="8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495" name="テキスト ボックス 494"/>
            <p:cNvSpPr txBox="1"/>
            <p:nvPr/>
          </p:nvSpPr>
          <p:spPr>
            <a:xfrm>
              <a:off x="3312000" y="1800000"/>
              <a:ext cx="2428573" cy="461665"/>
            </a:xfrm>
            <a:prstGeom prst="rect">
              <a:avLst/>
            </a:prstGeom>
            <a:noFill/>
          </p:spPr>
          <p:txBody>
            <a:bodyPr wrap="square" rtlCol="0">
              <a:spAutoFit/>
            </a:bodyPr>
            <a:lstStyle/>
            <a:p>
              <a:pPr algn="ctr"/>
              <a:r>
                <a:rPr lang="ja-JP" altLang="en-US" sz="2400" dirty="0" smtClean="0">
                  <a:solidFill>
                    <a:schemeClr val="bg1"/>
                  </a:solidFill>
                  <a:effectLst>
                    <a:outerShdw blurRad="38100" dist="38100" dir="2700000" algn="tl">
                      <a:srgbClr val="000000">
                        <a:alpha val="43137"/>
                      </a:srgbClr>
                    </a:outerShdw>
                  </a:effectLst>
                  <a:latin typeface="HG丸ｺﾞｼｯｸM-PRO" pitchFamily="50" charset="-128"/>
                  <a:ea typeface="HG丸ｺﾞｼｯｸM-PRO" pitchFamily="50" charset="-128"/>
                </a:rPr>
                <a:t>赤潮</a:t>
              </a:r>
              <a:endParaRPr lang="ja-JP" altLang="en-US" sz="2400" dirty="0">
                <a:solidFill>
                  <a:schemeClr val="bg1"/>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grpSp>
      <p:sp>
        <p:nvSpPr>
          <p:cNvPr id="391" name="正方形/長方形 390"/>
          <p:cNvSpPr/>
          <p:nvPr/>
        </p:nvSpPr>
        <p:spPr>
          <a:xfrm>
            <a:off x="0" y="2708289"/>
            <a:ext cx="9144001" cy="1146628"/>
          </a:xfrm>
          <a:prstGeom prst="rect">
            <a:avLst/>
          </a:prstGeom>
          <a:gradFill flip="none" rotWithShape="1">
            <a:gsLst>
              <a:gs pos="0">
                <a:srgbClr val="00FF99"/>
              </a:gs>
              <a:gs pos="30000">
                <a:schemeClr val="accent1">
                  <a:lumMod val="60000"/>
                  <a:lumOff val="4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37" name="下矢印 36"/>
          <p:cNvSpPr/>
          <p:nvPr/>
        </p:nvSpPr>
        <p:spPr>
          <a:xfrm>
            <a:off x="4183181" y="5589240"/>
            <a:ext cx="684000" cy="648000"/>
          </a:xfrm>
          <a:prstGeom prst="downArrow">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a:solidFill>
                  <a:srgbClr val="FF0000"/>
                </a:solidFill>
                <a:latin typeface="HG丸ｺﾞｼｯｸM-PRO" pitchFamily="50" charset="-128"/>
                <a:ea typeface="HG丸ｺﾞｼｯｸM-PRO" pitchFamily="50" charset="-128"/>
              </a:rPr>
              <a:t>死骸</a:t>
            </a:r>
          </a:p>
        </p:txBody>
      </p:sp>
      <p:sp>
        <p:nvSpPr>
          <p:cNvPr id="2" name="テキスト ボックス 1"/>
          <p:cNvSpPr txBox="1"/>
          <p:nvPr/>
        </p:nvSpPr>
        <p:spPr>
          <a:xfrm>
            <a:off x="-17047" y="469264"/>
            <a:ext cx="3916838" cy="523220"/>
          </a:xfrm>
          <a:prstGeom prst="rect">
            <a:avLst/>
          </a:prstGeom>
          <a:noFill/>
        </p:spPr>
        <p:txBody>
          <a:bodyPr wrap="square" rtlCol="0">
            <a:spAutoFit/>
          </a:bodyPr>
          <a:lstStyle/>
          <a:p>
            <a:pPr algn="ctr"/>
            <a:r>
              <a:rPr lang="ja-JP" altLang="en-US" sz="2800" dirty="0" smtClean="0">
                <a:solidFill>
                  <a:srgbClr val="FF0000"/>
                </a:solidFill>
                <a:latin typeface="+mn-ea"/>
              </a:rPr>
              <a:t>富栄養化のメカニズム</a:t>
            </a:r>
            <a:endParaRPr lang="ja-JP" altLang="en-US" sz="2800" dirty="0">
              <a:solidFill>
                <a:srgbClr val="FF0000"/>
              </a:solidFill>
              <a:latin typeface="+mn-ea"/>
            </a:endParaRPr>
          </a:p>
        </p:txBody>
      </p:sp>
      <p:sp>
        <p:nvSpPr>
          <p:cNvPr id="21" name="下矢印 20"/>
          <p:cNvSpPr/>
          <p:nvPr/>
        </p:nvSpPr>
        <p:spPr>
          <a:xfrm>
            <a:off x="4181492" y="4252015"/>
            <a:ext cx="684000" cy="648000"/>
          </a:xfrm>
          <a:prstGeom prst="downArrow">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dirty="0">
                <a:solidFill>
                  <a:srgbClr val="FF0000"/>
                </a:solidFill>
                <a:latin typeface="HG丸ｺﾞｼｯｸM-PRO" pitchFamily="50" charset="-128"/>
                <a:ea typeface="HG丸ｺﾞｼｯｸM-PRO" pitchFamily="50" charset="-128"/>
              </a:rPr>
              <a:t>取込</a:t>
            </a:r>
          </a:p>
        </p:txBody>
      </p:sp>
      <p:sp>
        <p:nvSpPr>
          <p:cNvPr id="22" name="右矢印 21"/>
          <p:cNvSpPr/>
          <p:nvPr/>
        </p:nvSpPr>
        <p:spPr>
          <a:xfrm>
            <a:off x="5400176" y="3456686"/>
            <a:ext cx="756000" cy="588379"/>
          </a:xfrm>
          <a:prstGeom prst="rightArrow">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a:solidFill>
                  <a:srgbClr val="FF0000"/>
                </a:solidFill>
                <a:latin typeface="HG丸ｺﾞｼｯｸM-PRO" pitchFamily="50" charset="-128"/>
                <a:ea typeface="HG丸ｺﾞｼｯｸM-PRO" pitchFamily="50" charset="-128"/>
              </a:rPr>
              <a:t>取込</a:t>
            </a:r>
          </a:p>
        </p:txBody>
      </p:sp>
      <p:sp>
        <p:nvSpPr>
          <p:cNvPr id="24" name="右矢印 23"/>
          <p:cNvSpPr/>
          <p:nvPr/>
        </p:nvSpPr>
        <p:spPr>
          <a:xfrm rot="18114041">
            <a:off x="5262035" y="4354575"/>
            <a:ext cx="937411" cy="588379"/>
          </a:xfrm>
          <a:prstGeom prst="rightArrow">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a:solidFill>
                  <a:srgbClr val="FF0000"/>
                </a:solidFill>
                <a:latin typeface="HG丸ｺﾞｼｯｸM-PRO" pitchFamily="50" charset="-128"/>
                <a:ea typeface="HG丸ｺﾞｼｯｸM-PRO" pitchFamily="50" charset="-128"/>
              </a:rPr>
              <a:t>取込</a:t>
            </a:r>
          </a:p>
        </p:txBody>
      </p:sp>
      <p:grpSp>
        <p:nvGrpSpPr>
          <p:cNvPr id="4" name="グループ化 10"/>
          <p:cNvGrpSpPr/>
          <p:nvPr/>
        </p:nvGrpSpPr>
        <p:grpSpPr>
          <a:xfrm>
            <a:off x="5940152" y="3766157"/>
            <a:ext cx="1440160" cy="574604"/>
            <a:chOff x="7779927" y="2879788"/>
            <a:chExt cx="1333815" cy="574604"/>
          </a:xfrm>
        </p:grpSpPr>
        <p:sp>
          <p:nvSpPr>
            <p:cNvPr id="26" name="円/楕円 25"/>
            <p:cNvSpPr/>
            <p:nvPr/>
          </p:nvSpPr>
          <p:spPr>
            <a:xfrm>
              <a:off x="7784685" y="3011147"/>
              <a:ext cx="1105647" cy="416005"/>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400" dirty="0">
                  <a:solidFill>
                    <a:schemeClr val="accent1"/>
                  </a:solidFill>
                  <a:latin typeface="HG丸ｺﾞｼｯｸM-PRO" pitchFamily="50" charset="-128"/>
                  <a:ea typeface="HG丸ｺﾞｼｯｸM-PRO" pitchFamily="50" charset="-128"/>
                </a:rPr>
                <a:t>　　</a:t>
              </a:r>
              <a:r>
                <a:rPr lang="ja-JP" altLang="en-US" sz="1200" dirty="0">
                  <a:solidFill>
                    <a:schemeClr val="accent1"/>
                  </a:solidFill>
                  <a:latin typeface="HG丸ｺﾞｼｯｸM-PRO" pitchFamily="50" charset="-128"/>
                  <a:ea typeface="HG丸ｺﾞｼｯｸM-PRO" pitchFamily="50" charset="-128"/>
                </a:rPr>
                <a:t>魚類</a:t>
              </a:r>
            </a:p>
          </p:txBody>
        </p:sp>
        <p:sp>
          <p:nvSpPr>
            <p:cNvPr id="3" name="円/楕円 2"/>
            <p:cNvSpPr/>
            <p:nvPr/>
          </p:nvSpPr>
          <p:spPr>
            <a:xfrm>
              <a:off x="7931361" y="3147623"/>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5" name="台形 4"/>
            <p:cNvSpPr/>
            <p:nvPr/>
          </p:nvSpPr>
          <p:spPr>
            <a:xfrm rot="18973626">
              <a:off x="8113637" y="3296736"/>
              <a:ext cx="214521" cy="157656"/>
            </a:xfrm>
            <a:prstGeom prst="trapezoid">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35" name="台形 34"/>
            <p:cNvSpPr/>
            <p:nvPr/>
          </p:nvSpPr>
          <p:spPr>
            <a:xfrm rot="16200000">
              <a:off x="8740721" y="3067236"/>
              <a:ext cx="456819" cy="289222"/>
            </a:xfrm>
            <a:prstGeom prst="trapezoid">
              <a:avLst>
                <a:gd name="adj" fmla="val 44242"/>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8" name="斜め縞 7"/>
            <p:cNvSpPr/>
            <p:nvPr/>
          </p:nvSpPr>
          <p:spPr>
            <a:xfrm rot="3490456">
              <a:off x="8256697" y="2810382"/>
              <a:ext cx="318898" cy="457709"/>
            </a:xfrm>
            <a:prstGeom prst="diagStripe">
              <a:avLst>
                <a:gd name="adj" fmla="val 62568"/>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latin typeface="HG丸ｺﾞｼｯｸM-PRO" pitchFamily="50" charset="-128"/>
                <a:ea typeface="HG丸ｺﾞｼｯｸM-PRO" pitchFamily="50" charset="-128"/>
              </a:endParaRPr>
            </a:p>
          </p:txBody>
        </p:sp>
        <p:sp>
          <p:nvSpPr>
            <p:cNvPr id="9" name="月 8"/>
            <p:cNvSpPr/>
            <p:nvPr/>
          </p:nvSpPr>
          <p:spPr>
            <a:xfrm rot="1381785" flipH="1">
              <a:off x="8091714" y="3129229"/>
              <a:ext cx="106062" cy="247205"/>
            </a:xfrm>
            <a:prstGeom prst="moon">
              <a:avLst>
                <a:gd name="adj" fmla="val 12846"/>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10" name="パイ 9"/>
            <p:cNvSpPr/>
            <p:nvPr/>
          </p:nvSpPr>
          <p:spPr>
            <a:xfrm rot="11902941">
              <a:off x="7779927" y="3186350"/>
              <a:ext cx="97508" cy="122082"/>
            </a:xfrm>
            <a:prstGeom prst="pie">
              <a:avLst>
                <a:gd name="adj1" fmla="val 0"/>
                <a:gd name="adj2" fmla="val 19047132"/>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latin typeface="HG丸ｺﾞｼｯｸM-PRO" pitchFamily="50" charset="-128"/>
                <a:ea typeface="HG丸ｺﾞｼｯｸM-PRO" pitchFamily="50" charset="-128"/>
              </a:endParaRPr>
            </a:p>
          </p:txBody>
        </p:sp>
      </p:grpSp>
      <p:grpSp>
        <p:nvGrpSpPr>
          <p:cNvPr id="11" name="グループ化 33"/>
          <p:cNvGrpSpPr/>
          <p:nvPr/>
        </p:nvGrpSpPr>
        <p:grpSpPr>
          <a:xfrm>
            <a:off x="3586969" y="3221163"/>
            <a:ext cx="1853029" cy="1040700"/>
            <a:chOff x="4551399" y="2456874"/>
            <a:chExt cx="1853029" cy="1040700"/>
          </a:xfrm>
        </p:grpSpPr>
        <p:sp>
          <p:nvSpPr>
            <p:cNvPr id="28" name="円/楕円 27"/>
            <p:cNvSpPr/>
            <p:nvPr/>
          </p:nvSpPr>
          <p:spPr>
            <a:xfrm>
              <a:off x="4551399" y="2456874"/>
              <a:ext cx="1853029" cy="1040700"/>
            </a:xfrm>
            <a:prstGeom prst="ellipse">
              <a:avLst/>
            </a:prstGeom>
            <a:ln>
              <a:solidFill>
                <a:schemeClr val="accent6">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50" dirty="0" smtClean="0">
                  <a:solidFill>
                    <a:schemeClr val="accent6">
                      <a:lumMod val="50000"/>
                    </a:schemeClr>
                  </a:solidFill>
                  <a:latin typeface="HG丸ｺﾞｼｯｸM-PRO" pitchFamily="50" charset="-128"/>
                  <a:ea typeface="HG丸ｺﾞｼｯｸM-PRO" pitchFamily="50" charset="-128"/>
                </a:rPr>
                <a:t>植物</a:t>
              </a:r>
              <a:endParaRPr lang="en-US" altLang="ja-JP" sz="1450" dirty="0" smtClean="0">
                <a:solidFill>
                  <a:schemeClr val="accent6">
                    <a:lumMod val="50000"/>
                  </a:schemeClr>
                </a:solidFill>
                <a:latin typeface="HG丸ｺﾞｼｯｸM-PRO" pitchFamily="50" charset="-128"/>
                <a:ea typeface="HG丸ｺﾞｼｯｸM-PRO" pitchFamily="50" charset="-128"/>
              </a:endParaRPr>
            </a:p>
            <a:p>
              <a:pPr algn="ctr"/>
              <a:r>
                <a:rPr lang="ja-JP" altLang="en-US" sz="1450" dirty="0" smtClean="0">
                  <a:solidFill>
                    <a:schemeClr val="accent6">
                      <a:lumMod val="50000"/>
                    </a:schemeClr>
                  </a:solidFill>
                  <a:latin typeface="HG丸ｺﾞｼｯｸM-PRO" pitchFamily="50" charset="-128"/>
                  <a:ea typeface="HG丸ｺﾞｼｯｸM-PRO" pitchFamily="50" charset="-128"/>
                </a:rPr>
                <a:t>プランクトン</a:t>
              </a:r>
              <a:endParaRPr lang="ja-JP" altLang="en-US" sz="1450" dirty="0">
                <a:solidFill>
                  <a:schemeClr val="accent6">
                    <a:lumMod val="50000"/>
                  </a:schemeClr>
                </a:solidFill>
                <a:latin typeface="HG丸ｺﾞｼｯｸM-PRO" pitchFamily="50" charset="-128"/>
                <a:ea typeface="HG丸ｺﾞｼｯｸM-PRO" pitchFamily="50" charset="-128"/>
              </a:endParaRPr>
            </a:p>
          </p:txBody>
        </p:sp>
        <p:grpSp>
          <p:nvGrpSpPr>
            <p:cNvPr id="17" name="グループ化 16"/>
            <p:cNvGrpSpPr/>
            <p:nvPr/>
          </p:nvGrpSpPr>
          <p:grpSpPr>
            <a:xfrm>
              <a:off x="4803518" y="2616940"/>
              <a:ext cx="264895" cy="264895"/>
              <a:chOff x="10335491" y="5548290"/>
              <a:chExt cx="1309710" cy="1309710"/>
            </a:xfrm>
          </p:grpSpPr>
          <p:sp>
            <p:nvSpPr>
              <p:cNvPr id="15" name="円/楕円 14"/>
              <p:cNvSpPr/>
              <p:nvPr/>
            </p:nvSpPr>
            <p:spPr>
              <a:xfrm>
                <a:off x="10390903" y="5583382"/>
                <a:ext cx="1219206" cy="1219206"/>
              </a:xfrm>
              <a:prstGeom prst="ellipse">
                <a:avLst/>
              </a:prstGeom>
              <a:noFill/>
              <a:ln w="3175" cmpd="sng">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50" name="円/楕円 49"/>
              <p:cNvSpPr/>
              <p:nvPr/>
            </p:nvSpPr>
            <p:spPr>
              <a:xfrm>
                <a:off x="10335491" y="5548290"/>
                <a:ext cx="1309710" cy="1309710"/>
              </a:xfrm>
              <a:prstGeom prst="ellipse">
                <a:avLst/>
              </a:prstGeom>
              <a:noFill/>
              <a:ln w="3175" cmpd="sng">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51" name="円/楕円 50"/>
              <p:cNvSpPr/>
              <p:nvPr/>
            </p:nvSpPr>
            <p:spPr>
              <a:xfrm>
                <a:off x="10563623" y="5756102"/>
                <a:ext cx="72000" cy="72000"/>
              </a:xfrm>
              <a:prstGeom prst="ellipse">
                <a:avLst/>
              </a:prstGeom>
              <a:noFill/>
              <a:ln w="3175" cmpd="sng">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52" name="円/楕円 51"/>
              <p:cNvSpPr/>
              <p:nvPr/>
            </p:nvSpPr>
            <p:spPr>
              <a:xfrm>
                <a:off x="10716023" y="5644342"/>
                <a:ext cx="72000" cy="72000"/>
              </a:xfrm>
              <a:prstGeom prst="ellipse">
                <a:avLst/>
              </a:prstGeom>
              <a:noFill/>
              <a:ln w="3175" cmpd="sng">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53" name="円/楕円 52"/>
              <p:cNvSpPr/>
              <p:nvPr/>
            </p:nvSpPr>
            <p:spPr>
              <a:xfrm>
                <a:off x="10919223" y="5603702"/>
                <a:ext cx="72000" cy="72000"/>
              </a:xfrm>
              <a:prstGeom prst="ellipse">
                <a:avLst/>
              </a:prstGeom>
              <a:noFill/>
              <a:ln w="3175" cmpd="sng">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54" name="円/楕円 53"/>
              <p:cNvSpPr/>
              <p:nvPr/>
            </p:nvSpPr>
            <p:spPr>
              <a:xfrm>
                <a:off x="11528823" y="6274262"/>
                <a:ext cx="72000" cy="72000"/>
              </a:xfrm>
              <a:prstGeom prst="ellipse">
                <a:avLst/>
              </a:prstGeom>
              <a:noFill/>
              <a:ln w="3175" cmpd="sng">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55" name="円/楕円 54"/>
              <p:cNvSpPr/>
              <p:nvPr/>
            </p:nvSpPr>
            <p:spPr>
              <a:xfrm>
                <a:off x="11335783" y="5715462"/>
                <a:ext cx="72000" cy="72000"/>
              </a:xfrm>
              <a:prstGeom prst="ellipse">
                <a:avLst/>
              </a:prstGeom>
              <a:noFill/>
              <a:ln w="3175" cmpd="sng">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56" name="円/楕円 55"/>
              <p:cNvSpPr/>
              <p:nvPr/>
            </p:nvSpPr>
            <p:spPr>
              <a:xfrm>
                <a:off x="11132583" y="5613862"/>
                <a:ext cx="72000" cy="72000"/>
              </a:xfrm>
              <a:prstGeom prst="ellipse">
                <a:avLst/>
              </a:prstGeom>
              <a:noFill/>
              <a:ln w="3175" cmpd="sng">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57" name="円/楕円 56"/>
              <p:cNvSpPr/>
              <p:nvPr/>
            </p:nvSpPr>
            <p:spPr>
              <a:xfrm>
                <a:off x="10431543" y="5949142"/>
                <a:ext cx="72000" cy="72000"/>
              </a:xfrm>
              <a:prstGeom prst="ellipse">
                <a:avLst/>
              </a:prstGeom>
              <a:noFill/>
              <a:ln w="3175" cmpd="sng">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58" name="円/楕円 57"/>
              <p:cNvSpPr/>
              <p:nvPr/>
            </p:nvSpPr>
            <p:spPr>
              <a:xfrm>
                <a:off x="10401063" y="6142182"/>
                <a:ext cx="72000" cy="72000"/>
              </a:xfrm>
              <a:prstGeom prst="ellipse">
                <a:avLst/>
              </a:prstGeom>
              <a:noFill/>
              <a:ln w="3175" cmpd="sng">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59" name="円/楕円 58"/>
              <p:cNvSpPr/>
              <p:nvPr/>
            </p:nvSpPr>
            <p:spPr>
              <a:xfrm>
                <a:off x="10441703" y="6365702"/>
                <a:ext cx="72000" cy="72000"/>
              </a:xfrm>
              <a:prstGeom prst="ellipse">
                <a:avLst/>
              </a:prstGeom>
              <a:noFill/>
              <a:ln w="3175" cmpd="sng">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60" name="円/楕円 59"/>
              <p:cNvSpPr/>
              <p:nvPr/>
            </p:nvSpPr>
            <p:spPr>
              <a:xfrm>
                <a:off x="11173223" y="6711142"/>
                <a:ext cx="72000" cy="72000"/>
              </a:xfrm>
              <a:prstGeom prst="ellipse">
                <a:avLst/>
              </a:prstGeom>
              <a:noFill/>
              <a:ln w="3175" cmpd="sng">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61" name="円/楕円 60"/>
              <p:cNvSpPr/>
              <p:nvPr/>
            </p:nvSpPr>
            <p:spPr>
              <a:xfrm>
                <a:off x="10939543" y="6741622"/>
                <a:ext cx="72000" cy="72000"/>
              </a:xfrm>
              <a:prstGeom prst="ellipse">
                <a:avLst/>
              </a:prstGeom>
              <a:noFill/>
              <a:ln w="3175" cmpd="sng">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62" name="円/楕円 61"/>
              <p:cNvSpPr/>
              <p:nvPr/>
            </p:nvSpPr>
            <p:spPr>
              <a:xfrm>
                <a:off x="10716023" y="6680662"/>
                <a:ext cx="72000" cy="72000"/>
              </a:xfrm>
              <a:prstGeom prst="ellipse">
                <a:avLst/>
              </a:prstGeom>
              <a:noFill/>
              <a:ln w="3175" cmpd="sng">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63" name="円/楕円 62"/>
              <p:cNvSpPr/>
              <p:nvPr/>
            </p:nvSpPr>
            <p:spPr>
              <a:xfrm>
                <a:off x="11345943" y="6579062"/>
                <a:ext cx="72000" cy="72000"/>
              </a:xfrm>
              <a:prstGeom prst="ellipse">
                <a:avLst/>
              </a:prstGeom>
              <a:noFill/>
              <a:ln w="3175" cmpd="sng">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64" name="円/楕円 63"/>
              <p:cNvSpPr/>
              <p:nvPr/>
            </p:nvSpPr>
            <p:spPr>
              <a:xfrm>
                <a:off x="10563623" y="6548582"/>
                <a:ext cx="72000" cy="72000"/>
              </a:xfrm>
              <a:prstGeom prst="ellipse">
                <a:avLst/>
              </a:prstGeom>
              <a:noFill/>
              <a:ln w="3175" cmpd="sng">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65" name="円/楕円 64"/>
              <p:cNvSpPr/>
              <p:nvPr/>
            </p:nvSpPr>
            <p:spPr>
              <a:xfrm>
                <a:off x="11478023" y="6446982"/>
                <a:ext cx="72000" cy="72000"/>
              </a:xfrm>
              <a:prstGeom prst="ellipse">
                <a:avLst/>
              </a:prstGeom>
              <a:noFill/>
              <a:ln w="3175" cmpd="sng">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66" name="円/楕円 65"/>
              <p:cNvSpPr/>
              <p:nvPr/>
            </p:nvSpPr>
            <p:spPr>
              <a:xfrm>
                <a:off x="11538983" y="6060902"/>
                <a:ext cx="72000" cy="72000"/>
              </a:xfrm>
              <a:prstGeom prst="ellipse">
                <a:avLst/>
              </a:prstGeom>
              <a:noFill/>
              <a:ln w="3175" cmpd="sng">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67" name="円/楕円 66"/>
              <p:cNvSpPr/>
              <p:nvPr/>
            </p:nvSpPr>
            <p:spPr>
              <a:xfrm>
                <a:off x="11488183" y="5867862"/>
                <a:ext cx="72000" cy="72000"/>
              </a:xfrm>
              <a:prstGeom prst="ellipse">
                <a:avLst/>
              </a:prstGeom>
              <a:noFill/>
              <a:ln w="3175" cmpd="sng">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69" name="円/楕円 68"/>
              <p:cNvSpPr/>
              <p:nvPr/>
            </p:nvSpPr>
            <p:spPr>
              <a:xfrm>
                <a:off x="10716023" y="5847542"/>
                <a:ext cx="108000" cy="108000"/>
              </a:xfrm>
              <a:prstGeom prst="ellipse">
                <a:avLst/>
              </a:prstGeom>
              <a:noFill/>
              <a:ln w="3175" cmpd="sng">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70" name="円/楕円 69"/>
              <p:cNvSpPr/>
              <p:nvPr/>
            </p:nvSpPr>
            <p:spPr>
              <a:xfrm>
                <a:off x="10645903" y="6059192"/>
                <a:ext cx="108000" cy="108000"/>
              </a:xfrm>
              <a:prstGeom prst="ellipse">
                <a:avLst/>
              </a:prstGeom>
              <a:noFill/>
              <a:ln w="3175" cmpd="sng">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71" name="円/楕円 70"/>
              <p:cNvSpPr/>
              <p:nvPr/>
            </p:nvSpPr>
            <p:spPr>
              <a:xfrm>
                <a:off x="11122423" y="6253942"/>
                <a:ext cx="108000" cy="108000"/>
              </a:xfrm>
              <a:prstGeom prst="ellipse">
                <a:avLst/>
              </a:prstGeom>
              <a:noFill/>
              <a:ln w="3175" cmpd="sng">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72" name="円/楕円 71"/>
              <p:cNvSpPr/>
              <p:nvPr/>
            </p:nvSpPr>
            <p:spPr>
              <a:xfrm>
                <a:off x="10949703" y="6304742"/>
                <a:ext cx="108000" cy="108000"/>
              </a:xfrm>
              <a:prstGeom prst="ellipse">
                <a:avLst/>
              </a:prstGeom>
              <a:noFill/>
              <a:ln w="3175" cmpd="sng">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73" name="円/楕円 72"/>
              <p:cNvSpPr/>
              <p:nvPr/>
            </p:nvSpPr>
            <p:spPr>
              <a:xfrm>
                <a:off x="11060446" y="5969462"/>
                <a:ext cx="108000" cy="108000"/>
              </a:xfrm>
              <a:prstGeom prst="ellipse">
                <a:avLst/>
              </a:prstGeom>
              <a:noFill/>
              <a:ln w="3175" cmpd="sng">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74" name="円/楕円 73"/>
              <p:cNvSpPr/>
              <p:nvPr/>
            </p:nvSpPr>
            <p:spPr>
              <a:xfrm>
                <a:off x="10594103" y="6233622"/>
                <a:ext cx="108000" cy="108000"/>
              </a:xfrm>
              <a:prstGeom prst="ellipse">
                <a:avLst/>
              </a:prstGeom>
              <a:noFill/>
              <a:ln w="3175" cmpd="sng">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75" name="円/楕円 74"/>
              <p:cNvSpPr/>
              <p:nvPr/>
            </p:nvSpPr>
            <p:spPr>
              <a:xfrm>
                <a:off x="10919223" y="6538422"/>
                <a:ext cx="108000" cy="108000"/>
              </a:xfrm>
              <a:prstGeom prst="ellipse">
                <a:avLst/>
              </a:prstGeom>
              <a:noFill/>
              <a:ln w="3175" cmpd="sng">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76" name="円/楕円 75"/>
              <p:cNvSpPr/>
              <p:nvPr/>
            </p:nvSpPr>
            <p:spPr>
              <a:xfrm>
                <a:off x="10878577" y="6113484"/>
                <a:ext cx="108000" cy="108000"/>
              </a:xfrm>
              <a:prstGeom prst="ellipse">
                <a:avLst/>
              </a:prstGeom>
              <a:noFill/>
              <a:ln w="3175" cmpd="sng">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77" name="円/楕円 76"/>
              <p:cNvSpPr/>
              <p:nvPr/>
            </p:nvSpPr>
            <p:spPr>
              <a:xfrm>
                <a:off x="11345943" y="6152342"/>
                <a:ext cx="108000" cy="108000"/>
              </a:xfrm>
              <a:prstGeom prst="ellipse">
                <a:avLst/>
              </a:prstGeom>
              <a:noFill/>
              <a:ln w="3175" cmpd="sng">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78" name="円/楕円 77"/>
              <p:cNvSpPr/>
              <p:nvPr/>
            </p:nvSpPr>
            <p:spPr>
              <a:xfrm>
                <a:off x="10939543" y="5786582"/>
                <a:ext cx="108000" cy="108000"/>
              </a:xfrm>
              <a:prstGeom prst="ellipse">
                <a:avLst/>
              </a:prstGeom>
              <a:noFill/>
              <a:ln w="3175" cmpd="sng">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79" name="円/楕円 78"/>
              <p:cNvSpPr/>
              <p:nvPr/>
            </p:nvSpPr>
            <p:spPr>
              <a:xfrm>
                <a:off x="11325623" y="5969462"/>
                <a:ext cx="108000" cy="108000"/>
              </a:xfrm>
              <a:prstGeom prst="ellipse">
                <a:avLst/>
              </a:prstGeom>
              <a:noFill/>
              <a:ln w="3175" cmpd="sng">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80" name="円/楕円 79"/>
              <p:cNvSpPr/>
              <p:nvPr/>
            </p:nvSpPr>
            <p:spPr>
              <a:xfrm>
                <a:off x="11173223" y="5817062"/>
                <a:ext cx="108000" cy="108000"/>
              </a:xfrm>
              <a:prstGeom prst="ellipse">
                <a:avLst/>
              </a:prstGeom>
              <a:noFill/>
              <a:ln w="3175" cmpd="sng">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81" name="円/楕円 80"/>
              <p:cNvSpPr/>
              <p:nvPr/>
            </p:nvSpPr>
            <p:spPr>
              <a:xfrm>
                <a:off x="10726183" y="6386022"/>
                <a:ext cx="108000" cy="108000"/>
              </a:xfrm>
              <a:prstGeom prst="ellipse">
                <a:avLst/>
              </a:prstGeom>
              <a:noFill/>
              <a:ln w="3175" cmpd="sng">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82" name="円/楕円 81"/>
              <p:cNvSpPr/>
              <p:nvPr/>
            </p:nvSpPr>
            <p:spPr>
              <a:xfrm>
                <a:off x="11224023" y="6436822"/>
                <a:ext cx="108000" cy="108000"/>
              </a:xfrm>
              <a:prstGeom prst="ellipse">
                <a:avLst/>
              </a:prstGeom>
              <a:noFill/>
              <a:ln w="3175" cmpd="sng">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grpSp>
        <p:grpSp>
          <p:nvGrpSpPr>
            <p:cNvPr id="18" name="グループ化 19"/>
            <p:cNvGrpSpPr/>
            <p:nvPr/>
          </p:nvGrpSpPr>
          <p:grpSpPr>
            <a:xfrm rot="17223301">
              <a:off x="5789925" y="2258742"/>
              <a:ext cx="109364" cy="752382"/>
              <a:chOff x="10388757" y="2377682"/>
              <a:chExt cx="382404" cy="1683491"/>
            </a:xfrm>
          </p:grpSpPr>
          <p:grpSp>
            <p:nvGrpSpPr>
              <p:cNvPr id="19" name="グループ化 18"/>
              <p:cNvGrpSpPr/>
              <p:nvPr/>
            </p:nvGrpSpPr>
            <p:grpSpPr>
              <a:xfrm>
                <a:off x="10390905" y="2377682"/>
                <a:ext cx="380256" cy="822756"/>
                <a:chOff x="10390905" y="2364803"/>
                <a:chExt cx="380256" cy="822756"/>
              </a:xfrm>
            </p:grpSpPr>
            <p:sp>
              <p:nvSpPr>
                <p:cNvPr id="13" name="角丸四角形 12"/>
                <p:cNvSpPr/>
                <p:nvPr/>
              </p:nvSpPr>
              <p:spPr>
                <a:xfrm rot="471190">
                  <a:off x="10412768" y="2871305"/>
                  <a:ext cx="189475" cy="153376"/>
                </a:xfrm>
                <a:prstGeom prst="round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39" name="角丸四角形 38"/>
                <p:cNvSpPr/>
                <p:nvPr/>
              </p:nvSpPr>
              <p:spPr>
                <a:xfrm>
                  <a:off x="10390905" y="3034918"/>
                  <a:ext cx="199973" cy="152641"/>
                </a:xfrm>
                <a:prstGeom prst="round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84" name="角丸四角形 83"/>
                <p:cNvSpPr/>
                <p:nvPr/>
              </p:nvSpPr>
              <p:spPr>
                <a:xfrm rot="1963251">
                  <a:off x="10571188" y="2364803"/>
                  <a:ext cx="199973" cy="152641"/>
                </a:xfrm>
                <a:prstGeom prst="round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85" name="角丸四角形 84"/>
                <p:cNvSpPr/>
                <p:nvPr/>
              </p:nvSpPr>
              <p:spPr>
                <a:xfrm rot="1352837">
                  <a:off x="10494367" y="2529414"/>
                  <a:ext cx="199973" cy="152641"/>
                </a:xfrm>
                <a:prstGeom prst="round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86" name="角丸四角形 85"/>
                <p:cNvSpPr/>
                <p:nvPr/>
              </p:nvSpPr>
              <p:spPr>
                <a:xfrm rot="916736">
                  <a:off x="10441790" y="2697730"/>
                  <a:ext cx="199973" cy="152641"/>
                </a:xfrm>
                <a:prstGeom prst="round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grpSp>
          <p:grpSp>
            <p:nvGrpSpPr>
              <p:cNvPr id="20" name="グループ化 89"/>
              <p:cNvGrpSpPr/>
              <p:nvPr/>
            </p:nvGrpSpPr>
            <p:grpSpPr>
              <a:xfrm flipV="1">
                <a:off x="10388757" y="3238417"/>
                <a:ext cx="380256" cy="822756"/>
                <a:chOff x="10390905" y="2364803"/>
                <a:chExt cx="380256" cy="822756"/>
              </a:xfrm>
            </p:grpSpPr>
            <p:sp>
              <p:nvSpPr>
                <p:cNvPr id="91" name="角丸四角形 90"/>
                <p:cNvSpPr/>
                <p:nvPr/>
              </p:nvSpPr>
              <p:spPr>
                <a:xfrm rot="471190">
                  <a:off x="10412768" y="2871305"/>
                  <a:ext cx="189475" cy="153376"/>
                </a:xfrm>
                <a:prstGeom prst="round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92" name="角丸四角形 91"/>
                <p:cNvSpPr/>
                <p:nvPr/>
              </p:nvSpPr>
              <p:spPr>
                <a:xfrm>
                  <a:off x="10390905" y="3034918"/>
                  <a:ext cx="199973" cy="152641"/>
                </a:xfrm>
                <a:prstGeom prst="round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93" name="角丸四角形 92"/>
                <p:cNvSpPr/>
                <p:nvPr/>
              </p:nvSpPr>
              <p:spPr>
                <a:xfrm rot="1963251">
                  <a:off x="10571188" y="2364803"/>
                  <a:ext cx="199973" cy="152641"/>
                </a:xfrm>
                <a:prstGeom prst="round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94" name="角丸四角形 93"/>
                <p:cNvSpPr/>
                <p:nvPr/>
              </p:nvSpPr>
              <p:spPr>
                <a:xfrm rot="1352837">
                  <a:off x="10494367" y="2529414"/>
                  <a:ext cx="199973" cy="152641"/>
                </a:xfrm>
                <a:prstGeom prst="round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95" name="角丸四角形 94"/>
                <p:cNvSpPr/>
                <p:nvPr/>
              </p:nvSpPr>
              <p:spPr>
                <a:xfrm rot="916736">
                  <a:off x="10441790" y="2697730"/>
                  <a:ext cx="199973" cy="152641"/>
                </a:xfrm>
                <a:prstGeom prst="round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grpSp>
        </p:grpSp>
        <p:grpSp>
          <p:nvGrpSpPr>
            <p:cNvPr id="23" name="グループ化 122"/>
            <p:cNvGrpSpPr/>
            <p:nvPr/>
          </p:nvGrpSpPr>
          <p:grpSpPr>
            <a:xfrm rot="4149476" flipH="1">
              <a:off x="5404329" y="3167507"/>
              <a:ext cx="125008" cy="331638"/>
              <a:chOff x="10517481" y="4283761"/>
              <a:chExt cx="626094" cy="1660990"/>
            </a:xfrm>
          </p:grpSpPr>
          <p:sp>
            <p:nvSpPr>
              <p:cNvPr id="41" name="角丸四角形 40"/>
              <p:cNvSpPr/>
              <p:nvPr/>
            </p:nvSpPr>
            <p:spPr>
              <a:xfrm>
                <a:off x="10572429" y="4932077"/>
                <a:ext cx="501359" cy="360000"/>
              </a:xfrm>
              <a:prstGeom prst="round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grpSp>
            <p:nvGrpSpPr>
              <p:cNvPr id="34" name="グループ化 111"/>
              <p:cNvGrpSpPr/>
              <p:nvPr/>
            </p:nvGrpSpPr>
            <p:grpSpPr>
              <a:xfrm>
                <a:off x="10519629" y="4283761"/>
                <a:ext cx="623946" cy="621337"/>
                <a:chOff x="10519629" y="3725993"/>
                <a:chExt cx="623946" cy="829985"/>
              </a:xfrm>
            </p:grpSpPr>
            <p:sp>
              <p:nvSpPr>
                <p:cNvPr id="109" name="二等辺三角形 108"/>
                <p:cNvSpPr/>
                <p:nvPr/>
              </p:nvSpPr>
              <p:spPr>
                <a:xfrm rot="814037" flipH="1">
                  <a:off x="10881385" y="3725993"/>
                  <a:ext cx="80651" cy="741622"/>
                </a:xfrm>
                <a:prstGeom prst="triangle">
                  <a:avLst/>
                </a:prstGeom>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36" name="二等辺三角形 35"/>
                <p:cNvSpPr/>
                <p:nvPr/>
              </p:nvSpPr>
              <p:spPr>
                <a:xfrm rot="20785963">
                  <a:off x="10690348" y="3753899"/>
                  <a:ext cx="80651" cy="741622"/>
                </a:xfrm>
                <a:prstGeom prst="triangle">
                  <a:avLst/>
                </a:prstGeom>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105" name="二等辺三角形 104"/>
                <p:cNvSpPr/>
                <p:nvPr/>
              </p:nvSpPr>
              <p:spPr>
                <a:xfrm rot="1823169">
                  <a:off x="10908140" y="4171124"/>
                  <a:ext cx="235435" cy="305300"/>
                </a:xfrm>
                <a:prstGeom prst="triangle">
                  <a:avLst/>
                </a:prstGeom>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106" name="二等辺三角形 105"/>
                <p:cNvSpPr/>
                <p:nvPr/>
              </p:nvSpPr>
              <p:spPr>
                <a:xfrm rot="19776831" flipH="1">
                  <a:off x="10519629" y="4168976"/>
                  <a:ext cx="235435" cy="305300"/>
                </a:xfrm>
                <a:prstGeom prst="triangle">
                  <a:avLst/>
                </a:prstGeom>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42" name="角丸四角形 41"/>
                <p:cNvSpPr/>
                <p:nvPr/>
              </p:nvSpPr>
              <p:spPr>
                <a:xfrm>
                  <a:off x="10612977" y="4341228"/>
                  <a:ext cx="421492" cy="214750"/>
                </a:xfrm>
                <a:prstGeom prst="round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107" name="二等辺三角形 106"/>
                <p:cNvSpPr/>
                <p:nvPr/>
              </p:nvSpPr>
              <p:spPr>
                <a:xfrm rot="1823169">
                  <a:off x="10893113" y="4194734"/>
                  <a:ext cx="235435" cy="305300"/>
                </a:xfrm>
                <a:prstGeom prst="triangle">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108" name="二等辺三角形 107"/>
                <p:cNvSpPr/>
                <p:nvPr/>
              </p:nvSpPr>
              <p:spPr>
                <a:xfrm rot="19776831" flipH="1">
                  <a:off x="10530362" y="4192586"/>
                  <a:ext cx="235435" cy="305300"/>
                </a:xfrm>
                <a:prstGeom prst="triangle">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latin typeface="HG丸ｺﾞｼｯｸM-PRO" pitchFamily="50" charset="-128"/>
                    <a:ea typeface="HG丸ｺﾞｼｯｸM-PRO" pitchFamily="50" charset="-128"/>
                  </a:endParaRPr>
                </a:p>
              </p:txBody>
            </p:sp>
            <p:cxnSp>
              <p:nvCxnSpPr>
                <p:cNvPr id="111" name="直線コネクタ 110"/>
                <p:cNvCxnSpPr/>
                <p:nvPr/>
              </p:nvCxnSpPr>
              <p:spPr>
                <a:xfrm>
                  <a:off x="10674439" y="4342247"/>
                  <a:ext cx="28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 name="グループ化 112"/>
              <p:cNvGrpSpPr/>
              <p:nvPr/>
            </p:nvGrpSpPr>
            <p:grpSpPr>
              <a:xfrm flipV="1">
                <a:off x="10517481" y="5323414"/>
                <a:ext cx="623946" cy="621337"/>
                <a:chOff x="10519629" y="3725993"/>
                <a:chExt cx="623946" cy="829985"/>
              </a:xfrm>
            </p:grpSpPr>
            <p:sp>
              <p:nvSpPr>
                <p:cNvPr id="114" name="二等辺三角形 113"/>
                <p:cNvSpPr/>
                <p:nvPr/>
              </p:nvSpPr>
              <p:spPr>
                <a:xfrm rot="814037" flipH="1">
                  <a:off x="10881385" y="3725993"/>
                  <a:ext cx="80651" cy="741622"/>
                </a:xfrm>
                <a:prstGeom prst="triangle">
                  <a:avLst/>
                </a:prstGeom>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115" name="二等辺三角形 114"/>
                <p:cNvSpPr/>
                <p:nvPr/>
              </p:nvSpPr>
              <p:spPr>
                <a:xfrm rot="20785963">
                  <a:off x="10690348" y="3753899"/>
                  <a:ext cx="80651" cy="741622"/>
                </a:xfrm>
                <a:prstGeom prst="triangle">
                  <a:avLst/>
                </a:prstGeom>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116" name="二等辺三角形 115"/>
                <p:cNvSpPr/>
                <p:nvPr/>
              </p:nvSpPr>
              <p:spPr>
                <a:xfrm rot="1823169">
                  <a:off x="10908140" y="4171124"/>
                  <a:ext cx="235435" cy="305300"/>
                </a:xfrm>
                <a:prstGeom prst="triangle">
                  <a:avLst/>
                </a:prstGeom>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117" name="二等辺三角形 116"/>
                <p:cNvSpPr/>
                <p:nvPr/>
              </p:nvSpPr>
              <p:spPr>
                <a:xfrm rot="19776831" flipH="1">
                  <a:off x="10519629" y="4168976"/>
                  <a:ext cx="235435" cy="305300"/>
                </a:xfrm>
                <a:prstGeom prst="triangle">
                  <a:avLst/>
                </a:prstGeom>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118" name="角丸四角形 117"/>
                <p:cNvSpPr/>
                <p:nvPr/>
              </p:nvSpPr>
              <p:spPr>
                <a:xfrm>
                  <a:off x="10612977" y="4341228"/>
                  <a:ext cx="421492" cy="214750"/>
                </a:xfrm>
                <a:prstGeom prst="round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119" name="二等辺三角形 118"/>
                <p:cNvSpPr/>
                <p:nvPr/>
              </p:nvSpPr>
              <p:spPr>
                <a:xfrm rot="1823169">
                  <a:off x="10893113" y="4194734"/>
                  <a:ext cx="235435" cy="305300"/>
                </a:xfrm>
                <a:prstGeom prst="triangle">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120" name="二等辺三角形 119"/>
                <p:cNvSpPr/>
                <p:nvPr/>
              </p:nvSpPr>
              <p:spPr>
                <a:xfrm rot="19776831" flipH="1">
                  <a:off x="10530362" y="4192586"/>
                  <a:ext cx="235435" cy="305300"/>
                </a:xfrm>
                <a:prstGeom prst="triangle">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latin typeface="HG丸ｺﾞｼｯｸM-PRO" pitchFamily="50" charset="-128"/>
                    <a:ea typeface="HG丸ｺﾞｼｯｸM-PRO" pitchFamily="50" charset="-128"/>
                  </a:endParaRPr>
                </a:p>
              </p:txBody>
            </p:sp>
            <p:cxnSp>
              <p:nvCxnSpPr>
                <p:cNvPr id="121" name="直線コネクタ 120"/>
                <p:cNvCxnSpPr/>
                <p:nvPr/>
              </p:nvCxnSpPr>
              <p:spPr>
                <a:xfrm>
                  <a:off x="10674439" y="4342247"/>
                  <a:ext cx="28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grpSp>
      <p:sp>
        <p:nvSpPr>
          <p:cNvPr id="168" name="テキスト ボックス 167"/>
          <p:cNvSpPr txBox="1"/>
          <p:nvPr/>
        </p:nvSpPr>
        <p:spPr>
          <a:xfrm>
            <a:off x="7271481" y="502947"/>
            <a:ext cx="1909031" cy="47320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600" dirty="0">
                <a:latin typeface="HG丸ｺﾞｼｯｸM-PRO" pitchFamily="50" charset="-128"/>
                <a:ea typeface="HG丸ｺﾞｼｯｸM-PRO" pitchFamily="50" charset="-128"/>
              </a:rPr>
              <a:t>栄養塩類</a:t>
            </a:r>
            <a:r>
              <a:rPr lang="ja-JP" altLang="en-US" sz="1600" dirty="0" smtClean="0">
                <a:latin typeface="HG丸ｺﾞｼｯｸM-PRO" pitchFamily="50" charset="-128"/>
                <a:ea typeface="HG丸ｺﾞｼｯｸM-PRO" pitchFamily="50" charset="-128"/>
              </a:rPr>
              <a:t>濃度</a:t>
            </a:r>
            <a:endParaRPr lang="en-US" altLang="ja-JP" sz="1600" dirty="0" smtClean="0">
              <a:latin typeface="HG丸ｺﾞｼｯｸM-PRO" pitchFamily="50" charset="-128"/>
              <a:ea typeface="HG丸ｺﾞｼｯｸM-PRO" pitchFamily="50" charset="-128"/>
            </a:endParaRPr>
          </a:p>
          <a:p>
            <a:pPr algn="ctr"/>
            <a:r>
              <a:rPr lang="ja-JP" altLang="en-US" sz="1600" dirty="0" smtClean="0">
                <a:latin typeface="HG丸ｺﾞｼｯｸM-PRO" pitchFamily="50" charset="-128"/>
                <a:ea typeface="HG丸ｺﾞｼｯｸM-PRO" pitchFamily="50" charset="-128"/>
              </a:rPr>
              <a:t>が上昇</a:t>
            </a:r>
            <a:endParaRPr lang="en-US" altLang="ja-JP" sz="1600" dirty="0">
              <a:latin typeface="HG丸ｺﾞｼｯｸM-PRO" pitchFamily="50" charset="-128"/>
              <a:ea typeface="HG丸ｺﾞｼｯｸM-PRO" pitchFamily="50" charset="-128"/>
            </a:endParaRPr>
          </a:p>
          <a:p>
            <a:pPr algn="ctr"/>
            <a:r>
              <a:rPr lang="ja-JP" altLang="en-US" sz="1600" dirty="0">
                <a:latin typeface="HG丸ｺﾞｼｯｸM-PRO" pitchFamily="50" charset="-128"/>
                <a:ea typeface="HG丸ｺﾞｼｯｸM-PRO" pitchFamily="50" charset="-128"/>
              </a:rPr>
              <a:t>↓</a:t>
            </a:r>
            <a:endParaRPr lang="en-US" altLang="ja-JP" sz="1600" dirty="0">
              <a:latin typeface="HG丸ｺﾞｼｯｸM-PRO" pitchFamily="50" charset="-128"/>
              <a:ea typeface="HG丸ｺﾞｼｯｸM-PRO" pitchFamily="50" charset="-128"/>
            </a:endParaRPr>
          </a:p>
          <a:p>
            <a:pPr algn="ctr"/>
            <a:r>
              <a:rPr lang="ja-JP" altLang="en-US" sz="1600" dirty="0">
                <a:latin typeface="HG丸ｺﾞｼｯｸM-PRO" pitchFamily="50" charset="-128"/>
                <a:ea typeface="HG丸ｺﾞｼｯｸM-PRO" pitchFamily="50" charset="-128"/>
              </a:rPr>
              <a:t>植物</a:t>
            </a:r>
            <a:r>
              <a:rPr lang="ja-JP" altLang="en-US" sz="1600" dirty="0" smtClean="0">
                <a:latin typeface="HG丸ｺﾞｼｯｸM-PRO" pitchFamily="50" charset="-128"/>
                <a:ea typeface="HG丸ｺﾞｼｯｸM-PRO" pitchFamily="50" charset="-128"/>
              </a:rPr>
              <a:t>プランクトンが増殖</a:t>
            </a:r>
            <a:endParaRPr lang="en-US" altLang="ja-JP" sz="1600" dirty="0">
              <a:latin typeface="HG丸ｺﾞｼｯｸM-PRO" pitchFamily="50" charset="-128"/>
              <a:ea typeface="HG丸ｺﾞｼｯｸM-PRO" pitchFamily="50" charset="-128"/>
            </a:endParaRPr>
          </a:p>
          <a:p>
            <a:pPr algn="ctr"/>
            <a:r>
              <a:rPr lang="en-US" altLang="ja-JP" sz="1350" dirty="0">
                <a:latin typeface="HG丸ｺﾞｼｯｸM-PRO" pitchFamily="50" charset="-128"/>
                <a:ea typeface="HG丸ｺﾞｼｯｸM-PRO" pitchFamily="50" charset="-128"/>
              </a:rPr>
              <a:t>(</a:t>
            </a:r>
            <a:r>
              <a:rPr lang="ja-JP" altLang="en-US" sz="1350" dirty="0" smtClean="0">
                <a:latin typeface="HG丸ｺﾞｼｯｸM-PRO" pitchFamily="50" charset="-128"/>
                <a:ea typeface="HG丸ｺﾞｼｯｸM-PRO" pitchFamily="50" charset="-128"/>
              </a:rPr>
              <a:t>赤潮・アオコ</a:t>
            </a:r>
            <a:r>
              <a:rPr lang="ja-JP" altLang="en-US" sz="1350" dirty="0">
                <a:latin typeface="HG丸ｺﾞｼｯｸM-PRO" pitchFamily="50" charset="-128"/>
                <a:ea typeface="HG丸ｺﾞｼｯｸM-PRO" pitchFamily="50" charset="-128"/>
              </a:rPr>
              <a:t>の</a:t>
            </a:r>
            <a:r>
              <a:rPr lang="ja-JP" altLang="en-US" sz="1350" dirty="0" smtClean="0">
                <a:latin typeface="HG丸ｺﾞｼｯｸM-PRO" pitchFamily="50" charset="-128"/>
                <a:ea typeface="HG丸ｺﾞｼｯｸM-PRO" pitchFamily="50" charset="-128"/>
              </a:rPr>
              <a:t>発生</a:t>
            </a:r>
            <a:r>
              <a:rPr lang="en-US" altLang="ja-JP" sz="1350" dirty="0" smtClean="0">
                <a:latin typeface="HG丸ｺﾞｼｯｸM-PRO" pitchFamily="50" charset="-128"/>
                <a:ea typeface="HG丸ｺﾞｼｯｸM-PRO" pitchFamily="50" charset="-128"/>
              </a:rPr>
              <a:t>)</a:t>
            </a:r>
            <a:endParaRPr lang="en-US" altLang="ja-JP" sz="1350" dirty="0">
              <a:latin typeface="HG丸ｺﾞｼｯｸM-PRO" pitchFamily="50" charset="-128"/>
              <a:ea typeface="HG丸ｺﾞｼｯｸM-PRO" pitchFamily="50" charset="-128"/>
            </a:endParaRPr>
          </a:p>
          <a:p>
            <a:pPr algn="ctr"/>
            <a:r>
              <a:rPr lang="ja-JP" altLang="en-US" sz="1600" dirty="0">
                <a:latin typeface="HG丸ｺﾞｼｯｸM-PRO" pitchFamily="50" charset="-128"/>
                <a:ea typeface="HG丸ｺﾞｼｯｸM-PRO" pitchFamily="50" charset="-128"/>
              </a:rPr>
              <a:t>↓</a:t>
            </a:r>
            <a:endParaRPr lang="en-US" altLang="ja-JP" sz="1600" dirty="0">
              <a:latin typeface="HG丸ｺﾞｼｯｸM-PRO" pitchFamily="50" charset="-128"/>
              <a:ea typeface="HG丸ｺﾞｼｯｸM-PRO" pitchFamily="50" charset="-128"/>
            </a:endParaRPr>
          </a:p>
          <a:p>
            <a:pPr algn="ctr"/>
            <a:r>
              <a:rPr lang="ja-JP" altLang="en-US" sz="1600" dirty="0">
                <a:latin typeface="HG丸ｺﾞｼｯｸM-PRO" pitchFamily="50" charset="-128"/>
                <a:ea typeface="HG丸ｺﾞｼｯｸM-PRO" pitchFamily="50" charset="-128"/>
              </a:rPr>
              <a:t>有機汚泥が増大</a:t>
            </a:r>
            <a:endParaRPr lang="en-US" altLang="ja-JP" sz="1600" dirty="0">
              <a:latin typeface="HG丸ｺﾞｼｯｸM-PRO" pitchFamily="50" charset="-128"/>
              <a:ea typeface="HG丸ｺﾞｼｯｸM-PRO" pitchFamily="50" charset="-128"/>
            </a:endParaRPr>
          </a:p>
          <a:p>
            <a:pPr algn="ctr"/>
            <a:r>
              <a:rPr lang="ja-JP" altLang="en-US" sz="1600" dirty="0">
                <a:latin typeface="HG丸ｺﾞｼｯｸM-PRO" pitchFamily="50" charset="-128"/>
                <a:ea typeface="HG丸ｺﾞｼｯｸM-PRO" pitchFamily="50" charset="-128"/>
              </a:rPr>
              <a:t>↓</a:t>
            </a:r>
            <a:endParaRPr lang="en-US" altLang="ja-JP" sz="1600" dirty="0">
              <a:latin typeface="HG丸ｺﾞｼｯｸM-PRO" pitchFamily="50" charset="-128"/>
              <a:ea typeface="HG丸ｺﾞｼｯｸM-PRO" pitchFamily="50" charset="-128"/>
            </a:endParaRPr>
          </a:p>
          <a:p>
            <a:pPr algn="ctr"/>
            <a:r>
              <a:rPr lang="ja-JP" altLang="en-US" sz="1600" dirty="0">
                <a:latin typeface="HG丸ｺﾞｼｯｸM-PRO" pitchFamily="50" charset="-128"/>
                <a:ea typeface="HG丸ｺﾞｼｯｸM-PRO" pitchFamily="50" charset="-128"/>
              </a:rPr>
              <a:t>バクテリア</a:t>
            </a:r>
            <a:r>
              <a:rPr lang="ja-JP" altLang="en-US" sz="1600" dirty="0" smtClean="0">
                <a:latin typeface="HG丸ｺﾞｼｯｸM-PRO" pitchFamily="50" charset="-128"/>
                <a:ea typeface="HG丸ｺﾞｼｯｸM-PRO" pitchFamily="50" charset="-128"/>
              </a:rPr>
              <a:t>が</a:t>
            </a:r>
            <a:endParaRPr lang="en-US" altLang="ja-JP" sz="1600" dirty="0" smtClean="0">
              <a:latin typeface="HG丸ｺﾞｼｯｸM-PRO" pitchFamily="50" charset="-128"/>
              <a:ea typeface="HG丸ｺﾞｼｯｸM-PRO" pitchFamily="50" charset="-128"/>
            </a:endParaRPr>
          </a:p>
          <a:p>
            <a:pPr algn="ctr"/>
            <a:r>
              <a:rPr lang="ja-JP" altLang="en-US" sz="1600" dirty="0" smtClean="0">
                <a:latin typeface="HG丸ｺﾞｼｯｸM-PRO" pitchFamily="50" charset="-128"/>
                <a:ea typeface="HG丸ｺﾞｼｯｸM-PRO" pitchFamily="50" charset="-128"/>
              </a:rPr>
              <a:t>酸素</a:t>
            </a:r>
            <a:r>
              <a:rPr lang="ja-JP" altLang="en-US" sz="1600" dirty="0">
                <a:latin typeface="HG丸ｺﾞｼｯｸM-PRO" pitchFamily="50" charset="-128"/>
                <a:ea typeface="HG丸ｺﾞｼｯｸM-PRO" pitchFamily="50" charset="-128"/>
              </a:rPr>
              <a:t>消費</a:t>
            </a:r>
            <a:endParaRPr lang="en-US" altLang="ja-JP" sz="1600" dirty="0">
              <a:latin typeface="HG丸ｺﾞｼｯｸM-PRO" pitchFamily="50" charset="-128"/>
              <a:ea typeface="HG丸ｺﾞｼｯｸM-PRO" pitchFamily="50" charset="-128"/>
            </a:endParaRPr>
          </a:p>
          <a:p>
            <a:pPr algn="ctr"/>
            <a:r>
              <a:rPr lang="ja-JP" altLang="en-US" sz="1600" dirty="0">
                <a:latin typeface="HG丸ｺﾞｼｯｸM-PRO" pitchFamily="50" charset="-128"/>
                <a:ea typeface="HG丸ｺﾞｼｯｸM-PRO" pitchFamily="50" charset="-128"/>
              </a:rPr>
              <a:t>↓</a:t>
            </a:r>
            <a:endParaRPr lang="en-US" altLang="ja-JP" sz="1600" dirty="0">
              <a:latin typeface="HG丸ｺﾞｼｯｸM-PRO" pitchFamily="50" charset="-128"/>
              <a:ea typeface="HG丸ｺﾞｼｯｸM-PRO" pitchFamily="50" charset="-128"/>
            </a:endParaRPr>
          </a:p>
          <a:p>
            <a:pPr algn="ctr"/>
            <a:r>
              <a:rPr lang="ja-JP" altLang="en-US" sz="1600" dirty="0">
                <a:latin typeface="HG丸ｺﾞｼｯｸM-PRO" pitchFamily="50" charset="-128"/>
                <a:ea typeface="HG丸ｺﾞｼｯｸM-PRO" pitchFamily="50" charset="-128"/>
              </a:rPr>
              <a:t>溶存酸素が減少</a:t>
            </a:r>
            <a:endParaRPr lang="en-US" altLang="ja-JP" sz="1600" dirty="0">
              <a:latin typeface="HG丸ｺﾞｼｯｸM-PRO" pitchFamily="50" charset="-128"/>
              <a:ea typeface="HG丸ｺﾞｼｯｸM-PRO" pitchFamily="50" charset="-128"/>
            </a:endParaRPr>
          </a:p>
          <a:p>
            <a:pPr algn="ctr"/>
            <a:r>
              <a:rPr lang="ja-JP" altLang="en-US" sz="1600" dirty="0">
                <a:latin typeface="HG丸ｺﾞｼｯｸM-PRO" pitchFamily="50" charset="-128"/>
                <a:ea typeface="HG丸ｺﾞｼｯｸM-PRO" pitchFamily="50" charset="-128"/>
              </a:rPr>
              <a:t>硫化水素が増大</a:t>
            </a:r>
            <a:endParaRPr lang="en-US" altLang="ja-JP" sz="1600" dirty="0">
              <a:latin typeface="HG丸ｺﾞｼｯｸM-PRO" pitchFamily="50" charset="-128"/>
              <a:ea typeface="HG丸ｺﾞｼｯｸM-PRO" pitchFamily="50" charset="-128"/>
            </a:endParaRPr>
          </a:p>
          <a:p>
            <a:pPr algn="ctr"/>
            <a:r>
              <a:rPr lang="ja-JP" altLang="en-US" sz="1600" dirty="0">
                <a:latin typeface="HG丸ｺﾞｼｯｸM-PRO" pitchFamily="50" charset="-128"/>
                <a:ea typeface="HG丸ｺﾞｼｯｸM-PRO" pitchFamily="50" charset="-128"/>
              </a:rPr>
              <a:t>↓</a:t>
            </a:r>
            <a:endParaRPr lang="en-US" altLang="ja-JP" sz="1600" dirty="0">
              <a:latin typeface="HG丸ｺﾞｼｯｸM-PRO" pitchFamily="50" charset="-128"/>
              <a:ea typeface="HG丸ｺﾞｼｯｸM-PRO" pitchFamily="50" charset="-128"/>
            </a:endParaRPr>
          </a:p>
          <a:p>
            <a:pPr algn="ctr"/>
            <a:r>
              <a:rPr lang="ja-JP" altLang="en-US" sz="1600" dirty="0">
                <a:latin typeface="HG丸ｺﾞｼｯｸM-PRO" pitchFamily="50" charset="-128"/>
                <a:ea typeface="HG丸ｺﾞｼｯｸM-PRO" pitchFamily="50" charset="-128"/>
              </a:rPr>
              <a:t>貧酸素水塊が浮遊</a:t>
            </a:r>
            <a:endParaRPr lang="en-US" altLang="ja-JP" sz="1600" dirty="0">
              <a:latin typeface="HG丸ｺﾞｼｯｸM-PRO" pitchFamily="50" charset="-128"/>
              <a:ea typeface="HG丸ｺﾞｼｯｸM-PRO" pitchFamily="50" charset="-128"/>
            </a:endParaRPr>
          </a:p>
          <a:p>
            <a:pPr algn="ctr"/>
            <a:r>
              <a:rPr lang="ja-JP" altLang="en-US" sz="1350" dirty="0">
                <a:latin typeface="HG丸ｺﾞｼｯｸM-PRO" pitchFamily="50" charset="-128"/>
                <a:ea typeface="HG丸ｺﾞｼｯｸM-PRO" pitchFamily="50" charset="-128"/>
              </a:rPr>
              <a:t>（青潮の発生）</a:t>
            </a:r>
            <a:endParaRPr lang="en-US" altLang="ja-JP" sz="1350" dirty="0">
              <a:latin typeface="HG丸ｺﾞｼｯｸM-PRO" pitchFamily="50" charset="-128"/>
              <a:ea typeface="HG丸ｺﾞｼｯｸM-PRO" pitchFamily="50" charset="-128"/>
            </a:endParaRPr>
          </a:p>
          <a:p>
            <a:pPr algn="ctr"/>
            <a:r>
              <a:rPr lang="ja-JP" altLang="en-US" sz="1600" dirty="0">
                <a:latin typeface="HG丸ｺﾞｼｯｸM-PRO" pitchFamily="50" charset="-128"/>
                <a:ea typeface="HG丸ｺﾞｼｯｸM-PRO" pitchFamily="50" charset="-128"/>
              </a:rPr>
              <a:t>↓</a:t>
            </a:r>
            <a:endParaRPr lang="en-US" altLang="ja-JP" sz="1600" dirty="0">
              <a:latin typeface="HG丸ｺﾞｼｯｸM-PRO" pitchFamily="50" charset="-128"/>
              <a:ea typeface="HG丸ｺﾞｼｯｸM-PRO" pitchFamily="50" charset="-128"/>
            </a:endParaRPr>
          </a:p>
          <a:p>
            <a:pPr algn="ctr"/>
            <a:r>
              <a:rPr lang="ja-JP" altLang="en-US" sz="1600" dirty="0">
                <a:latin typeface="HG丸ｺﾞｼｯｸM-PRO" pitchFamily="50" charset="-128"/>
                <a:ea typeface="HG丸ｺﾞｼｯｸM-PRO" pitchFamily="50" charset="-128"/>
              </a:rPr>
              <a:t>魚介類の大量死</a:t>
            </a:r>
          </a:p>
        </p:txBody>
      </p:sp>
      <p:grpSp>
        <p:nvGrpSpPr>
          <p:cNvPr id="40" name="グループ化 17"/>
          <p:cNvGrpSpPr/>
          <p:nvPr/>
        </p:nvGrpSpPr>
        <p:grpSpPr>
          <a:xfrm>
            <a:off x="2581810" y="4133494"/>
            <a:ext cx="1218449" cy="1293851"/>
            <a:chOff x="3585069" y="3466850"/>
            <a:chExt cx="1218449" cy="1293851"/>
          </a:xfrm>
        </p:grpSpPr>
        <p:sp>
          <p:nvSpPr>
            <p:cNvPr id="46" name="円/楕円 45"/>
            <p:cNvSpPr/>
            <p:nvPr/>
          </p:nvSpPr>
          <p:spPr>
            <a:xfrm>
              <a:off x="3672868" y="3763073"/>
              <a:ext cx="1021694" cy="997628"/>
            </a:xfrm>
            <a:prstGeom prst="ellipse">
              <a:avLst/>
            </a:prstGeom>
            <a:ln>
              <a:solidFill>
                <a:srgbClr val="CC99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400">
                <a:solidFill>
                  <a:schemeClr val="accent2">
                    <a:lumMod val="50000"/>
                  </a:schemeClr>
                </a:solidFill>
                <a:latin typeface="HG丸ｺﾞｼｯｸM-PRO" pitchFamily="50" charset="-128"/>
                <a:ea typeface="HG丸ｺﾞｼｯｸM-PRO" pitchFamily="50" charset="-128"/>
              </a:endParaRPr>
            </a:p>
          </p:txBody>
        </p:sp>
        <p:sp>
          <p:nvSpPr>
            <p:cNvPr id="47" name="円/楕円 46"/>
            <p:cNvSpPr/>
            <p:nvPr/>
          </p:nvSpPr>
          <p:spPr>
            <a:xfrm>
              <a:off x="3898930" y="3899831"/>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169" name="円/楕円 168"/>
            <p:cNvSpPr/>
            <p:nvPr/>
          </p:nvSpPr>
          <p:spPr>
            <a:xfrm>
              <a:off x="4051330" y="4052231"/>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170" name="円/楕円 169"/>
            <p:cNvSpPr/>
            <p:nvPr/>
          </p:nvSpPr>
          <p:spPr>
            <a:xfrm>
              <a:off x="4203730" y="4204631"/>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171" name="円/楕円 170"/>
            <p:cNvSpPr/>
            <p:nvPr/>
          </p:nvSpPr>
          <p:spPr>
            <a:xfrm>
              <a:off x="4356130" y="4357031"/>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172" name="円/楕円 171"/>
            <p:cNvSpPr/>
            <p:nvPr/>
          </p:nvSpPr>
          <p:spPr>
            <a:xfrm>
              <a:off x="4508530" y="4509431"/>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173" name="円/楕円 172"/>
            <p:cNvSpPr/>
            <p:nvPr/>
          </p:nvSpPr>
          <p:spPr>
            <a:xfrm>
              <a:off x="3805524" y="4071906"/>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174" name="円/楕円 173"/>
            <p:cNvSpPr/>
            <p:nvPr/>
          </p:nvSpPr>
          <p:spPr>
            <a:xfrm>
              <a:off x="3957924" y="4224306"/>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175" name="円/楕円 174"/>
            <p:cNvSpPr/>
            <p:nvPr/>
          </p:nvSpPr>
          <p:spPr>
            <a:xfrm>
              <a:off x="4110324" y="4376706"/>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176" name="円/楕円 175"/>
            <p:cNvSpPr/>
            <p:nvPr/>
          </p:nvSpPr>
          <p:spPr>
            <a:xfrm>
              <a:off x="4262724" y="4529106"/>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177" name="円/楕円 176"/>
            <p:cNvSpPr/>
            <p:nvPr/>
          </p:nvSpPr>
          <p:spPr>
            <a:xfrm>
              <a:off x="4149660" y="3899835"/>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178" name="円/楕円 177"/>
            <p:cNvSpPr/>
            <p:nvPr/>
          </p:nvSpPr>
          <p:spPr>
            <a:xfrm>
              <a:off x="4302060" y="4052235"/>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179" name="円/楕円 178"/>
            <p:cNvSpPr/>
            <p:nvPr/>
          </p:nvSpPr>
          <p:spPr>
            <a:xfrm>
              <a:off x="4454460" y="4204635"/>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180" name="円/楕円 179"/>
            <p:cNvSpPr/>
            <p:nvPr/>
          </p:nvSpPr>
          <p:spPr>
            <a:xfrm>
              <a:off x="4577362" y="4357035"/>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181" name="円/楕円 180"/>
            <p:cNvSpPr/>
            <p:nvPr/>
          </p:nvSpPr>
          <p:spPr>
            <a:xfrm>
              <a:off x="3795702" y="4268547"/>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182" name="円/楕円 181"/>
            <p:cNvSpPr/>
            <p:nvPr/>
          </p:nvSpPr>
          <p:spPr>
            <a:xfrm>
              <a:off x="3948102" y="4420947"/>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183" name="円/楕円 182"/>
            <p:cNvSpPr/>
            <p:nvPr/>
          </p:nvSpPr>
          <p:spPr>
            <a:xfrm>
              <a:off x="4100502" y="4573347"/>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184" name="円/楕円 183"/>
            <p:cNvSpPr/>
            <p:nvPr/>
          </p:nvSpPr>
          <p:spPr>
            <a:xfrm>
              <a:off x="4179162" y="4047331"/>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185" name="円/楕円 184"/>
            <p:cNvSpPr/>
            <p:nvPr/>
          </p:nvSpPr>
          <p:spPr>
            <a:xfrm>
              <a:off x="4331562" y="4199731"/>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186" name="円/楕円 185"/>
            <p:cNvSpPr/>
            <p:nvPr/>
          </p:nvSpPr>
          <p:spPr>
            <a:xfrm>
              <a:off x="4483962" y="4352131"/>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187" name="円/楕円 186"/>
            <p:cNvSpPr/>
            <p:nvPr/>
          </p:nvSpPr>
          <p:spPr>
            <a:xfrm>
              <a:off x="3943188" y="4076829"/>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188" name="円/楕円 187"/>
            <p:cNvSpPr/>
            <p:nvPr/>
          </p:nvSpPr>
          <p:spPr>
            <a:xfrm>
              <a:off x="4095588" y="4229229"/>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189" name="円/楕円 188"/>
            <p:cNvSpPr/>
            <p:nvPr/>
          </p:nvSpPr>
          <p:spPr>
            <a:xfrm>
              <a:off x="4247988" y="4381629"/>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190" name="円/楕円 189"/>
            <p:cNvSpPr/>
            <p:nvPr/>
          </p:nvSpPr>
          <p:spPr>
            <a:xfrm>
              <a:off x="4400388" y="4534029"/>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191" name="円/楕円 190"/>
            <p:cNvSpPr/>
            <p:nvPr/>
          </p:nvSpPr>
          <p:spPr>
            <a:xfrm>
              <a:off x="4036600" y="3919517"/>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192" name="円/楕円 191"/>
            <p:cNvSpPr/>
            <p:nvPr/>
          </p:nvSpPr>
          <p:spPr>
            <a:xfrm>
              <a:off x="4189000" y="4071917"/>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193" name="円/楕円 192"/>
            <p:cNvSpPr/>
            <p:nvPr/>
          </p:nvSpPr>
          <p:spPr>
            <a:xfrm>
              <a:off x="4297156" y="3914609"/>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194" name="円/楕円 193"/>
            <p:cNvSpPr/>
            <p:nvPr/>
          </p:nvSpPr>
          <p:spPr>
            <a:xfrm>
              <a:off x="4449556" y="4067009"/>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195" name="円/楕円 194"/>
            <p:cNvSpPr/>
            <p:nvPr/>
          </p:nvSpPr>
          <p:spPr>
            <a:xfrm>
              <a:off x="4601956" y="4219409"/>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196" name="円/楕円 195"/>
            <p:cNvSpPr/>
            <p:nvPr/>
          </p:nvSpPr>
          <p:spPr>
            <a:xfrm>
              <a:off x="4429888" y="3958859"/>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197" name="円/楕円 196"/>
            <p:cNvSpPr/>
            <p:nvPr/>
          </p:nvSpPr>
          <p:spPr>
            <a:xfrm>
              <a:off x="4582288" y="4111259"/>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198" name="円/楕円 197"/>
            <p:cNvSpPr/>
            <p:nvPr/>
          </p:nvSpPr>
          <p:spPr>
            <a:xfrm>
              <a:off x="4233244" y="3806466"/>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199" name="円/楕円 198"/>
            <p:cNvSpPr/>
            <p:nvPr/>
          </p:nvSpPr>
          <p:spPr>
            <a:xfrm>
              <a:off x="4061185" y="3840882"/>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00" name="円/楕円 199"/>
            <p:cNvSpPr/>
            <p:nvPr/>
          </p:nvSpPr>
          <p:spPr>
            <a:xfrm>
              <a:off x="3815384" y="4406231"/>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01" name="円/楕円 200"/>
            <p:cNvSpPr/>
            <p:nvPr/>
          </p:nvSpPr>
          <p:spPr>
            <a:xfrm>
              <a:off x="3967784" y="4558631"/>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02" name="円/楕円 201"/>
            <p:cNvSpPr/>
            <p:nvPr/>
          </p:nvSpPr>
          <p:spPr>
            <a:xfrm>
              <a:off x="4252916" y="4652039"/>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03" name="円/楕円 202"/>
            <p:cNvSpPr/>
            <p:nvPr/>
          </p:nvSpPr>
          <p:spPr>
            <a:xfrm>
              <a:off x="4169342" y="4494731"/>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grpSp>
          <p:nvGrpSpPr>
            <p:cNvPr id="48" name="グループ化 3"/>
            <p:cNvGrpSpPr/>
            <p:nvPr/>
          </p:nvGrpSpPr>
          <p:grpSpPr>
            <a:xfrm rot="5400000">
              <a:off x="3756376" y="3826134"/>
              <a:ext cx="842254" cy="881573"/>
              <a:chOff x="3948102" y="3958866"/>
              <a:chExt cx="842254" cy="881573"/>
            </a:xfrm>
          </p:grpSpPr>
          <p:sp>
            <p:nvSpPr>
              <p:cNvPr id="204" name="円/楕円 203"/>
              <p:cNvSpPr/>
              <p:nvPr/>
            </p:nvSpPr>
            <p:spPr>
              <a:xfrm>
                <a:off x="4051330" y="4052231"/>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05" name="円/楕円 204"/>
              <p:cNvSpPr/>
              <p:nvPr/>
            </p:nvSpPr>
            <p:spPr>
              <a:xfrm>
                <a:off x="4203730" y="4204631"/>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06" name="円/楕円 205"/>
              <p:cNvSpPr/>
              <p:nvPr/>
            </p:nvSpPr>
            <p:spPr>
              <a:xfrm>
                <a:off x="4356130" y="4357031"/>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07" name="円/楕円 206"/>
              <p:cNvSpPr/>
              <p:nvPr/>
            </p:nvSpPr>
            <p:spPr>
              <a:xfrm>
                <a:off x="4508530" y="4509431"/>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08" name="円/楕円 207"/>
              <p:cNvSpPr/>
              <p:nvPr/>
            </p:nvSpPr>
            <p:spPr>
              <a:xfrm>
                <a:off x="4660930" y="4661831"/>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09" name="円/楕円 208"/>
              <p:cNvSpPr/>
              <p:nvPr/>
            </p:nvSpPr>
            <p:spPr>
              <a:xfrm>
                <a:off x="3957924" y="4224306"/>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10" name="円/楕円 209"/>
              <p:cNvSpPr/>
              <p:nvPr/>
            </p:nvSpPr>
            <p:spPr>
              <a:xfrm>
                <a:off x="4110324" y="4376706"/>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11" name="円/楕円 210"/>
              <p:cNvSpPr/>
              <p:nvPr/>
            </p:nvSpPr>
            <p:spPr>
              <a:xfrm>
                <a:off x="4262724" y="4529106"/>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12" name="円/楕円 211"/>
              <p:cNvSpPr/>
              <p:nvPr/>
            </p:nvSpPr>
            <p:spPr>
              <a:xfrm>
                <a:off x="4415124" y="4681506"/>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13" name="円/楕円 212"/>
              <p:cNvSpPr/>
              <p:nvPr/>
            </p:nvSpPr>
            <p:spPr>
              <a:xfrm>
                <a:off x="4302060" y="4052235"/>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14" name="円/楕円 213"/>
              <p:cNvSpPr/>
              <p:nvPr/>
            </p:nvSpPr>
            <p:spPr>
              <a:xfrm>
                <a:off x="4454460" y="4204635"/>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15" name="円/楕円 214"/>
              <p:cNvSpPr/>
              <p:nvPr/>
            </p:nvSpPr>
            <p:spPr>
              <a:xfrm>
                <a:off x="4606860" y="4357035"/>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16" name="円/楕円 215"/>
              <p:cNvSpPr/>
              <p:nvPr/>
            </p:nvSpPr>
            <p:spPr>
              <a:xfrm>
                <a:off x="4729762" y="4509435"/>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17" name="円/楕円 216"/>
              <p:cNvSpPr/>
              <p:nvPr/>
            </p:nvSpPr>
            <p:spPr>
              <a:xfrm>
                <a:off x="3948102" y="4420947"/>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18" name="円/楕円 217"/>
              <p:cNvSpPr/>
              <p:nvPr/>
            </p:nvSpPr>
            <p:spPr>
              <a:xfrm>
                <a:off x="4100502" y="4573347"/>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19" name="円/楕円 218"/>
              <p:cNvSpPr/>
              <p:nvPr/>
            </p:nvSpPr>
            <p:spPr>
              <a:xfrm>
                <a:off x="4252902" y="4725747"/>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20" name="円/楕円 219"/>
              <p:cNvSpPr/>
              <p:nvPr/>
            </p:nvSpPr>
            <p:spPr>
              <a:xfrm>
                <a:off x="4331562" y="4199731"/>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21" name="円/楕円 220"/>
              <p:cNvSpPr/>
              <p:nvPr/>
            </p:nvSpPr>
            <p:spPr>
              <a:xfrm>
                <a:off x="4483962" y="4352131"/>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22" name="円/楕円 221"/>
              <p:cNvSpPr/>
              <p:nvPr/>
            </p:nvSpPr>
            <p:spPr>
              <a:xfrm>
                <a:off x="4636362" y="4504531"/>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23" name="円/楕円 222"/>
              <p:cNvSpPr/>
              <p:nvPr/>
            </p:nvSpPr>
            <p:spPr>
              <a:xfrm>
                <a:off x="4095588" y="4229229"/>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24" name="円/楕円 223"/>
              <p:cNvSpPr/>
              <p:nvPr/>
            </p:nvSpPr>
            <p:spPr>
              <a:xfrm>
                <a:off x="4247988" y="4381629"/>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25" name="円/楕円 224"/>
              <p:cNvSpPr/>
              <p:nvPr/>
            </p:nvSpPr>
            <p:spPr>
              <a:xfrm>
                <a:off x="4400388" y="4534029"/>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26" name="円/楕円 225"/>
              <p:cNvSpPr/>
              <p:nvPr/>
            </p:nvSpPr>
            <p:spPr>
              <a:xfrm>
                <a:off x="4552788" y="4686429"/>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27" name="円/楕円 226"/>
              <p:cNvSpPr/>
              <p:nvPr/>
            </p:nvSpPr>
            <p:spPr>
              <a:xfrm>
                <a:off x="4189000" y="4071917"/>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28" name="円/楕円 227"/>
              <p:cNvSpPr/>
              <p:nvPr/>
            </p:nvSpPr>
            <p:spPr>
              <a:xfrm>
                <a:off x="4341400" y="4224317"/>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29" name="円/楕円 228"/>
              <p:cNvSpPr/>
              <p:nvPr/>
            </p:nvSpPr>
            <p:spPr>
              <a:xfrm>
                <a:off x="4449556" y="4067009"/>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30" name="円/楕円 229"/>
              <p:cNvSpPr/>
              <p:nvPr/>
            </p:nvSpPr>
            <p:spPr>
              <a:xfrm>
                <a:off x="4601956" y="4219409"/>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31" name="円/楕円 230"/>
              <p:cNvSpPr/>
              <p:nvPr/>
            </p:nvSpPr>
            <p:spPr>
              <a:xfrm>
                <a:off x="4754356" y="4371809"/>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32" name="円/楕円 231"/>
              <p:cNvSpPr/>
              <p:nvPr/>
            </p:nvSpPr>
            <p:spPr>
              <a:xfrm>
                <a:off x="4582288" y="4111259"/>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33" name="円/楕円 232"/>
              <p:cNvSpPr/>
              <p:nvPr/>
            </p:nvSpPr>
            <p:spPr>
              <a:xfrm>
                <a:off x="4734688" y="4263659"/>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34" name="円/楕円 233"/>
              <p:cNvSpPr/>
              <p:nvPr/>
            </p:nvSpPr>
            <p:spPr>
              <a:xfrm>
                <a:off x="4385644" y="3958866"/>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35" name="円/楕円 234"/>
              <p:cNvSpPr/>
              <p:nvPr/>
            </p:nvSpPr>
            <p:spPr>
              <a:xfrm>
                <a:off x="4213585" y="3993282"/>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36" name="円/楕円 235"/>
              <p:cNvSpPr/>
              <p:nvPr/>
            </p:nvSpPr>
            <p:spPr>
              <a:xfrm>
                <a:off x="3967784" y="4558631"/>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37" name="円/楕円 236"/>
              <p:cNvSpPr/>
              <p:nvPr/>
            </p:nvSpPr>
            <p:spPr>
              <a:xfrm>
                <a:off x="4120184" y="4711031"/>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38" name="円/楕円 237"/>
              <p:cNvSpPr/>
              <p:nvPr/>
            </p:nvSpPr>
            <p:spPr>
              <a:xfrm>
                <a:off x="4405316" y="4804439"/>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39" name="円/楕円 238"/>
              <p:cNvSpPr/>
              <p:nvPr/>
            </p:nvSpPr>
            <p:spPr>
              <a:xfrm>
                <a:off x="4321742" y="4647131"/>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grpSp>
        <p:grpSp>
          <p:nvGrpSpPr>
            <p:cNvPr id="49" name="グループ化 239"/>
            <p:cNvGrpSpPr/>
            <p:nvPr/>
          </p:nvGrpSpPr>
          <p:grpSpPr>
            <a:xfrm rot="10800000">
              <a:off x="3702304" y="3831054"/>
              <a:ext cx="842254" cy="881573"/>
              <a:chOff x="3948102" y="3958866"/>
              <a:chExt cx="842254" cy="881573"/>
            </a:xfrm>
          </p:grpSpPr>
          <p:sp>
            <p:nvSpPr>
              <p:cNvPr id="241" name="円/楕円 240"/>
              <p:cNvSpPr/>
              <p:nvPr/>
            </p:nvSpPr>
            <p:spPr>
              <a:xfrm>
                <a:off x="4051330" y="4052231"/>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42" name="円/楕円 241"/>
              <p:cNvSpPr/>
              <p:nvPr/>
            </p:nvSpPr>
            <p:spPr>
              <a:xfrm>
                <a:off x="4203730" y="4204631"/>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43" name="円/楕円 242"/>
              <p:cNvSpPr/>
              <p:nvPr/>
            </p:nvSpPr>
            <p:spPr>
              <a:xfrm>
                <a:off x="4356130" y="4357031"/>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44" name="円/楕円 243"/>
              <p:cNvSpPr/>
              <p:nvPr/>
            </p:nvSpPr>
            <p:spPr>
              <a:xfrm>
                <a:off x="4508530" y="4509431"/>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45" name="円/楕円 244"/>
              <p:cNvSpPr/>
              <p:nvPr/>
            </p:nvSpPr>
            <p:spPr>
              <a:xfrm>
                <a:off x="4660930" y="4661831"/>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46" name="円/楕円 245"/>
              <p:cNvSpPr/>
              <p:nvPr/>
            </p:nvSpPr>
            <p:spPr>
              <a:xfrm>
                <a:off x="3957924" y="4224306"/>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47" name="円/楕円 246"/>
              <p:cNvSpPr/>
              <p:nvPr/>
            </p:nvSpPr>
            <p:spPr>
              <a:xfrm>
                <a:off x="4110324" y="4376706"/>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48" name="円/楕円 247"/>
              <p:cNvSpPr/>
              <p:nvPr/>
            </p:nvSpPr>
            <p:spPr>
              <a:xfrm>
                <a:off x="4262724" y="4529106"/>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49" name="円/楕円 248"/>
              <p:cNvSpPr/>
              <p:nvPr/>
            </p:nvSpPr>
            <p:spPr>
              <a:xfrm>
                <a:off x="4415124" y="4681506"/>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50" name="円/楕円 249"/>
              <p:cNvSpPr/>
              <p:nvPr/>
            </p:nvSpPr>
            <p:spPr>
              <a:xfrm>
                <a:off x="4302060" y="4052235"/>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51" name="円/楕円 250"/>
              <p:cNvSpPr/>
              <p:nvPr/>
            </p:nvSpPr>
            <p:spPr>
              <a:xfrm>
                <a:off x="4454460" y="4204635"/>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52" name="円/楕円 251"/>
              <p:cNvSpPr/>
              <p:nvPr/>
            </p:nvSpPr>
            <p:spPr>
              <a:xfrm>
                <a:off x="4606860" y="4357035"/>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53" name="円/楕円 252"/>
              <p:cNvSpPr/>
              <p:nvPr/>
            </p:nvSpPr>
            <p:spPr>
              <a:xfrm>
                <a:off x="4729762" y="4509435"/>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54" name="円/楕円 253"/>
              <p:cNvSpPr/>
              <p:nvPr/>
            </p:nvSpPr>
            <p:spPr>
              <a:xfrm>
                <a:off x="3948102" y="4420947"/>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55" name="円/楕円 254"/>
              <p:cNvSpPr/>
              <p:nvPr/>
            </p:nvSpPr>
            <p:spPr>
              <a:xfrm>
                <a:off x="4100502" y="4573347"/>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56" name="円/楕円 255"/>
              <p:cNvSpPr/>
              <p:nvPr/>
            </p:nvSpPr>
            <p:spPr>
              <a:xfrm>
                <a:off x="4252902" y="4725747"/>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57" name="円/楕円 256"/>
              <p:cNvSpPr/>
              <p:nvPr/>
            </p:nvSpPr>
            <p:spPr>
              <a:xfrm>
                <a:off x="4331562" y="4199731"/>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58" name="円/楕円 257"/>
              <p:cNvSpPr/>
              <p:nvPr/>
            </p:nvSpPr>
            <p:spPr>
              <a:xfrm>
                <a:off x="4483962" y="4352131"/>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59" name="円/楕円 258"/>
              <p:cNvSpPr/>
              <p:nvPr/>
            </p:nvSpPr>
            <p:spPr>
              <a:xfrm>
                <a:off x="4636362" y="4504531"/>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60" name="円/楕円 259"/>
              <p:cNvSpPr/>
              <p:nvPr/>
            </p:nvSpPr>
            <p:spPr>
              <a:xfrm>
                <a:off x="4095588" y="4229229"/>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61" name="円/楕円 260"/>
              <p:cNvSpPr/>
              <p:nvPr/>
            </p:nvSpPr>
            <p:spPr>
              <a:xfrm>
                <a:off x="4247988" y="4381629"/>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62" name="円/楕円 261"/>
              <p:cNvSpPr/>
              <p:nvPr/>
            </p:nvSpPr>
            <p:spPr>
              <a:xfrm>
                <a:off x="4400388" y="4534029"/>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63" name="円/楕円 262"/>
              <p:cNvSpPr/>
              <p:nvPr/>
            </p:nvSpPr>
            <p:spPr>
              <a:xfrm>
                <a:off x="4552788" y="4686429"/>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64" name="円/楕円 263"/>
              <p:cNvSpPr/>
              <p:nvPr/>
            </p:nvSpPr>
            <p:spPr>
              <a:xfrm>
                <a:off x="4189000" y="4071917"/>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65" name="円/楕円 264"/>
              <p:cNvSpPr/>
              <p:nvPr/>
            </p:nvSpPr>
            <p:spPr>
              <a:xfrm>
                <a:off x="4341400" y="4224317"/>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66" name="円/楕円 265"/>
              <p:cNvSpPr/>
              <p:nvPr/>
            </p:nvSpPr>
            <p:spPr>
              <a:xfrm>
                <a:off x="4449556" y="4067009"/>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67" name="円/楕円 266"/>
              <p:cNvSpPr/>
              <p:nvPr/>
            </p:nvSpPr>
            <p:spPr>
              <a:xfrm>
                <a:off x="4601956" y="4219409"/>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68" name="円/楕円 267"/>
              <p:cNvSpPr/>
              <p:nvPr/>
            </p:nvSpPr>
            <p:spPr>
              <a:xfrm>
                <a:off x="4754356" y="4371809"/>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69" name="円/楕円 268"/>
              <p:cNvSpPr/>
              <p:nvPr/>
            </p:nvSpPr>
            <p:spPr>
              <a:xfrm>
                <a:off x="4582288" y="4111259"/>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70" name="円/楕円 269"/>
              <p:cNvSpPr/>
              <p:nvPr/>
            </p:nvSpPr>
            <p:spPr>
              <a:xfrm>
                <a:off x="4734688" y="4263659"/>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71" name="円/楕円 270"/>
              <p:cNvSpPr/>
              <p:nvPr/>
            </p:nvSpPr>
            <p:spPr>
              <a:xfrm>
                <a:off x="4385644" y="3958866"/>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72" name="円/楕円 271"/>
              <p:cNvSpPr/>
              <p:nvPr/>
            </p:nvSpPr>
            <p:spPr>
              <a:xfrm>
                <a:off x="4213585" y="3993282"/>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73" name="円/楕円 272"/>
              <p:cNvSpPr/>
              <p:nvPr/>
            </p:nvSpPr>
            <p:spPr>
              <a:xfrm>
                <a:off x="3967784" y="4558631"/>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74" name="円/楕円 273"/>
              <p:cNvSpPr/>
              <p:nvPr/>
            </p:nvSpPr>
            <p:spPr>
              <a:xfrm>
                <a:off x="4120184" y="4711031"/>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75" name="円/楕円 274"/>
              <p:cNvSpPr/>
              <p:nvPr/>
            </p:nvSpPr>
            <p:spPr>
              <a:xfrm>
                <a:off x="4405316" y="4804439"/>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76" name="円/楕円 275"/>
              <p:cNvSpPr/>
              <p:nvPr/>
            </p:nvSpPr>
            <p:spPr>
              <a:xfrm>
                <a:off x="4321742" y="4647131"/>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grpSp>
        <p:grpSp>
          <p:nvGrpSpPr>
            <p:cNvPr id="87" name="グループ化 276"/>
            <p:cNvGrpSpPr/>
            <p:nvPr/>
          </p:nvGrpSpPr>
          <p:grpSpPr>
            <a:xfrm rot="14037947">
              <a:off x="3776043" y="3772061"/>
              <a:ext cx="842254" cy="881573"/>
              <a:chOff x="3948102" y="3958866"/>
              <a:chExt cx="842254" cy="881573"/>
            </a:xfrm>
          </p:grpSpPr>
          <p:sp>
            <p:nvSpPr>
              <p:cNvPr id="278" name="円/楕円 277"/>
              <p:cNvSpPr/>
              <p:nvPr/>
            </p:nvSpPr>
            <p:spPr>
              <a:xfrm>
                <a:off x="4051330" y="4052231"/>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79" name="円/楕円 278"/>
              <p:cNvSpPr/>
              <p:nvPr/>
            </p:nvSpPr>
            <p:spPr>
              <a:xfrm>
                <a:off x="4203730" y="4204631"/>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80" name="円/楕円 279"/>
              <p:cNvSpPr/>
              <p:nvPr/>
            </p:nvSpPr>
            <p:spPr>
              <a:xfrm>
                <a:off x="4356130" y="4357031"/>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81" name="円/楕円 280"/>
              <p:cNvSpPr/>
              <p:nvPr/>
            </p:nvSpPr>
            <p:spPr>
              <a:xfrm>
                <a:off x="4508530" y="4509431"/>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82" name="円/楕円 281"/>
              <p:cNvSpPr/>
              <p:nvPr/>
            </p:nvSpPr>
            <p:spPr>
              <a:xfrm>
                <a:off x="4660930" y="4661831"/>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83" name="円/楕円 282"/>
              <p:cNvSpPr/>
              <p:nvPr/>
            </p:nvSpPr>
            <p:spPr>
              <a:xfrm>
                <a:off x="3957924" y="4224306"/>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84" name="円/楕円 283"/>
              <p:cNvSpPr/>
              <p:nvPr/>
            </p:nvSpPr>
            <p:spPr>
              <a:xfrm>
                <a:off x="4110324" y="4376706"/>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85" name="円/楕円 284"/>
              <p:cNvSpPr/>
              <p:nvPr/>
            </p:nvSpPr>
            <p:spPr>
              <a:xfrm>
                <a:off x="4262724" y="4529106"/>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86" name="円/楕円 285"/>
              <p:cNvSpPr/>
              <p:nvPr/>
            </p:nvSpPr>
            <p:spPr>
              <a:xfrm>
                <a:off x="4415124" y="4681506"/>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87" name="円/楕円 286"/>
              <p:cNvSpPr/>
              <p:nvPr/>
            </p:nvSpPr>
            <p:spPr>
              <a:xfrm>
                <a:off x="4302060" y="4052235"/>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88" name="円/楕円 287"/>
              <p:cNvSpPr/>
              <p:nvPr/>
            </p:nvSpPr>
            <p:spPr>
              <a:xfrm>
                <a:off x="4454460" y="4204635"/>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89" name="円/楕円 288"/>
              <p:cNvSpPr/>
              <p:nvPr/>
            </p:nvSpPr>
            <p:spPr>
              <a:xfrm>
                <a:off x="4606860" y="4357035"/>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90" name="円/楕円 289"/>
              <p:cNvSpPr/>
              <p:nvPr/>
            </p:nvSpPr>
            <p:spPr>
              <a:xfrm>
                <a:off x="4729762" y="4509435"/>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91" name="円/楕円 290"/>
              <p:cNvSpPr/>
              <p:nvPr/>
            </p:nvSpPr>
            <p:spPr>
              <a:xfrm>
                <a:off x="3948102" y="4420947"/>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92" name="円/楕円 291"/>
              <p:cNvSpPr/>
              <p:nvPr/>
            </p:nvSpPr>
            <p:spPr>
              <a:xfrm>
                <a:off x="4100502" y="4573347"/>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93" name="円/楕円 292"/>
              <p:cNvSpPr/>
              <p:nvPr/>
            </p:nvSpPr>
            <p:spPr>
              <a:xfrm>
                <a:off x="4252902" y="4725747"/>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94" name="円/楕円 293"/>
              <p:cNvSpPr/>
              <p:nvPr/>
            </p:nvSpPr>
            <p:spPr>
              <a:xfrm>
                <a:off x="4331562" y="4199731"/>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95" name="円/楕円 294"/>
              <p:cNvSpPr/>
              <p:nvPr/>
            </p:nvSpPr>
            <p:spPr>
              <a:xfrm>
                <a:off x="4483962" y="4352131"/>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96" name="円/楕円 295"/>
              <p:cNvSpPr/>
              <p:nvPr/>
            </p:nvSpPr>
            <p:spPr>
              <a:xfrm>
                <a:off x="4636362" y="4504531"/>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97" name="円/楕円 296"/>
              <p:cNvSpPr/>
              <p:nvPr/>
            </p:nvSpPr>
            <p:spPr>
              <a:xfrm>
                <a:off x="4095588" y="4229229"/>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98" name="円/楕円 297"/>
              <p:cNvSpPr/>
              <p:nvPr/>
            </p:nvSpPr>
            <p:spPr>
              <a:xfrm>
                <a:off x="4247988" y="4381629"/>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299" name="円/楕円 298"/>
              <p:cNvSpPr/>
              <p:nvPr/>
            </p:nvSpPr>
            <p:spPr>
              <a:xfrm>
                <a:off x="4400388" y="4534029"/>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300" name="円/楕円 299"/>
              <p:cNvSpPr/>
              <p:nvPr/>
            </p:nvSpPr>
            <p:spPr>
              <a:xfrm>
                <a:off x="4552788" y="4686429"/>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301" name="円/楕円 300"/>
              <p:cNvSpPr/>
              <p:nvPr/>
            </p:nvSpPr>
            <p:spPr>
              <a:xfrm>
                <a:off x="4189000" y="4071917"/>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302" name="円/楕円 301"/>
              <p:cNvSpPr/>
              <p:nvPr/>
            </p:nvSpPr>
            <p:spPr>
              <a:xfrm>
                <a:off x="4341400" y="4224317"/>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303" name="円/楕円 302"/>
              <p:cNvSpPr/>
              <p:nvPr/>
            </p:nvSpPr>
            <p:spPr>
              <a:xfrm>
                <a:off x="4449556" y="4067009"/>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304" name="円/楕円 303"/>
              <p:cNvSpPr/>
              <p:nvPr/>
            </p:nvSpPr>
            <p:spPr>
              <a:xfrm>
                <a:off x="4601956" y="4219409"/>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305" name="円/楕円 304"/>
              <p:cNvSpPr/>
              <p:nvPr/>
            </p:nvSpPr>
            <p:spPr>
              <a:xfrm>
                <a:off x="4754356" y="4371809"/>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306" name="円/楕円 305"/>
              <p:cNvSpPr/>
              <p:nvPr/>
            </p:nvSpPr>
            <p:spPr>
              <a:xfrm>
                <a:off x="4582288" y="4111259"/>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307" name="円/楕円 306"/>
              <p:cNvSpPr/>
              <p:nvPr/>
            </p:nvSpPr>
            <p:spPr>
              <a:xfrm>
                <a:off x="4734688" y="4263659"/>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308" name="円/楕円 307"/>
              <p:cNvSpPr/>
              <p:nvPr/>
            </p:nvSpPr>
            <p:spPr>
              <a:xfrm>
                <a:off x="4385644" y="3958866"/>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309" name="円/楕円 308"/>
              <p:cNvSpPr/>
              <p:nvPr/>
            </p:nvSpPr>
            <p:spPr>
              <a:xfrm>
                <a:off x="4213585" y="3993282"/>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310" name="円/楕円 309"/>
              <p:cNvSpPr/>
              <p:nvPr/>
            </p:nvSpPr>
            <p:spPr>
              <a:xfrm>
                <a:off x="3967784" y="4558631"/>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311" name="円/楕円 310"/>
              <p:cNvSpPr/>
              <p:nvPr/>
            </p:nvSpPr>
            <p:spPr>
              <a:xfrm>
                <a:off x="4120184" y="4711031"/>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312" name="円/楕円 311"/>
              <p:cNvSpPr/>
              <p:nvPr/>
            </p:nvSpPr>
            <p:spPr>
              <a:xfrm>
                <a:off x="4405316" y="4804439"/>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313" name="円/楕円 312"/>
              <p:cNvSpPr/>
              <p:nvPr/>
            </p:nvSpPr>
            <p:spPr>
              <a:xfrm>
                <a:off x="4321742" y="4647131"/>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grpSp>
        <p:grpSp>
          <p:nvGrpSpPr>
            <p:cNvPr id="88" name="グループ化 313"/>
            <p:cNvGrpSpPr/>
            <p:nvPr/>
          </p:nvGrpSpPr>
          <p:grpSpPr>
            <a:xfrm rot="3324793">
              <a:off x="3731632" y="3831627"/>
              <a:ext cx="842254" cy="881573"/>
              <a:chOff x="3948102" y="3958866"/>
              <a:chExt cx="842254" cy="881573"/>
            </a:xfrm>
          </p:grpSpPr>
          <p:sp>
            <p:nvSpPr>
              <p:cNvPr id="315" name="円/楕円 314"/>
              <p:cNvSpPr/>
              <p:nvPr/>
            </p:nvSpPr>
            <p:spPr>
              <a:xfrm>
                <a:off x="4051330" y="4052231"/>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316" name="円/楕円 315"/>
              <p:cNvSpPr/>
              <p:nvPr/>
            </p:nvSpPr>
            <p:spPr>
              <a:xfrm>
                <a:off x="4203730" y="4204631"/>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317" name="円/楕円 316"/>
              <p:cNvSpPr/>
              <p:nvPr/>
            </p:nvSpPr>
            <p:spPr>
              <a:xfrm>
                <a:off x="4356130" y="4357031"/>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318" name="円/楕円 317"/>
              <p:cNvSpPr/>
              <p:nvPr/>
            </p:nvSpPr>
            <p:spPr>
              <a:xfrm>
                <a:off x="4508530" y="4509431"/>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319" name="円/楕円 318"/>
              <p:cNvSpPr/>
              <p:nvPr/>
            </p:nvSpPr>
            <p:spPr>
              <a:xfrm>
                <a:off x="4660930" y="4661831"/>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320" name="円/楕円 319"/>
              <p:cNvSpPr/>
              <p:nvPr/>
            </p:nvSpPr>
            <p:spPr>
              <a:xfrm>
                <a:off x="3957924" y="4224306"/>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321" name="円/楕円 320"/>
              <p:cNvSpPr/>
              <p:nvPr/>
            </p:nvSpPr>
            <p:spPr>
              <a:xfrm>
                <a:off x="4110324" y="4376706"/>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322" name="円/楕円 321"/>
              <p:cNvSpPr/>
              <p:nvPr/>
            </p:nvSpPr>
            <p:spPr>
              <a:xfrm>
                <a:off x="4262724" y="4529106"/>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323" name="円/楕円 322"/>
              <p:cNvSpPr/>
              <p:nvPr/>
            </p:nvSpPr>
            <p:spPr>
              <a:xfrm>
                <a:off x="4415124" y="4681506"/>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324" name="円/楕円 323"/>
              <p:cNvSpPr/>
              <p:nvPr/>
            </p:nvSpPr>
            <p:spPr>
              <a:xfrm>
                <a:off x="4302060" y="4052235"/>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325" name="円/楕円 324"/>
              <p:cNvSpPr/>
              <p:nvPr/>
            </p:nvSpPr>
            <p:spPr>
              <a:xfrm>
                <a:off x="4454460" y="4204635"/>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326" name="円/楕円 325"/>
              <p:cNvSpPr/>
              <p:nvPr/>
            </p:nvSpPr>
            <p:spPr>
              <a:xfrm>
                <a:off x="4606860" y="4357035"/>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327" name="円/楕円 326"/>
              <p:cNvSpPr/>
              <p:nvPr/>
            </p:nvSpPr>
            <p:spPr>
              <a:xfrm>
                <a:off x="4729762" y="4509435"/>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328" name="円/楕円 327"/>
              <p:cNvSpPr/>
              <p:nvPr/>
            </p:nvSpPr>
            <p:spPr>
              <a:xfrm>
                <a:off x="3948102" y="4420947"/>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329" name="円/楕円 328"/>
              <p:cNvSpPr/>
              <p:nvPr/>
            </p:nvSpPr>
            <p:spPr>
              <a:xfrm>
                <a:off x="4100502" y="4573347"/>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330" name="円/楕円 329"/>
              <p:cNvSpPr/>
              <p:nvPr/>
            </p:nvSpPr>
            <p:spPr>
              <a:xfrm>
                <a:off x="4252902" y="4725747"/>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331" name="円/楕円 330"/>
              <p:cNvSpPr/>
              <p:nvPr/>
            </p:nvSpPr>
            <p:spPr>
              <a:xfrm>
                <a:off x="4331562" y="4199731"/>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332" name="円/楕円 331"/>
              <p:cNvSpPr/>
              <p:nvPr/>
            </p:nvSpPr>
            <p:spPr>
              <a:xfrm>
                <a:off x="4483962" y="4352131"/>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333" name="円/楕円 332"/>
              <p:cNvSpPr/>
              <p:nvPr/>
            </p:nvSpPr>
            <p:spPr>
              <a:xfrm>
                <a:off x="4636362" y="4504531"/>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334" name="円/楕円 333"/>
              <p:cNvSpPr/>
              <p:nvPr/>
            </p:nvSpPr>
            <p:spPr>
              <a:xfrm>
                <a:off x="4095588" y="4229229"/>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335" name="円/楕円 334"/>
              <p:cNvSpPr/>
              <p:nvPr/>
            </p:nvSpPr>
            <p:spPr>
              <a:xfrm>
                <a:off x="4247988" y="4381629"/>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336" name="円/楕円 335"/>
              <p:cNvSpPr/>
              <p:nvPr/>
            </p:nvSpPr>
            <p:spPr>
              <a:xfrm>
                <a:off x="4400388" y="4534029"/>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337" name="円/楕円 336"/>
              <p:cNvSpPr/>
              <p:nvPr/>
            </p:nvSpPr>
            <p:spPr>
              <a:xfrm>
                <a:off x="4552788" y="4686429"/>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338" name="円/楕円 337"/>
              <p:cNvSpPr/>
              <p:nvPr/>
            </p:nvSpPr>
            <p:spPr>
              <a:xfrm>
                <a:off x="4189000" y="4071917"/>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339" name="円/楕円 338"/>
              <p:cNvSpPr/>
              <p:nvPr/>
            </p:nvSpPr>
            <p:spPr>
              <a:xfrm>
                <a:off x="4341400" y="4224317"/>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340" name="円/楕円 339"/>
              <p:cNvSpPr/>
              <p:nvPr/>
            </p:nvSpPr>
            <p:spPr>
              <a:xfrm>
                <a:off x="4449556" y="4067009"/>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341" name="円/楕円 340"/>
              <p:cNvSpPr/>
              <p:nvPr/>
            </p:nvSpPr>
            <p:spPr>
              <a:xfrm>
                <a:off x="4601956" y="4219409"/>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342" name="円/楕円 341"/>
              <p:cNvSpPr/>
              <p:nvPr/>
            </p:nvSpPr>
            <p:spPr>
              <a:xfrm>
                <a:off x="4754356" y="4371809"/>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343" name="円/楕円 342"/>
              <p:cNvSpPr/>
              <p:nvPr/>
            </p:nvSpPr>
            <p:spPr>
              <a:xfrm>
                <a:off x="4582288" y="4111259"/>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344" name="円/楕円 343"/>
              <p:cNvSpPr/>
              <p:nvPr/>
            </p:nvSpPr>
            <p:spPr>
              <a:xfrm>
                <a:off x="4734688" y="4263659"/>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345" name="円/楕円 344"/>
              <p:cNvSpPr/>
              <p:nvPr/>
            </p:nvSpPr>
            <p:spPr>
              <a:xfrm>
                <a:off x="4385644" y="3958866"/>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346" name="円/楕円 345"/>
              <p:cNvSpPr/>
              <p:nvPr/>
            </p:nvSpPr>
            <p:spPr>
              <a:xfrm>
                <a:off x="4213585" y="3993282"/>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347" name="円/楕円 346"/>
              <p:cNvSpPr/>
              <p:nvPr/>
            </p:nvSpPr>
            <p:spPr>
              <a:xfrm>
                <a:off x="3967784" y="4558631"/>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348" name="円/楕円 347"/>
              <p:cNvSpPr/>
              <p:nvPr/>
            </p:nvSpPr>
            <p:spPr>
              <a:xfrm>
                <a:off x="4120184" y="4711031"/>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349" name="円/楕円 348"/>
              <p:cNvSpPr/>
              <p:nvPr/>
            </p:nvSpPr>
            <p:spPr>
              <a:xfrm>
                <a:off x="4405316" y="4804439"/>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350" name="円/楕円 349"/>
              <p:cNvSpPr/>
              <p:nvPr/>
            </p:nvSpPr>
            <p:spPr>
              <a:xfrm>
                <a:off x="4321742" y="4647131"/>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grpSp>
        <p:grpSp>
          <p:nvGrpSpPr>
            <p:cNvPr id="89" name="グループ化 350"/>
            <p:cNvGrpSpPr/>
            <p:nvPr/>
          </p:nvGrpSpPr>
          <p:grpSpPr>
            <a:xfrm rot="7842022">
              <a:off x="3776044" y="3860550"/>
              <a:ext cx="842254" cy="881573"/>
              <a:chOff x="3948102" y="3958866"/>
              <a:chExt cx="842254" cy="881573"/>
            </a:xfrm>
          </p:grpSpPr>
          <p:sp>
            <p:nvSpPr>
              <p:cNvPr id="352" name="円/楕円 351"/>
              <p:cNvSpPr/>
              <p:nvPr/>
            </p:nvSpPr>
            <p:spPr>
              <a:xfrm>
                <a:off x="4051330" y="4052231"/>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353" name="円/楕円 352"/>
              <p:cNvSpPr/>
              <p:nvPr/>
            </p:nvSpPr>
            <p:spPr>
              <a:xfrm>
                <a:off x="4203730" y="4204631"/>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354" name="円/楕円 353"/>
              <p:cNvSpPr/>
              <p:nvPr/>
            </p:nvSpPr>
            <p:spPr>
              <a:xfrm>
                <a:off x="4356130" y="4357031"/>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355" name="円/楕円 354"/>
              <p:cNvSpPr/>
              <p:nvPr/>
            </p:nvSpPr>
            <p:spPr>
              <a:xfrm>
                <a:off x="4508530" y="4509431"/>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356" name="円/楕円 355"/>
              <p:cNvSpPr/>
              <p:nvPr/>
            </p:nvSpPr>
            <p:spPr>
              <a:xfrm>
                <a:off x="4660930" y="4661831"/>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357" name="円/楕円 356"/>
              <p:cNvSpPr/>
              <p:nvPr/>
            </p:nvSpPr>
            <p:spPr>
              <a:xfrm>
                <a:off x="3957924" y="4224306"/>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358" name="円/楕円 357"/>
              <p:cNvSpPr/>
              <p:nvPr/>
            </p:nvSpPr>
            <p:spPr>
              <a:xfrm>
                <a:off x="4110324" y="4376706"/>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359" name="円/楕円 358"/>
              <p:cNvSpPr/>
              <p:nvPr/>
            </p:nvSpPr>
            <p:spPr>
              <a:xfrm>
                <a:off x="4262724" y="4529106"/>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360" name="円/楕円 359"/>
              <p:cNvSpPr/>
              <p:nvPr/>
            </p:nvSpPr>
            <p:spPr>
              <a:xfrm>
                <a:off x="4415124" y="4681506"/>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361" name="円/楕円 360"/>
              <p:cNvSpPr/>
              <p:nvPr/>
            </p:nvSpPr>
            <p:spPr>
              <a:xfrm>
                <a:off x="4302060" y="4052235"/>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362" name="円/楕円 361"/>
              <p:cNvSpPr/>
              <p:nvPr/>
            </p:nvSpPr>
            <p:spPr>
              <a:xfrm>
                <a:off x="4454460" y="4204635"/>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363" name="円/楕円 362"/>
              <p:cNvSpPr/>
              <p:nvPr/>
            </p:nvSpPr>
            <p:spPr>
              <a:xfrm>
                <a:off x="4606860" y="4357035"/>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364" name="円/楕円 363"/>
              <p:cNvSpPr/>
              <p:nvPr/>
            </p:nvSpPr>
            <p:spPr>
              <a:xfrm>
                <a:off x="4729762" y="4509435"/>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365" name="円/楕円 364"/>
              <p:cNvSpPr/>
              <p:nvPr/>
            </p:nvSpPr>
            <p:spPr>
              <a:xfrm>
                <a:off x="3948102" y="4420947"/>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366" name="円/楕円 365"/>
              <p:cNvSpPr/>
              <p:nvPr/>
            </p:nvSpPr>
            <p:spPr>
              <a:xfrm>
                <a:off x="4100502" y="4573347"/>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367" name="円/楕円 366"/>
              <p:cNvSpPr/>
              <p:nvPr/>
            </p:nvSpPr>
            <p:spPr>
              <a:xfrm>
                <a:off x="4252902" y="4725747"/>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368" name="円/楕円 367"/>
              <p:cNvSpPr/>
              <p:nvPr/>
            </p:nvSpPr>
            <p:spPr>
              <a:xfrm>
                <a:off x="4331562" y="4199731"/>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369" name="円/楕円 368"/>
              <p:cNvSpPr/>
              <p:nvPr/>
            </p:nvSpPr>
            <p:spPr>
              <a:xfrm>
                <a:off x="4483962" y="4352131"/>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370" name="円/楕円 369"/>
              <p:cNvSpPr/>
              <p:nvPr/>
            </p:nvSpPr>
            <p:spPr>
              <a:xfrm>
                <a:off x="4636362" y="4504531"/>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371" name="円/楕円 370"/>
              <p:cNvSpPr/>
              <p:nvPr/>
            </p:nvSpPr>
            <p:spPr>
              <a:xfrm>
                <a:off x="4095588" y="4229229"/>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372" name="円/楕円 371"/>
              <p:cNvSpPr/>
              <p:nvPr/>
            </p:nvSpPr>
            <p:spPr>
              <a:xfrm>
                <a:off x="4247988" y="4381629"/>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373" name="円/楕円 372"/>
              <p:cNvSpPr/>
              <p:nvPr/>
            </p:nvSpPr>
            <p:spPr>
              <a:xfrm>
                <a:off x="4400388" y="4534029"/>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374" name="円/楕円 373"/>
              <p:cNvSpPr/>
              <p:nvPr/>
            </p:nvSpPr>
            <p:spPr>
              <a:xfrm>
                <a:off x="4552788" y="4686429"/>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375" name="円/楕円 374"/>
              <p:cNvSpPr/>
              <p:nvPr/>
            </p:nvSpPr>
            <p:spPr>
              <a:xfrm>
                <a:off x="4189000" y="4071917"/>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376" name="円/楕円 375"/>
              <p:cNvSpPr/>
              <p:nvPr/>
            </p:nvSpPr>
            <p:spPr>
              <a:xfrm>
                <a:off x="4341400" y="4224317"/>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377" name="円/楕円 376"/>
              <p:cNvSpPr/>
              <p:nvPr/>
            </p:nvSpPr>
            <p:spPr>
              <a:xfrm>
                <a:off x="4449556" y="4067009"/>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378" name="円/楕円 377"/>
              <p:cNvSpPr/>
              <p:nvPr/>
            </p:nvSpPr>
            <p:spPr>
              <a:xfrm>
                <a:off x="4601956" y="4219409"/>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379" name="円/楕円 378"/>
              <p:cNvSpPr/>
              <p:nvPr/>
            </p:nvSpPr>
            <p:spPr>
              <a:xfrm>
                <a:off x="4754356" y="4371809"/>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380" name="円/楕円 379"/>
              <p:cNvSpPr/>
              <p:nvPr/>
            </p:nvSpPr>
            <p:spPr>
              <a:xfrm>
                <a:off x="4582288" y="4111259"/>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381" name="円/楕円 380"/>
              <p:cNvSpPr/>
              <p:nvPr/>
            </p:nvSpPr>
            <p:spPr>
              <a:xfrm>
                <a:off x="4734688" y="4263659"/>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382" name="円/楕円 381"/>
              <p:cNvSpPr/>
              <p:nvPr/>
            </p:nvSpPr>
            <p:spPr>
              <a:xfrm>
                <a:off x="4385644" y="3958866"/>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383" name="円/楕円 382"/>
              <p:cNvSpPr/>
              <p:nvPr/>
            </p:nvSpPr>
            <p:spPr>
              <a:xfrm>
                <a:off x="4213585" y="3993282"/>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384" name="円/楕円 383"/>
              <p:cNvSpPr/>
              <p:nvPr/>
            </p:nvSpPr>
            <p:spPr>
              <a:xfrm>
                <a:off x="3967784" y="4558631"/>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385" name="円/楕円 384"/>
              <p:cNvSpPr/>
              <p:nvPr/>
            </p:nvSpPr>
            <p:spPr>
              <a:xfrm>
                <a:off x="4120184" y="4711031"/>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386" name="円/楕円 385"/>
              <p:cNvSpPr/>
              <p:nvPr/>
            </p:nvSpPr>
            <p:spPr>
              <a:xfrm>
                <a:off x="4405316" y="4804439"/>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sp>
            <p:nvSpPr>
              <p:cNvPr id="387" name="円/楕円 386"/>
              <p:cNvSpPr/>
              <p:nvPr/>
            </p:nvSpPr>
            <p:spPr>
              <a:xfrm>
                <a:off x="4321742" y="4647131"/>
                <a:ext cx="36000" cy="36000"/>
              </a:xfrm>
              <a:prstGeom prst="ellipse">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schemeClr val="accent2">
                      <a:lumMod val="50000"/>
                    </a:schemeClr>
                  </a:solidFill>
                  <a:latin typeface="HG丸ｺﾞｼｯｸM-PRO" pitchFamily="50" charset="-128"/>
                  <a:ea typeface="HG丸ｺﾞｼｯｸM-PRO" pitchFamily="50" charset="-128"/>
                </a:endParaRPr>
              </a:p>
            </p:txBody>
          </p:sp>
        </p:grpSp>
        <p:sp>
          <p:nvSpPr>
            <p:cNvPr id="6" name="テキスト ボックス 5"/>
            <p:cNvSpPr txBox="1"/>
            <p:nvPr/>
          </p:nvSpPr>
          <p:spPr>
            <a:xfrm>
              <a:off x="3585069" y="3466850"/>
              <a:ext cx="1218449" cy="338554"/>
            </a:xfrm>
            <a:prstGeom prst="rect">
              <a:avLst/>
            </a:prstGeom>
            <a:noFill/>
          </p:spPr>
          <p:txBody>
            <a:bodyPr wrap="square" rtlCol="0">
              <a:spAutoFit/>
            </a:bodyPr>
            <a:lstStyle/>
            <a:p>
              <a:r>
                <a:rPr lang="ja-JP" altLang="en-US" sz="1600" dirty="0">
                  <a:solidFill>
                    <a:srgbClr val="CC9900"/>
                  </a:solidFill>
                  <a:latin typeface="HG丸ｺﾞｼｯｸM-PRO" pitchFamily="50" charset="-128"/>
                  <a:ea typeface="HG丸ｺﾞｼｯｸM-PRO" pitchFamily="50" charset="-128"/>
                </a:rPr>
                <a:t>貧酸素水塊</a:t>
              </a:r>
            </a:p>
          </p:txBody>
        </p:sp>
      </p:grpSp>
      <p:sp>
        <p:nvSpPr>
          <p:cNvPr id="44" name="上矢印 43"/>
          <p:cNvSpPr/>
          <p:nvPr/>
        </p:nvSpPr>
        <p:spPr>
          <a:xfrm>
            <a:off x="2887903" y="5382914"/>
            <a:ext cx="576000" cy="648000"/>
          </a:xfrm>
          <a:prstGeom prst="upArrow">
            <a:avLst>
              <a:gd name="adj1" fmla="val 54948"/>
              <a:gd name="adj2" fmla="val 50000"/>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a:solidFill>
                  <a:srgbClr val="FF0000"/>
                </a:solidFill>
                <a:latin typeface="HG丸ｺﾞｼｯｸM-PRO" pitchFamily="50" charset="-128"/>
                <a:ea typeface="HG丸ｺﾞｼｯｸM-PRO" pitchFamily="50" charset="-128"/>
              </a:rPr>
              <a:t>浮遊</a:t>
            </a:r>
            <a:endParaRPr lang="en-US" altLang="ja-JP" sz="1600" dirty="0">
              <a:solidFill>
                <a:srgbClr val="FF0000"/>
              </a:solidFill>
              <a:latin typeface="HG丸ｺﾞｼｯｸM-PRO" pitchFamily="50" charset="-128"/>
              <a:ea typeface="HG丸ｺﾞｼｯｸM-PRO" pitchFamily="50" charset="-128"/>
            </a:endParaRPr>
          </a:p>
        </p:txBody>
      </p:sp>
      <p:sp>
        <p:nvSpPr>
          <p:cNvPr id="33" name="右矢印 32"/>
          <p:cNvSpPr/>
          <p:nvPr/>
        </p:nvSpPr>
        <p:spPr>
          <a:xfrm>
            <a:off x="2804953" y="3456690"/>
            <a:ext cx="828000" cy="588379"/>
          </a:xfrm>
          <a:prstGeom prst="rightArrow">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a:solidFill>
                  <a:srgbClr val="FF0000"/>
                </a:solidFill>
                <a:latin typeface="HG丸ｺﾞｼｯｸM-PRO" pitchFamily="50" charset="-128"/>
                <a:ea typeface="HG丸ｺﾞｼｯｸM-PRO" pitchFamily="50" charset="-128"/>
              </a:rPr>
              <a:t>取込</a:t>
            </a:r>
          </a:p>
        </p:txBody>
      </p:sp>
      <p:grpSp>
        <p:nvGrpSpPr>
          <p:cNvPr id="90" name="グループ化 22"/>
          <p:cNvGrpSpPr/>
          <p:nvPr/>
        </p:nvGrpSpPr>
        <p:grpSpPr>
          <a:xfrm>
            <a:off x="1721887" y="3188515"/>
            <a:ext cx="1159076" cy="1131775"/>
            <a:chOff x="2549838" y="2424226"/>
            <a:chExt cx="1159076" cy="1131774"/>
          </a:xfrm>
        </p:grpSpPr>
        <p:sp>
          <p:nvSpPr>
            <p:cNvPr id="27" name="円/楕円 26"/>
            <p:cNvSpPr/>
            <p:nvPr/>
          </p:nvSpPr>
          <p:spPr>
            <a:xfrm>
              <a:off x="2549838" y="2424226"/>
              <a:ext cx="1159076" cy="1131774"/>
            </a:xfrm>
            <a:prstGeom prst="ellipse">
              <a:avLst/>
            </a:prstGeom>
            <a:ln>
              <a:solidFill>
                <a:srgbClr val="FF66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solidFill>
                  <a:schemeClr val="accent2">
                    <a:lumMod val="50000"/>
                  </a:schemeClr>
                </a:solidFill>
                <a:latin typeface="HG丸ｺﾞｼｯｸM-PRO" pitchFamily="50" charset="-128"/>
                <a:ea typeface="HG丸ｺﾞｼｯｸM-PRO" pitchFamily="50" charset="-128"/>
              </a:endParaRPr>
            </a:p>
          </p:txBody>
        </p:sp>
        <p:sp>
          <p:nvSpPr>
            <p:cNvPr id="31" name="円/楕円 30"/>
            <p:cNvSpPr/>
            <p:nvPr/>
          </p:nvSpPr>
          <p:spPr>
            <a:xfrm>
              <a:off x="2696741" y="2524918"/>
              <a:ext cx="874284" cy="450512"/>
            </a:xfrm>
            <a:prstGeom prst="ellipse">
              <a:avLst/>
            </a:prstGeom>
            <a:ln>
              <a:solidFill>
                <a:srgbClr val="FF66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a:solidFill>
                    <a:srgbClr val="FF6600"/>
                  </a:solidFill>
                  <a:latin typeface="HG丸ｺﾞｼｯｸM-PRO" pitchFamily="50" charset="-128"/>
                  <a:ea typeface="HG丸ｺﾞｼｯｸM-PRO" pitchFamily="50" charset="-128"/>
                </a:rPr>
                <a:t>窒素</a:t>
              </a:r>
            </a:p>
          </p:txBody>
        </p:sp>
        <p:sp>
          <p:nvSpPr>
            <p:cNvPr id="32" name="円/楕円 31"/>
            <p:cNvSpPr/>
            <p:nvPr/>
          </p:nvSpPr>
          <p:spPr>
            <a:xfrm>
              <a:off x="2689484" y="3011148"/>
              <a:ext cx="874284" cy="450512"/>
            </a:xfrm>
            <a:prstGeom prst="ellipse">
              <a:avLst/>
            </a:prstGeom>
            <a:ln>
              <a:solidFill>
                <a:srgbClr val="FF66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a:solidFill>
                    <a:srgbClr val="FF6600"/>
                  </a:solidFill>
                  <a:latin typeface="HG丸ｺﾞｼｯｸM-PRO" pitchFamily="50" charset="-128"/>
                  <a:ea typeface="HG丸ｺﾞｼｯｸM-PRO" pitchFamily="50" charset="-128"/>
                </a:rPr>
                <a:t>リン</a:t>
              </a:r>
            </a:p>
          </p:txBody>
        </p:sp>
      </p:grpSp>
      <p:sp>
        <p:nvSpPr>
          <p:cNvPr id="30" name="右矢印 29"/>
          <p:cNvSpPr/>
          <p:nvPr/>
        </p:nvSpPr>
        <p:spPr>
          <a:xfrm>
            <a:off x="1105889" y="3391377"/>
            <a:ext cx="751309" cy="588379"/>
          </a:xfrm>
          <a:prstGeom prst="rightArrow">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a:solidFill>
                  <a:srgbClr val="FF0000"/>
                </a:solidFill>
                <a:latin typeface="HG丸ｺﾞｼｯｸM-PRO" pitchFamily="50" charset="-128"/>
                <a:ea typeface="HG丸ｺﾞｼｯｸM-PRO" pitchFamily="50" charset="-128"/>
              </a:rPr>
              <a:t>流入</a:t>
            </a:r>
          </a:p>
        </p:txBody>
      </p:sp>
      <p:sp>
        <p:nvSpPr>
          <p:cNvPr id="29" name="テキスト ボックス 28"/>
          <p:cNvSpPr txBox="1"/>
          <p:nvPr/>
        </p:nvSpPr>
        <p:spPr>
          <a:xfrm>
            <a:off x="77782" y="2746795"/>
            <a:ext cx="1041685" cy="156966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lnSpc>
                <a:spcPct val="150000"/>
              </a:lnSpc>
            </a:pPr>
            <a:r>
              <a:rPr lang="ja-JP" altLang="en-US" sz="1600" dirty="0">
                <a:latin typeface="HG丸ｺﾞｼｯｸM-PRO" pitchFamily="50" charset="-128"/>
                <a:ea typeface="HG丸ｺﾞｼｯｸM-PRO" pitchFamily="50" charset="-128"/>
              </a:rPr>
              <a:t>生活排水</a:t>
            </a:r>
            <a:endParaRPr lang="en-US" altLang="ja-JP" sz="1600" dirty="0">
              <a:latin typeface="HG丸ｺﾞｼｯｸM-PRO" pitchFamily="50" charset="-128"/>
              <a:ea typeface="HG丸ｺﾞｼｯｸM-PRO" pitchFamily="50" charset="-128"/>
            </a:endParaRPr>
          </a:p>
          <a:p>
            <a:pPr algn="ctr">
              <a:lnSpc>
                <a:spcPct val="150000"/>
              </a:lnSpc>
            </a:pPr>
            <a:r>
              <a:rPr lang="ja-JP" altLang="en-US" sz="1600" dirty="0">
                <a:latin typeface="HG丸ｺﾞｼｯｸM-PRO" pitchFamily="50" charset="-128"/>
                <a:ea typeface="HG丸ｺﾞｼｯｸM-PRO" pitchFamily="50" charset="-128"/>
              </a:rPr>
              <a:t>工場排水</a:t>
            </a:r>
            <a:endParaRPr lang="en-US" altLang="ja-JP" sz="1600" dirty="0">
              <a:latin typeface="HG丸ｺﾞｼｯｸM-PRO" pitchFamily="50" charset="-128"/>
              <a:ea typeface="HG丸ｺﾞｼｯｸM-PRO" pitchFamily="50" charset="-128"/>
            </a:endParaRPr>
          </a:p>
          <a:p>
            <a:pPr algn="ctr">
              <a:lnSpc>
                <a:spcPct val="150000"/>
              </a:lnSpc>
            </a:pPr>
            <a:r>
              <a:rPr lang="ja-JP" altLang="en-US" sz="1600" dirty="0">
                <a:latin typeface="HG丸ｺﾞｼｯｸM-PRO" pitchFamily="50" charset="-128"/>
                <a:ea typeface="HG丸ｺﾞｼｯｸM-PRO" pitchFamily="50" charset="-128"/>
              </a:rPr>
              <a:t>畜産排水</a:t>
            </a:r>
            <a:endParaRPr lang="en-US" altLang="ja-JP" sz="1600" dirty="0">
              <a:latin typeface="HG丸ｺﾞｼｯｸM-PRO" pitchFamily="50" charset="-128"/>
              <a:ea typeface="HG丸ｺﾞｼｯｸM-PRO" pitchFamily="50" charset="-128"/>
            </a:endParaRPr>
          </a:p>
          <a:p>
            <a:pPr algn="ctr">
              <a:lnSpc>
                <a:spcPct val="150000"/>
              </a:lnSpc>
            </a:pPr>
            <a:r>
              <a:rPr lang="ja-JP" altLang="en-US" sz="1600" dirty="0">
                <a:latin typeface="HG丸ｺﾞｼｯｸM-PRO" pitchFamily="50" charset="-128"/>
                <a:ea typeface="HG丸ｺﾞｼｯｸM-PRO" pitchFamily="50" charset="-128"/>
              </a:rPr>
              <a:t>肥料</a:t>
            </a:r>
          </a:p>
        </p:txBody>
      </p:sp>
      <p:grpSp>
        <p:nvGrpSpPr>
          <p:cNvPr id="96" name="グループ化 48"/>
          <p:cNvGrpSpPr/>
          <p:nvPr/>
        </p:nvGrpSpPr>
        <p:grpSpPr>
          <a:xfrm>
            <a:off x="3635896" y="4919079"/>
            <a:ext cx="2016224" cy="678593"/>
            <a:chOff x="4738005" y="4154788"/>
            <a:chExt cx="1514018" cy="547751"/>
          </a:xfrm>
        </p:grpSpPr>
        <p:grpSp>
          <p:nvGrpSpPr>
            <p:cNvPr id="97" name="グループ化 39"/>
            <p:cNvGrpSpPr/>
            <p:nvPr/>
          </p:nvGrpSpPr>
          <p:grpSpPr>
            <a:xfrm>
              <a:off x="4738005" y="4154788"/>
              <a:ext cx="1514018" cy="547751"/>
              <a:chOff x="4738005" y="4154788"/>
              <a:chExt cx="1514018" cy="547751"/>
            </a:xfrm>
          </p:grpSpPr>
          <p:sp>
            <p:nvSpPr>
              <p:cNvPr id="45" name="円/楕円 44"/>
              <p:cNvSpPr/>
              <p:nvPr/>
            </p:nvSpPr>
            <p:spPr>
              <a:xfrm>
                <a:off x="4738005" y="4154788"/>
                <a:ext cx="1514018" cy="547751"/>
              </a:xfrm>
              <a:prstGeom prst="ellipse">
                <a:avLst/>
              </a:prstGeom>
              <a:ln>
                <a:solidFill>
                  <a:schemeClr val="accent6">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solidFill>
                      <a:schemeClr val="accent6">
                        <a:lumMod val="50000"/>
                      </a:schemeClr>
                    </a:solidFill>
                    <a:latin typeface="HG丸ｺﾞｼｯｸM-PRO" pitchFamily="50" charset="-128"/>
                    <a:ea typeface="HG丸ｺﾞｼｯｸM-PRO" pitchFamily="50" charset="-128"/>
                  </a:rPr>
                  <a:t>動物</a:t>
                </a:r>
                <a:endParaRPr lang="en-US" altLang="ja-JP" sz="1400" dirty="0">
                  <a:solidFill>
                    <a:schemeClr val="accent6">
                      <a:lumMod val="50000"/>
                    </a:schemeClr>
                  </a:solidFill>
                  <a:latin typeface="HG丸ｺﾞｼｯｸM-PRO" pitchFamily="50" charset="-128"/>
                  <a:ea typeface="HG丸ｺﾞｼｯｸM-PRO" pitchFamily="50" charset="-128"/>
                </a:endParaRPr>
              </a:p>
              <a:p>
                <a:pPr algn="ctr"/>
                <a:r>
                  <a:rPr lang="ja-JP" altLang="en-US" sz="1400" dirty="0">
                    <a:solidFill>
                      <a:schemeClr val="accent6">
                        <a:lumMod val="50000"/>
                      </a:schemeClr>
                    </a:solidFill>
                    <a:latin typeface="HG丸ｺﾞｼｯｸM-PRO" pitchFamily="50" charset="-128"/>
                    <a:ea typeface="HG丸ｺﾞｼｯｸM-PRO" pitchFamily="50" charset="-128"/>
                  </a:rPr>
                  <a:t>プランクトン</a:t>
                </a:r>
              </a:p>
            </p:txBody>
          </p:sp>
          <p:grpSp>
            <p:nvGrpSpPr>
              <p:cNvPr id="98" name="グループ化 123"/>
              <p:cNvGrpSpPr/>
              <p:nvPr/>
            </p:nvGrpSpPr>
            <p:grpSpPr>
              <a:xfrm rot="21130371">
                <a:off x="5937428" y="4252977"/>
                <a:ext cx="140199" cy="274248"/>
                <a:chOff x="1859415" y="1612972"/>
                <a:chExt cx="1354640" cy="2649856"/>
              </a:xfrm>
            </p:grpSpPr>
            <p:sp>
              <p:nvSpPr>
                <p:cNvPr id="125" name="涙形 124"/>
                <p:cNvSpPr/>
                <p:nvPr/>
              </p:nvSpPr>
              <p:spPr>
                <a:xfrm rot="12491036" flipH="1">
                  <a:off x="1945310" y="3003026"/>
                  <a:ext cx="1268745" cy="1245153"/>
                </a:xfrm>
                <a:prstGeom prst="teardrop">
                  <a:avLst>
                    <a:gd name="adj" fmla="val 200000"/>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126" name="円/楕円 125"/>
                <p:cNvSpPr/>
                <p:nvPr/>
              </p:nvSpPr>
              <p:spPr>
                <a:xfrm>
                  <a:off x="1937658" y="2777224"/>
                  <a:ext cx="1224000" cy="1485604"/>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127" name="弦 126"/>
                <p:cNvSpPr/>
                <p:nvPr/>
              </p:nvSpPr>
              <p:spPr>
                <a:xfrm rot="14995659" flipH="1">
                  <a:off x="2089029" y="2570802"/>
                  <a:ext cx="961853" cy="644220"/>
                </a:xfrm>
                <a:prstGeom prst="chord">
                  <a:avLst>
                    <a:gd name="adj1" fmla="val 4105682"/>
                    <a:gd name="adj2" fmla="val 14948660"/>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128" name="直角三角形 127"/>
                <p:cNvSpPr/>
                <p:nvPr/>
              </p:nvSpPr>
              <p:spPr>
                <a:xfrm flipH="1">
                  <a:off x="2037039" y="2631384"/>
                  <a:ext cx="288000" cy="288000"/>
                </a:xfrm>
                <a:prstGeom prst="rtTriangl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bg1"/>
                    </a:solidFill>
                    <a:latin typeface="HG丸ｺﾞｼｯｸM-PRO" pitchFamily="50" charset="-128"/>
                    <a:ea typeface="HG丸ｺﾞｼｯｸM-PRO" pitchFamily="50" charset="-128"/>
                  </a:endParaRPr>
                </a:p>
              </p:txBody>
            </p:sp>
            <p:sp>
              <p:nvSpPr>
                <p:cNvPr id="129" name="台形 128"/>
                <p:cNvSpPr/>
                <p:nvPr/>
              </p:nvSpPr>
              <p:spPr>
                <a:xfrm rot="792685">
                  <a:off x="2174533" y="2684600"/>
                  <a:ext cx="756000" cy="288000"/>
                </a:xfrm>
                <a:prstGeom prst="trapezoid">
                  <a:avLst>
                    <a:gd name="adj" fmla="val 353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130" name="円/楕円 129"/>
                <p:cNvSpPr/>
                <p:nvPr/>
              </p:nvSpPr>
              <p:spPr>
                <a:xfrm>
                  <a:off x="2348219" y="2566599"/>
                  <a:ext cx="144000" cy="144000"/>
                </a:xfrm>
                <a:prstGeom prst="ellipse">
                  <a:avLst/>
                </a:prstGeom>
                <a:solidFill>
                  <a:schemeClr val="tx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grpSp>
              <p:nvGrpSpPr>
                <p:cNvPr id="99" name="グループ化 130"/>
                <p:cNvGrpSpPr/>
                <p:nvPr/>
              </p:nvGrpSpPr>
              <p:grpSpPr>
                <a:xfrm rot="725388">
                  <a:off x="2076259" y="3030824"/>
                  <a:ext cx="642049" cy="1039122"/>
                  <a:chOff x="4479500" y="2360513"/>
                  <a:chExt cx="2033481" cy="2771898"/>
                </a:xfrm>
              </p:grpSpPr>
              <p:sp>
                <p:nvSpPr>
                  <p:cNvPr id="163" name="月 162"/>
                  <p:cNvSpPr/>
                  <p:nvPr/>
                </p:nvSpPr>
                <p:spPr>
                  <a:xfrm rot="6884040">
                    <a:off x="4953080" y="1908789"/>
                    <a:ext cx="1066800" cy="1970248"/>
                  </a:xfrm>
                  <a:prstGeom prst="moon">
                    <a:avLst>
                      <a:gd name="adj" fmla="val 22135"/>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164" name="月 163"/>
                  <p:cNvSpPr/>
                  <p:nvPr/>
                </p:nvSpPr>
                <p:spPr>
                  <a:xfrm rot="6884040">
                    <a:off x="4974936" y="2321110"/>
                    <a:ext cx="1066800" cy="1970248"/>
                  </a:xfrm>
                  <a:prstGeom prst="moon">
                    <a:avLst>
                      <a:gd name="adj" fmla="val 22135"/>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165" name="月 164"/>
                  <p:cNvSpPr/>
                  <p:nvPr/>
                </p:nvSpPr>
                <p:spPr>
                  <a:xfrm rot="6884040">
                    <a:off x="4973769" y="2736104"/>
                    <a:ext cx="1066800" cy="1970248"/>
                  </a:xfrm>
                  <a:prstGeom prst="moon">
                    <a:avLst>
                      <a:gd name="adj" fmla="val 22135"/>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166" name="月 165"/>
                  <p:cNvSpPr/>
                  <p:nvPr/>
                </p:nvSpPr>
                <p:spPr>
                  <a:xfrm rot="6884040">
                    <a:off x="4994457" y="3132232"/>
                    <a:ext cx="1066800" cy="1970248"/>
                  </a:xfrm>
                  <a:prstGeom prst="moon">
                    <a:avLst>
                      <a:gd name="adj" fmla="val 22135"/>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167" name="月 166"/>
                  <p:cNvSpPr/>
                  <p:nvPr/>
                </p:nvSpPr>
                <p:spPr>
                  <a:xfrm rot="6884040">
                    <a:off x="4931224" y="3613887"/>
                    <a:ext cx="1066800" cy="1970248"/>
                  </a:xfrm>
                  <a:prstGeom prst="moon">
                    <a:avLst>
                      <a:gd name="adj" fmla="val 22135"/>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grpSp>
            <p:sp>
              <p:nvSpPr>
                <p:cNvPr id="132" name="アーチ 131"/>
                <p:cNvSpPr/>
                <p:nvPr/>
              </p:nvSpPr>
              <p:spPr>
                <a:xfrm rot="5995731">
                  <a:off x="1626985" y="3186672"/>
                  <a:ext cx="1425947" cy="691426"/>
                </a:xfrm>
                <a:prstGeom prst="blockArc">
                  <a:avLst>
                    <a:gd name="adj1" fmla="val 11313988"/>
                    <a:gd name="adj2" fmla="val 20181017"/>
                    <a:gd name="adj3" fmla="val 27151"/>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latin typeface="HG丸ｺﾞｼｯｸM-PRO" pitchFamily="50" charset="-128"/>
                    <a:ea typeface="HG丸ｺﾞｼｯｸM-PRO" pitchFamily="50" charset="-128"/>
                  </a:endParaRPr>
                </a:p>
              </p:txBody>
            </p:sp>
            <p:sp>
              <p:nvSpPr>
                <p:cNvPr id="133" name="アーチ 132"/>
                <p:cNvSpPr/>
                <p:nvPr/>
              </p:nvSpPr>
              <p:spPr>
                <a:xfrm rot="1740843" flipH="1">
                  <a:off x="2120435" y="2592107"/>
                  <a:ext cx="599191" cy="644336"/>
                </a:xfrm>
                <a:prstGeom prst="blockArc">
                  <a:avLst>
                    <a:gd name="adj1" fmla="val 9186515"/>
                    <a:gd name="adj2" fmla="val 15605202"/>
                    <a:gd name="adj3" fmla="val 28140"/>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latin typeface="HG丸ｺﾞｼｯｸM-PRO" pitchFamily="50" charset="-128"/>
                    <a:ea typeface="HG丸ｺﾞｼｯｸM-PRO" pitchFamily="50" charset="-128"/>
                  </a:endParaRPr>
                </a:p>
              </p:txBody>
            </p:sp>
            <p:sp>
              <p:nvSpPr>
                <p:cNvPr id="134" name="二等辺三角形 133"/>
                <p:cNvSpPr/>
                <p:nvPr/>
              </p:nvSpPr>
              <p:spPr>
                <a:xfrm rot="16200000">
                  <a:off x="1981378" y="3884211"/>
                  <a:ext cx="243469" cy="487396"/>
                </a:xfrm>
                <a:prstGeom prst="triangl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135" name="アーチ 134"/>
                <p:cNvSpPr/>
                <p:nvPr/>
              </p:nvSpPr>
              <p:spPr>
                <a:xfrm rot="12199325">
                  <a:off x="2049795" y="3451942"/>
                  <a:ext cx="560283" cy="796630"/>
                </a:xfrm>
                <a:prstGeom prst="blockArc">
                  <a:avLst>
                    <a:gd name="adj1" fmla="val 10060773"/>
                    <a:gd name="adj2" fmla="val 16443833"/>
                    <a:gd name="adj3" fmla="val 37626"/>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latin typeface="HG丸ｺﾞｼｯｸM-PRO" pitchFamily="50" charset="-128"/>
                    <a:ea typeface="HG丸ｺﾞｼｯｸM-PRO" pitchFamily="50" charset="-128"/>
                  </a:endParaRPr>
                </a:p>
              </p:txBody>
            </p:sp>
            <p:sp>
              <p:nvSpPr>
                <p:cNvPr id="136" name="正方形/長方形 135"/>
                <p:cNvSpPr/>
                <p:nvPr/>
              </p:nvSpPr>
              <p:spPr>
                <a:xfrm>
                  <a:off x="2525486" y="2979719"/>
                  <a:ext cx="144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grpSp>
              <p:nvGrpSpPr>
                <p:cNvPr id="100" name="グループ化 136"/>
                <p:cNvGrpSpPr/>
                <p:nvPr/>
              </p:nvGrpSpPr>
              <p:grpSpPr>
                <a:xfrm>
                  <a:off x="2613828" y="2919384"/>
                  <a:ext cx="537573" cy="1152000"/>
                  <a:chOff x="4657754" y="1043696"/>
                  <a:chExt cx="1654438" cy="4220618"/>
                </a:xfrm>
              </p:grpSpPr>
              <p:sp>
                <p:nvSpPr>
                  <p:cNvPr id="154" name="円/楕円 153"/>
                  <p:cNvSpPr/>
                  <p:nvPr/>
                </p:nvSpPr>
                <p:spPr>
                  <a:xfrm rot="1659497">
                    <a:off x="5116285" y="4023339"/>
                    <a:ext cx="827314" cy="1240975"/>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155" name="円/楕円 154"/>
                  <p:cNvSpPr/>
                  <p:nvPr/>
                </p:nvSpPr>
                <p:spPr>
                  <a:xfrm rot="1120699">
                    <a:off x="5484878" y="3019181"/>
                    <a:ext cx="827314" cy="1240975"/>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156" name="円/楕円 155"/>
                  <p:cNvSpPr/>
                  <p:nvPr/>
                </p:nvSpPr>
                <p:spPr>
                  <a:xfrm>
                    <a:off x="5442811" y="2279051"/>
                    <a:ext cx="827314" cy="1240975"/>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157" name="円/楕円 156"/>
                  <p:cNvSpPr/>
                  <p:nvPr/>
                </p:nvSpPr>
                <p:spPr>
                  <a:xfrm rot="21108007">
                    <a:off x="4657754" y="3692324"/>
                    <a:ext cx="827314" cy="1240975"/>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158" name="円/楕円 157"/>
                  <p:cNvSpPr/>
                  <p:nvPr/>
                </p:nvSpPr>
                <p:spPr>
                  <a:xfrm rot="21034186">
                    <a:off x="4837293" y="2926780"/>
                    <a:ext cx="827314" cy="1240975"/>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159" name="円/楕円 158"/>
                  <p:cNvSpPr/>
                  <p:nvPr/>
                </p:nvSpPr>
                <p:spPr>
                  <a:xfrm rot="20555288">
                    <a:off x="4729025" y="1043696"/>
                    <a:ext cx="666140" cy="966739"/>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160" name="円/楕円 159"/>
                  <p:cNvSpPr/>
                  <p:nvPr/>
                </p:nvSpPr>
                <p:spPr>
                  <a:xfrm rot="21255205">
                    <a:off x="5054030" y="2114095"/>
                    <a:ext cx="827314" cy="1240975"/>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161" name="円/楕円 160"/>
                  <p:cNvSpPr/>
                  <p:nvPr/>
                </p:nvSpPr>
                <p:spPr>
                  <a:xfrm rot="5400000">
                    <a:off x="5249771" y="1656987"/>
                    <a:ext cx="761260" cy="1004844"/>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162" name="円/楕円 161"/>
                  <p:cNvSpPr/>
                  <p:nvPr/>
                </p:nvSpPr>
                <p:spPr>
                  <a:xfrm rot="21290306">
                    <a:off x="5127608" y="1192093"/>
                    <a:ext cx="658680" cy="983915"/>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grpSp>
            <p:sp>
              <p:nvSpPr>
                <p:cNvPr id="138" name="正方形/長方形 137"/>
                <p:cNvSpPr/>
                <p:nvPr/>
              </p:nvSpPr>
              <p:spPr>
                <a:xfrm>
                  <a:off x="2416634" y="3828797"/>
                  <a:ext cx="180000"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139" name="二等辺三角形 138"/>
                <p:cNvSpPr/>
                <p:nvPr/>
              </p:nvSpPr>
              <p:spPr>
                <a:xfrm rot="16200000">
                  <a:off x="2032726" y="3925646"/>
                  <a:ext cx="216000" cy="432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grpSp>
              <p:nvGrpSpPr>
                <p:cNvPr id="101" name="グループ化 139"/>
                <p:cNvGrpSpPr/>
                <p:nvPr/>
              </p:nvGrpSpPr>
              <p:grpSpPr>
                <a:xfrm rot="20677971">
                  <a:off x="2016880" y="1612972"/>
                  <a:ext cx="544161" cy="1339614"/>
                  <a:chOff x="3551229" y="1033828"/>
                  <a:chExt cx="2869513" cy="5519372"/>
                </a:xfrm>
              </p:grpSpPr>
              <p:sp>
                <p:nvSpPr>
                  <p:cNvPr id="141" name="台形 140"/>
                  <p:cNvSpPr/>
                  <p:nvPr/>
                </p:nvSpPr>
                <p:spPr>
                  <a:xfrm>
                    <a:off x="5514921" y="4576028"/>
                    <a:ext cx="864108" cy="1977172"/>
                  </a:xfrm>
                  <a:prstGeom prst="trapezoid">
                    <a:avLst>
                      <a:gd name="adj" fmla="val 17593"/>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142" name="台形 141"/>
                  <p:cNvSpPr/>
                  <p:nvPr/>
                </p:nvSpPr>
                <p:spPr>
                  <a:xfrm rot="20264525">
                    <a:off x="5469360" y="3439299"/>
                    <a:ext cx="501969" cy="1312190"/>
                  </a:xfrm>
                  <a:prstGeom prst="trapezoid">
                    <a:avLst>
                      <a:gd name="adj" fmla="val 17593"/>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143" name="台形 142"/>
                  <p:cNvSpPr/>
                  <p:nvPr/>
                </p:nvSpPr>
                <p:spPr>
                  <a:xfrm rot="19166633">
                    <a:off x="4940255" y="2312966"/>
                    <a:ext cx="333057" cy="1460717"/>
                  </a:xfrm>
                  <a:prstGeom prst="trapezoid">
                    <a:avLst>
                      <a:gd name="adj" fmla="val 17593"/>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144" name="台形 143"/>
                  <p:cNvSpPr/>
                  <p:nvPr/>
                </p:nvSpPr>
                <p:spPr>
                  <a:xfrm rot="1335475" flipH="1">
                    <a:off x="5918773" y="3331529"/>
                    <a:ext cx="501969" cy="1312190"/>
                  </a:xfrm>
                  <a:prstGeom prst="trapezoid">
                    <a:avLst>
                      <a:gd name="adj" fmla="val 17593"/>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145" name="台形 144"/>
                  <p:cNvSpPr/>
                  <p:nvPr/>
                </p:nvSpPr>
                <p:spPr>
                  <a:xfrm rot="20880000">
                    <a:off x="6072506" y="2074569"/>
                    <a:ext cx="333057" cy="1460717"/>
                  </a:xfrm>
                  <a:prstGeom prst="trapezoid">
                    <a:avLst>
                      <a:gd name="adj" fmla="val 17593"/>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146" name="二等辺三角形 145"/>
                  <p:cNvSpPr/>
                  <p:nvPr/>
                </p:nvSpPr>
                <p:spPr>
                  <a:xfrm>
                    <a:off x="6037434" y="1033828"/>
                    <a:ext cx="144000" cy="1077996"/>
                  </a:xfrm>
                  <a:prstGeom prst="triangl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147" name="二等辺三角形 146"/>
                  <p:cNvSpPr/>
                  <p:nvPr/>
                </p:nvSpPr>
                <p:spPr>
                  <a:xfrm rot="-1980000">
                    <a:off x="5697103" y="1147944"/>
                    <a:ext cx="108000" cy="1077996"/>
                  </a:xfrm>
                  <a:prstGeom prst="triangl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148" name="二等辺三角形 147"/>
                  <p:cNvSpPr/>
                  <p:nvPr/>
                </p:nvSpPr>
                <p:spPr>
                  <a:xfrm rot="-1980000">
                    <a:off x="4303727" y="1496283"/>
                    <a:ext cx="108000" cy="1077996"/>
                  </a:xfrm>
                  <a:prstGeom prst="triangl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149" name="二等辺三角形 148"/>
                  <p:cNvSpPr/>
                  <p:nvPr/>
                </p:nvSpPr>
                <p:spPr>
                  <a:xfrm rot="16500000">
                    <a:off x="5603771" y="1845268"/>
                    <a:ext cx="108000" cy="1077996"/>
                  </a:xfrm>
                  <a:prstGeom prst="triangl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150" name="二等辺三角形 149"/>
                  <p:cNvSpPr/>
                  <p:nvPr/>
                </p:nvSpPr>
                <p:spPr>
                  <a:xfrm rot="16500000">
                    <a:off x="4036227" y="1975897"/>
                    <a:ext cx="108000" cy="1077996"/>
                  </a:xfrm>
                  <a:prstGeom prst="triangl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151" name="二等辺三角形 150"/>
                  <p:cNvSpPr/>
                  <p:nvPr/>
                </p:nvSpPr>
                <p:spPr>
                  <a:xfrm rot="14460000">
                    <a:off x="4275711" y="2541949"/>
                    <a:ext cx="108000" cy="1077996"/>
                  </a:xfrm>
                  <a:prstGeom prst="triangl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152" name="二等辺三角形 151"/>
                  <p:cNvSpPr/>
                  <p:nvPr/>
                </p:nvSpPr>
                <p:spPr>
                  <a:xfrm rot="14460000">
                    <a:off x="5690853" y="2389551"/>
                    <a:ext cx="108000" cy="1077996"/>
                  </a:xfrm>
                  <a:prstGeom prst="triangl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153" name="二等辺三角形 152"/>
                  <p:cNvSpPr/>
                  <p:nvPr/>
                </p:nvSpPr>
                <p:spPr>
                  <a:xfrm rot="12780000">
                    <a:off x="4645828" y="2999151"/>
                    <a:ext cx="108000" cy="1077996"/>
                  </a:xfrm>
                  <a:prstGeom prst="triangl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grpSp>
          </p:grpSp>
        </p:grpSp>
        <p:grpSp>
          <p:nvGrpSpPr>
            <p:cNvPr id="102" name="グループ化 391"/>
            <p:cNvGrpSpPr/>
            <p:nvPr/>
          </p:nvGrpSpPr>
          <p:grpSpPr>
            <a:xfrm rot="3651958">
              <a:off x="4952838" y="4207819"/>
              <a:ext cx="217039" cy="362511"/>
              <a:chOff x="4437967" y="737912"/>
              <a:chExt cx="2684388" cy="4483614"/>
            </a:xfrm>
          </p:grpSpPr>
          <p:sp>
            <p:nvSpPr>
              <p:cNvPr id="393" name="月 392"/>
              <p:cNvSpPr/>
              <p:nvPr/>
            </p:nvSpPr>
            <p:spPr>
              <a:xfrm rot="15688206">
                <a:off x="6301361" y="4350928"/>
                <a:ext cx="316921" cy="753859"/>
              </a:xfrm>
              <a:prstGeom prst="moon">
                <a:avLst>
                  <a:gd name="adj" fmla="val 69504"/>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394" name="円/楕円 393"/>
              <p:cNvSpPr/>
              <p:nvPr/>
            </p:nvSpPr>
            <p:spPr>
              <a:xfrm>
                <a:off x="5445200" y="3780054"/>
                <a:ext cx="842819" cy="842819"/>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395" name="円/楕円 394"/>
              <p:cNvSpPr/>
              <p:nvPr/>
            </p:nvSpPr>
            <p:spPr>
              <a:xfrm>
                <a:off x="5630408" y="3937748"/>
                <a:ext cx="72000" cy="72000"/>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396" name="円/楕円 395"/>
              <p:cNvSpPr/>
              <p:nvPr/>
            </p:nvSpPr>
            <p:spPr>
              <a:xfrm>
                <a:off x="5744171" y="4090148"/>
                <a:ext cx="72000" cy="72000"/>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397" name="円/楕円 396"/>
              <p:cNvSpPr/>
              <p:nvPr/>
            </p:nvSpPr>
            <p:spPr>
              <a:xfrm>
                <a:off x="5960966" y="4242548"/>
                <a:ext cx="72000" cy="72000"/>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398" name="円/楕円 397"/>
              <p:cNvSpPr/>
              <p:nvPr/>
            </p:nvSpPr>
            <p:spPr>
              <a:xfrm>
                <a:off x="6023213" y="4356311"/>
                <a:ext cx="72000" cy="72000"/>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399" name="円/楕円 398"/>
              <p:cNvSpPr/>
              <p:nvPr/>
            </p:nvSpPr>
            <p:spPr>
              <a:xfrm>
                <a:off x="5628260" y="4077269"/>
                <a:ext cx="72000" cy="72000"/>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400" name="円/楕円 399"/>
              <p:cNvSpPr/>
              <p:nvPr/>
            </p:nvSpPr>
            <p:spPr>
              <a:xfrm>
                <a:off x="5806418" y="4216790"/>
                <a:ext cx="72000" cy="72000"/>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401" name="円/楕円 400"/>
              <p:cNvSpPr/>
              <p:nvPr/>
            </p:nvSpPr>
            <p:spPr>
              <a:xfrm>
                <a:off x="5847203" y="3999995"/>
                <a:ext cx="72000" cy="72000"/>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402" name="円/楕円 401"/>
              <p:cNvSpPr/>
              <p:nvPr/>
            </p:nvSpPr>
            <p:spPr>
              <a:xfrm>
                <a:off x="5948087" y="4100879"/>
                <a:ext cx="72000" cy="72000"/>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403" name="円/楕円 402"/>
              <p:cNvSpPr/>
              <p:nvPr/>
            </p:nvSpPr>
            <p:spPr>
              <a:xfrm>
                <a:off x="6126245" y="4253279"/>
                <a:ext cx="72000" cy="72000"/>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404" name="円/楕円 403"/>
              <p:cNvSpPr/>
              <p:nvPr/>
            </p:nvSpPr>
            <p:spPr>
              <a:xfrm>
                <a:off x="6084971" y="4071241"/>
                <a:ext cx="72000" cy="72000"/>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405" name="円/楕円 404"/>
              <p:cNvSpPr/>
              <p:nvPr/>
            </p:nvSpPr>
            <p:spPr>
              <a:xfrm>
                <a:off x="5804707" y="3879317"/>
                <a:ext cx="72000" cy="72000"/>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406" name="円/楕円 405"/>
              <p:cNvSpPr/>
              <p:nvPr/>
            </p:nvSpPr>
            <p:spPr>
              <a:xfrm>
                <a:off x="5984339" y="3928950"/>
                <a:ext cx="72000" cy="72000"/>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407" name="フリーフォーム 406"/>
              <p:cNvSpPr/>
              <p:nvPr/>
            </p:nvSpPr>
            <p:spPr>
              <a:xfrm>
                <a:off x="4651621" y="805183"/>
                <a:ext cx="154547" cy="412586"/>
              </a:xfrm>
              <a:custGeom>
                <a:avLst/>
                <a:gdLst>
                  <a:gd name="connsiteX0" fmla="*/ 0 w 154547"/>
                  <a:gd name="connsiteY0" fmla="*/ 0 h 412586"/>
                  <a:gd name="connsiteX1" fmla="*/ 12879 w 154547"/>
                  <a:gd name="connsiteY1" fmla="*/ 257577 h 412586"/>
                  <a:gd name="connsiteX2" fmla="*/ 38637 w 154547"/>
                  <a:gd name="connsiteY2" fmla="*/ 334850 h 412586"/>
                  <a:gd name="connsiteX3" fmla="*/ 77274 w 154547"/>
                  <a:gd name="connsiteY3" fmla="*/ 360608 h 412586"/>
                  <a:gd name="connsiteX4" fmla="*/ 141668 w 154547"/>
                  <a:gd name="connsiteY4" fmla="*/ 412124 h 412586"/>
                  <a:gd name="connsiteX5" fmla="*/ 154547 w 154547"/>
                  <a:gd name="connsiteY5" fmla="*/ 412124 h 41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547" h="412586">
                    <a:moveTo>
                      <a:pt x="0" y="0"/>
                    </a:moveTo>
                    <a:cubicBezTo>
                      <a:pt x="4293" y="85859"/>
                      <a:pt x="3025" y="172177"/>
                      <a:pt x="12879" y="257577"/>
                    </a:cubicBezTo>
                    <a:cubicBezTo>
                      <a:pt x="15991" y="284549"/>
                      <a:pt x="16046" y="319789"/>
                      <a:pt x="38637" y="334850"/>
                    </a:cubicBezTo>
                    <a:lnTo>
                      <a:pt x="77274" y="360608"/>
                    </a:lnTo>
                    <a:cubicBezTo>
                      <a:pt x="106508" y="404461"/>
                      <a:pt x="91901" y="399682"/>
                      <a:pt x="141668" y="412124"/>
                    </a:cubicBezTo>
                    <a:cubicBezTo>
                      <a:pt x="145833" y="413165"/>
                      <a:pt x="150254" y="412124"/>
                      <a:pt x="154547" y="412124"/>
                    </a:cubicBezTo>
                  </a:path>
                </a:pathLst>
              </a:cu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latin typeface="HG丸ｺﾞｼｯｸM-PRO" pitchFamily="50" charset="-128"/>
                  <a:ea typeface="HG丸ｺﾞｼｯｸM-PRO" pitchFamily="50" charset="-128"/>
                </a:endParaRPr>
              </a:p>
            </p:txBody>
          </p:sp>
          <p:sp>
            <p:nvSpPr>
              <p:cNvPr id="408" name="月 407"/>
              <p:cNvSpPr/>
              <p:nvPr/>
            </p:nvSpPr>
            <p:spPr>
              <a:xfrm rot="16797200">
                <a:off x="6409634" y="4390592"/>
                <a:ext cx="264022" cy="744730"/>
              </a:xfrm>
              <a:prstGeom prst="moon">
                <a:avLst>
                  <a:gd name="adj" fmla="val 75355"/>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409" name="円/楕円 408"/>
              <p:cNvSpPr/>
              <p:nvPr/>
            </p:nvSpPr>
            <p:spPr>
              <a:xfrm>
                <a:off x="4437967" y="1817097"/>
                <a:ext cx="1736964" cy="2351987"/>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410" name="月 409"/>
              <p:cNvSpPr/>
              <p:nvPr/>
            </p:nvSpPr>
            <p:spPr>
              <a:xfrm rot="19365511">
                <a:off x="5181731" y="3139409"/>
                <a:ext cx="972000" cy="2052000"/>
              </a:xfrm>
              <a:prstGeom prst="moon">
                <a:avLst>
                  <a:gd name="adj" fmla="val 3796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411" name="台形 410"/>
              <p:cNvSpPr/>
              <p:nvPr/>
            </p:nvSpPr>
            <p:spPr>
              <a:xfrm>
                <a:off x="4450466" y="1332974"/>
                <a:ext cx="1710000" cy="1436753"/>
              </a:xfrm>
              <a:prstGeom prst="trapezoid">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latin typeface="HG丸ｺﾞｼｯｸM-PRO" pitchFamily="50" charset="-128"/>
                  <a:ea typeface="HG丸ｺﾞｼｯｸM-PRO" pitchFamily="50" charset="-128"/>
                </a:endParaRPr>
              </a:p>
            </p:txBody>
          </p:sp>
          <p:sp>
            <p:nvSpPr>
              <p:cNvPr id="412" name="正方形/長方形 411"/>
              <p:cNvSpPr/>
              <p:nvPr/>
            </p:nvSpPr>
            <p:spPr>
              <a:xfrm>
                <a:off x="4457440" y="2759085"/>
                <a:ext cx="169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latin typeface="HG丸ｺﾞｼｯｸM-PRO" pitchFamily="50" charset="-128"/>
                  <a:ea typeface="HG丸ｺﾞｼｯｸM-PRO" pitchFamily="50" charset="-128"/>
                </a:endParaRPr>
              </a:p>
            </p:txBody>
          </p:sp>
          <p:sp>
            <p:nvSpPr>
              <p:cNvPr id="413" name="フリーフォーム 412"/>
              <p:cNvSpPr/>
              <p:nvPr/>
            </p:nvSpPr>
            <p:spPr>
              <a:xfrm>
                <a:off x="4755618" y="3101868"/>
                <a:ext cx="566202" cy="692727"/>
              </a:xfrm>
              <a:custGeom>
                <a:avLst/>
                <a:gdLst>
                  <a:gd name="connsiteX0" fmla="*/ 97931 w 566202"/>
                  <a:gd name="connsiteY0" fmla="*/ 27709 h 692727"/>
                  <a:gd name="connsiteX1" fmla="*/ 28658 w 566202"/>
                  <a:gd name="connsiteY1" fmla="*/ 41564 h 692727"/>
                  <a:gd name="connsiteX2" fmla="*/ 949 w 566202"/>
                  <a:gd name="connsiteY2" fmla="*/ 83127 h 692727"/>
                  <a:gd name="connsiteX3" fmla="*/ 14804 w 566202"/>
                  <a:gd name="connsiteY3" fmla="*/ 387927 h 692727"/>
                  <a:gd name="connsiteX4" fmla="*/ 28658 w 566202"/>
                  <a:gd name="connsiteY4" fmla="*/ 429491 h 692727"/>
                  <a:gd name="connsiteX5" fmla="*/ 84077 w 566202"/>
                  <a:gd name="connsiteY5" fmla="*/ 498764 h 692727"/>
                  <a:gd name="connsiteX6" fmla="*/ 125640 w 566202"/>
                  <a:gd name="connsiteY6" fmla="*/ 581891 h 692727"/>
                  <a:gd name="connsiteX7" fmla="*/ 250331 w 566202"/>
                  <a:gd name="connsiteY7" fmla="*/ 651164 h 692727"/>
                  <a:gd name="connsiteX8" fmla="*/ 361167 w 566202"/>
                  <a:gd name="connsiteY8" fmla="*/ 692727 h 692727"/>
                  <a:gd name="connsiteX9" fmla="*/ 472004 w 566202"/>
                  <a:gd name="connsiteY9" fmla="*/ 678873 h 692727"/>
                  <a:gd name="connsiteX10" fmla="*/ 513567 w 566202"/>
                  <a:gd name="connsiteY10" fmla="*/ 595745 h 692727"/>
                  <a:gd name="connsiteX11" fmla="*/ 541277 w 566202"/>
                  <a:gd name="connsiteY11" fmla="*/ 568036 h 692727"/>
                  <a:gd name="connsiteX12" fmla="*/ 541277 w 566202"/>
                  <a:gd name="connsiteY12" fmla="*/ 263236 h 692727"/>
                  <a:gd name="connsiteX13" fmla="*/ 402731 w 566202"/>
                  <a:gd name="connsiteY13" fmla="*/ 124691 h 692727"/>
                  <a:gd name="connsiteX14" fmla="*/ 305749 w 566202"/>
                  <a:gd name="connsiteY14" fmla="*/ 55418 h 692727"/>
                  <a:gd name="connsiteX15" fmla="*/ 222622 w 566202"/>
                  <a:gd name="connsiteY15" fmla="*/ 27709 h 692727"/>
                  <a:gd name="connsiteX16" fmla="*/ 139495 w 566202"/>
                  <a:gd name="connsiteY16" fmla="*/ 0 h 692727"/>
                  <a:gd name="connsiteX17" fmla="*/ 42513 w 566202"/>
                  <a:gd name="connsiteY17" fmla="*/ 0 h 69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6202" h="692727">
                    <a:moveTo>
                      <a:pt x="97931" y="27709"/>
                    </a:moveTo>
                    <a:cubicBezTo>
                      <a:pt x="74840" y="32327"/>
                      <a:pt x="49104" y="29881"/>
                      <a:pt x="28658" y="41564"/>
                    </a:cubicBezTo>
                    <a:cubicBezTo>
                      <a:pt x="14201" y="49825"/>
                      <a:pt x="1614" y="66489"/>
                      <a:pt x="949" y="83127"/>
                    </a:cubicBezTo>
                    <a:cubicBezTo>
                      <a:pt x="-3116" y="184751"/>
                      <a:pt x="6694" y="286546"/>
                      <a:pt x="14804" y="387927"/>
                    </a:cubicBezTo>
                    <a:cubicBezTo>
                      <a:pt x="15969" y="402485"/>
                      <a:pt x="22127" y="416429"/>
                      <a:pt x="28658" y="429491"/>
                    </a:cubicBezTo>
                    <a:cubicBezTo>
                      <a:pt x="46134" y="464444"/>
                      <a:pt x="58305" y="472992"/>
                      <a:pt x="84077" y="498764"/>
                    </a:cubicBezTo>
                    <a:cubicBezTo>
                      <a:pt x="93959" y="528412"/>
                      <a:pt x="100363" y="559773"/>
                      <a:pt x="125640" y="581891"/>
                    </a:cubicBezTo>
                    <a:cubicBezTo>
                      <a:pt x="242124" y="683815"/>
                      <a:pt x="167875" y="609936"/>
                      <a:pt x="250331" y="651164"/>
                    </a:cubicBezTo>
                    <a:cubicBezTo>
                      <a:pt x="345462" y="698730"/>
                      <a:pt x="227522" y="665999"/>
                      <a:pt x="361167" y="692727"/>
                    </a:cubicBezTo>
                    <a:cubicBezTo>
                      <a:pt x="398113" y="688109"/>
                      <a:pt x="437434" y="692701"/>
                      <a:pt x="472004" y="678873"/>
                    </a:cubicBezTo>
                    <a:cubicBezTo>
                      <a:pt x="499665" y="667809"/>
                      <a:pt x="501595" y="615698"/>
                      <a:pt x="513567" y="595745"/>
                    </a:cubicBezTo>
                    <a:cubicBezTo>
                      <a:pt x="520288" y="584544"/>
                      <a:pt x="532040" y="577272"/>
                      <a:pt x="541277" y="568036"/>
                    </a:cubicBezTo>
                    <a:cubicBezTo>
                      <a:pt x="570207" y="452310"/>
                      <a:pt x="578553" y="442162"/>
                      <a:pt x="541277" y="263236"/>
                    </a:cubicBezTo>
                    <a:cubicBezTo>
                      <a:pt x="525313" y="186609"/>
                      <a:pt x="455640" y="164373"/>
                      <a:pt x="402731" y="124691"/>
                    </a:cubicBezTo>
                    <a:cubicBezTo>
                      <a:pt x="395284" y="119106"/>
                      <a:pt x="322327" y="62786"/>
                      <a:pt x="305749" y="55418"/>
                    </a:cubicBezTo>
                    <a:cubicBezTo>
                      <a:pt x="279059" y="43556"/>
                      <a:pt x="250331" y="36945"/>
                      <a:pt x="222622" y="27709"/>
                    </a:cubicBezTo>
                    <a:cubicBezTo>
                      <a:pt x="222620" y="27708"/>
                      <a:pt x="139498" y="0"/>
                      <a:pt x="139495" y="0"/>
                    </a:cubicBezTo>
                    <a:lnTo>
                      <a:pt x="42513" y="0"/>
                    </a:lnTo>
                  </a:path>
                </a:pathLst>
              </a:cu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latin typeface="HG丸ｺﾞｼｯｸM-PRO" pitchFamily="50" charset="-128"/>
                  <a:ea typeface="HG丸ｺﾞｼｯｸM-PRO" pitchFamily="50" charset="-128"/>
                </a:endParaRPr>
              </a:p>
            </p:txBody>
          </p:sp>
          <p:sp>
            <p:nvSpPr>
              <p:cNvPr id="414" name="フリーフォーム 413"/>
              <p:cNvSpPr/>
              <p:nvPr/>
            </p:nvSpPr>
            <p:spPr>
              <a:xfrm rot="20438043">
                <a:off x="4645066" y="737912"/>
                <a:ext cx="1513155" cy="2634038"/>
              </a:xfrm>
              <a:custGeom>
                <a:avLst/>
                <a:gdLst>
                  <a:gd name="connsiteX0" fmla="*/ 793759 w 1901705"/>
                  <a:gd name="connsiteY0" fmla="*/ 12879 h 2653207"/>
                  <a:gd name="connsiteX1" fmla="*/ 729365 w 1901705"/>
                  <a:gd name="connsiteY1" fmla="*/ 51516 h 2653207"/>
                  <a:gd name="connsiteX2" fmla="*/ 716486 w 1901705"/>
                  <a:gd name="connsiteY2" fmla="*/ 90152 h 2653207"/>
                  <a:gd name="connsiteX3" fmla="*/ 690728 w 1901705"/>
                  <a:gd name="connsiteY3" fmla="*/ 128789 h 2653207"/>
                  <a:gd name="connsiteX4" fmla="*/ 652091 w 1901705"/>
                  <a:gd name="connsiteY4" fmla="*/ 206062 h 2653207"/>
                  <a:gd name="connsiteX5" fmla="*/ 626334 w 1901705"/>
                  <a:gd name="connsiteY5" fmla="*/ 283335 h 2653207"/>
                  <a:gd name="connsiteX6" fmla="*/ 574818 w 1901705"/>
                  <a:gd name="connsiteY6" fmla="*/ 360609 h 2653207"/>
                  <a:gd name="connsiteX7" fmla="*/ 561939 w 1901705"/>
                  <a:gd name="connsiteY7" fmla="*/ 399245 h 2653207"/>
                  <a:gd name="connsiteX8" fmla="*/ 510424 w 1901705"/>
                  <a:gd name="connsiteY8" fmla="*/ 476518 h 2653207"/>
                  <a:gd name="connsiteX9" fmla="*/ 471787 w 1901705"/>
                  <a:gd name="connsiteY9" fmla="*/ 553792 h 2653207"/>
                  <a:gd name="connsiteX10" fmla="*/ 446030 w 1901705"/>
                  <a:gd name="connsiteY10" fmla="*/ 631065 h 2653207"/>
                  <a:gd name="connsiteX11" fmla="*/ 433151 w 1901705"/>
                  <a:gd name="connsiteY11" fmla="*/ 669702 h 2653207"/>
                  <a:gd name="connsiteX12" fmla="*/ 420272 w 1901705"/>
                  <a:gd name="connsiteY12" fmla="*/ 708338 h 2653207"/>
                  <a:gd name="connsiteX13" fmla="*/ 368756 w 1901705"/>
                  <a:gd name="connsiteY13" fmla="*/ 785611 h 2653207"/>
                  <a:gd name="connsiteX14" fmla="*/ 330120 w 1901705"/>
                  <a:gd name="connsiteY14" fmla="*/ 862885 h 2653207"/>
                  <a:gd name="connsiteX15" fmla="*/ 304362 w 1901705"/>
                  <a:gd name="connsiteY15" fmla="*/ 940158 h 2653207"/>
                  <a:gd name="connsiteX16" fmla="*/ 278604 w 1901705"/>
                  <a:gd name="connsiteY16" fmla="*/ 1017431 h 2653207"/>
                  <a:gd name="connsiteX17" fmla="*/ 265725 w 1901705"/>
                  <a:gd name="connsiteY17" fmla="*/ 1056068 h 2653207"/>
                  <a:gd name="connsiteX18" fmla="*/ 239968 w 1901705"/>
                  <a:gd name="connsiteY18" fmla="*/ 1094704 h 2653207"/>
                  <a:gd name="connsiteX19" fmla="*/ 201331 w 1901705"/>
                  <a:gd name="connsiteY19" fmla="*/ 1223493 h 2653207"/>
                  <a:gd name="connsiteX20" fmla="*/ 149815 w 1901705"/>
                  <a:gd name="connsiteY20" fmla="*/ 1300766 h 2653207"/>
                  <a:gd name="connsiteX21" fmla="*/ 124058 w 1901705"/>
                  <a:gd name="connsiteY21" fmla="*/ 1339403 h 2653207"/>
                  <a:gd name="connsiteX22" fmla="*/ 98300 w 1901705"/>
                  <a:gd name="connsiteY22" fmla="*/ 1416676 h 2653207"/>
                  <a:gd name="connsiteX23" fmla="*/ 85421 w 1901705"/>
                  <a:gd name="connsiteY23" fmla="*/ 1481071 h 2653207"/>
                  <a:gd name="connsiteX24" fmla="*/ 59663 w 1901705"/>
                  <a:gd name="connsiteY24" fmla="*/ 1558344 h 2653207"/>
                  <a:gd name="connsiteX25" fmla="*/ 46784 w 1901705"/>
                  <a:gd name="connsiteY25" fmla="*/ 1596980 h 2653207"/>
                  <a:gd name="connsiteX26" fmla="*/ 33906 w 1901705"/>
                  <a:gd name="connsiteY26" fmla="*/ 1661375 h 2653207"/>
                  <a:gd name="connsiteX27" fmla="*/ 21027 w 1901705"/>
                  <a:gd name="connsiteY27" fmla="*/ 1700011 h 2653207"/>
                  <a:gd name="connsiteX28" fmla="*/ 8148 w 1901705"/>
                  <a:gd name="connsiteY28" fmla="*/ 1764406 h 2653207"/>
                  <a:gd name="connsiteX29" fmla="*/ 46784 w 1901705"/>
                  <a:gd name="connsiteY29" fmla="*/ 2099257 h 2653207"/>
                  <a:gd name="connsiteX30" fmla="*/ 85421 w 1901705"/>
                  <a:gd name="connsiteY30" fmla="*/ 2137893 h 2653207"/>
                  <a:gd name="connsiteX31" fmla="*/ 124058 w 1901705"/>
                  <a:gd name="connsiteY31" fmla="*/ 2215166 h 2653207"/>
                  <a:gd name="connsiteX32" fmla="*/ 136937 w 1901705"/>
                  <a:gd name="connsiteY32" fmla="*/ 2253803 h 2653207"/>
                  <a:gd name="connsiteX33" fmla="*/ 175573 w 1901705"/>
                  <a:gd name="connsiteY33" fmla="*/ 2292440 h 2653207"/>
                  <a:gd name="connsiteX34" fmla="*/ 227089 w 1901705"/>
                  <a:gd name="connsiteY34" fmla="*/ 2369713 h 2653207"/>
                  <a:gd name="connsiteX35" fmla="*/ 304362 w 1901705"/>
                  <a:gd name="connsiteY35" fmla="*/ 2421228 h 2653207"/>
                  <a:gd name="connsiteX36" fmla="*/ 342999 w 1901705"/>
                  <a:gd name="connsiteY36" fmla="*/ 2498502 h 2653207"/>
                  <a:gd name="connsiteX37" fmla="*/ 458908 w 1901705"/>
                  <a:gd name="connsiteY37" fmla="*/ 2524259 h 2653207"/>
                  <a:gd name="connsiteX38" fmla="*/ 497545 w 1901705"/>
                  <a:gd name="connsiteY38" fmla="*/ 2562896 h 2653207"/>
                  <a:gd name="connsiteX39" fmla="*/ 523303 w 1901705"/>
                  <a:gd name="connsiteY39" fmla="*/ 2601533 h 2653207"/>
                  <a:gd name="connsiteX40" fmla="*/ 561939 w 1901705"/>
                  <a:gd name="connsiteY40" fmla="*/ 2614411 h 2653207"/>
                  <a:gd name="connsiteX41" fmla="*/ 600576 w 1901705"/>
                  <a:gd name="connsiteY41" fmla="*/ 2640169 h 2653207"/>
                  <a:gd name="connsiteX42" fmla="*/ 793759 w 1901705"/>
                  <a:gd name="connsiteY42" fmla="*/ 2640169 h 2653207"/>
                  <a:gd name="connsiteX43" fmla="*/ 871032 w 1901705"/>
                  <a:gd name="connsiteY43" fmla="*/ 2614411 h 2653207"/>
                  <a:gd name="connsiteX44" fmla="*/ 909669 w 1901705"/>
                  <a:gd name="connsiteY44" fmla="*/ 2601533 h 2653207"/>
                  <a:gd name="connsiteX45" fmla="*/ 986942 w 1901705"/>
                  <a:gd name="connsiteY45" fmla="*/ 2562896 h 2653207"/>
                  <a:gd name="connsiteX46" fmla="*/ 1025579 w 1901705"/>
                  <a:gd name="connsiteY46" fmla="*/ 2537138 h 2653207"/>
                  <a:gd name="connsiteX47" fmla="*/ 1077094 w 1901705"/>
                  <a:gd name="connsiteY47" fmla="*/ 2485623 h 2653207"/>
                  <a:gd name="connsiteX48" fmla="*/ 1128610 w 1901705"/>
                  <a:gd name="connsiteY48" fmla="*/ 2434107 h 2653207"/>
                  <a:gd name="connsiteX49" fmla="*/ 1218762 w 1901705"/>
                  <a:gd name="connsiteY49" fmla="*/ 2331076 h 2653207"/>
                  <a:gd name="connsiteX50" fmla="*/ 1244520 w 1901705"/>
                  <a:gd name="connsiteY50" fmla="*/ 2292440 h 2653207"/>
                  <a:gd name="connsiteX51" fmla="*/ 1321793 w 1901705"/>
                  <a:gd name="connsiteY51" fmla="*/ 2240924 h 2653207"/>
                  <a:gd name="connsiteX52" fmla="*/ 1347551 w 1901705"/>
                  <a:gd name="connsiteY52" fmla="*/ 2202288 h 2653207"/>
                  <a:gd name="connsiteX53" fmla="*/ 1373308 w 1901705"/>
                  <a:gd name="connsiteY53" fmla="*/ 2125014 h 2653207"/>
                  <a:gd name="connsiteX54" fmla="*/ 1411945 w 1901705"/>
                  <a:gd name="connsiteY54" fmla="*/ 2112135 h 2653207"/>
                  <a:gd name="connsiteX55" fmla="*/ 1437703 w 1901705"/>
                  <a:gd name="connsiteY55" fmla="*/ 2034862 h 2653207"/>
                  <a:gd name="connsiteX56" fmla="*/ 1514976 w 1901705"/>
                  <a:gd name="connsiteY56" fmla="*/ 1880316 h 2653207"/>
                  <a:gd name="connsiteX57" fmla="*/ 1540734 w 1901705"/>
                  <a:gd name="connsiteY57" fmla="*/ 1803042 h 2653207"/>
                  <a:gd name="connsiteX58" fmla="*/ 1553613 w 1901705"/>
                  <a:gd name="connsiteY58" fmla="*/ 1764406 h 2653207"/>
                  <a:gd name="connsiteX59" fmla="*/ 1592249 w 1901705"/>
                  <a:gd name="connsiteY59" fmla="*/ 1596980 h 2653207"/>
                  <a:gd name="connsiteX60" fmla="*/ 1605128 w 1901705"/>
                  <a:gd name="connsiteY60" fmla="*/ 1558344 h 2653207"/>
                  <a:gd name="connsiteX61" fmla="*/ 1618007 w 1901705"/>
                  <a:gd name="connsiteY61" fmla="*/ 1481071 h 2653207"/>
                  <a:gd name="connsiteX62" fmla="*/ 1630886 w 1901705"/>
                  <a:gd name="connsiteY62" fmla="*/ 1442434 h 2653207"/>
                  <a:gd name="connsiteX63" fmla="*/ 1656644 w 1901705"/>
                  <a:gd name="connsiteY63" fmla="*/ 1326524 h 2653207"/>
                  <a:gd name="connsiteX64" fmla="*/ 1669522 w 1901705"/>
                  <a:gd name="connsiteY64" fmla="*/ 1133341 h 2653207"/>
                  <a:gd name="connsiteX65" fmla="*/ 1695280 w 1901705"/>
                  <a:gd name="connsiteY65" fmla="*/ 1056068 h 2653207"/>
                  <a:gd name="connsiteX66" fmla="*/ 1708159 w 1901705"/>
                  <a:gd name="connsiteY66" fmla="*/ 991673 h 2653207"/>
                  <a:gd name="connsiteX67" fmla="*/ 1733917 w 1901705"/>
                  <a:gd name="connsiteY67" fmla="*/ 914400 h 2653207"/>
                  <a:gd name="connsiteX68" fmla="*/ 1759675 w 1901705"/>
                  <a:gd name="connsiteY68" fmla="*/ 798490 h 2653207"/>
                  <a:gd name="connsiteX69" fmla="*/ 1772553 w 1901705"/>
                  <a:gd name="connsiteY69" fmla="*/ 746975 h 2653207"/>
                  <a:gd name="connsiteX70" fmla="*/ 1785432 w 1901705"/>
                  <a:gd name="connsiteY70" fmla="*/ 682580 h 2653207"/>
                  <a:gd name="connsiteX71" fmla="*/ 1836948 w 1901705"/>
                  <a:gd name="connsiteY71" fmla="*/ 605307 h 2653207"/>
                  <a:gd name="connsiteX72" fmla="*/ 1862706 w 1901705"/>
                  <a:gd name="connsiteY72" fmla="*/ 566671 h 2653207"/>
                  <a:gd name="connsiteX73" fmla="*/ 1875584 w 1901705"/>
                  <a:gd name="connsiteY73" fmla="*/ 528034 h 2653207"/>
                  <a:gd name="connsiteX74" fmla="*/ 1901342 w 1901705"/>
                  <a:gd name="connsiteY74" fmla="*/ 489397 h 2653207"/>
                  <a:gd name="connsiteX75" fmla="*/ 1888463 w 1901705"/>
                  <a:gd name="connsiteY75" fmla="*/ 437882 h 2653207"/>
                  <a:gd name="connsiteX76" fmla="*/ 1772553 w 1901705"/>
                  <a:gd name="connsiteY76" fmla="*/ 450761 h 2653207"/>
                  <a:gd name="connsiteX77" fmla="*/ 1759675 w 1901705"/>
                  <a:gd name="connsiteY77" fmla="*/ 489397 h 2653207"/>
                  <a:gd name="connsiteX78" fmla="*/ 1733917 w 1901705"/>
                  <a:gd name="connsiteY78" fmla="*/ 528034 h 2653207"/>
                  <a:gd name="connsiteX79" fmla="*/ 1721038 w 1901705"/>
                  <a:gd name="connsiteY79" fmla="*/ 566671 h 2653207"/>
                  <a:gd name="connsiteX80" fmla="*/ 1682401 w 1901705"/>
                  <a:gd name="connsiteY80" fmla="*/ 592428 h 2653207"/>
                  <a:gd name="connsiteX81" fmla="*/ 1630886 w 1901705"/>
                  <a:gd name="connsiteY81" fmla="*/ 656823 h 2653207"/>
                  <a:gd name="connsiteX82" fmla="*/ 1579370 w 1901705"/>
                  <a:gd name="connsiteY82" fmla="*/ 708338 h 2653207"/>
                  <a:gd name="connsiteX83" fmla="*/ 1540734 w 1901705"/>
                  <a:gd name="connsiteY83" fmla="*/ 695459 h 2653207"/>
                  <a:gd name="connsiteX84" fmla="*/ 1579370 w 1901705"/>
                  <a:gd name="connsiteY84" fmla="*/ 463640 h 2653207"/>
                  <a:gd name="connsiteX85" fmla="*/ 1592249 w 1901705"/>
                  <a:gd name="connsiteY85" fmla="*/ 412124 h 2653207"/>
                  <a:gd name="connsiteX86" fmla="*/ 1540734 w 1901705"/>
                  <a:gd name="connsiteY86" fmla="*/ 244699 h 2653207"/>
                  <a:gd name="connsiteX87" fmla="*/ 1502097 w 1901705"/>
                  <a:gd name="connsiteY87" fmla="*/ 231820 h 2653207"/>
                  <a:gd name="connsiteX88" fmla="*/ 1476339 w 1901705"/>
                  <a:gd name="connsiteY88" fmla="*/ 373488 h 2653207"/>
                  <a:gd name="connsiteX89" fmla="*/ 1463461 w 1901705"/>
                  <a:gd name="connsiteY89" fmla="*/ 412124 h 2653207"/>
                  <a:gd name="connsiteX90" fmla="*/ 1386187 w 1901705"/>
                  <a:gd name="connsiteY90" fmla="*/ 463640 h 2653207"/>
                  <a:gd name="connsiteX91" fmla="*/ 1373308 w 1901705"/>
                  <a:gd name="connsiteY91" fmla="*/ 502276 h 2653207"/>
                  <a:gd name="connsiteX92" fmla="*/ 1296035 w 1901705"/>
                  <a:gd name="connsiteY92" fmla="*/ 528034 h 2653207"/>
                  <a:gd name="connsiteX93" fmla="*/ 1115731 w 1901705"/>
                  <a:gd name="connsiteY93" fmla="*/ 566671 h 2653207"/>
                  <a:gd name="connsiteX94" fmla="*/ 1115731 w 1901705"/>
                  <a:gd name="connsiteY94" fmla="*/ 193183 h 2653207"/>
                  <a:gd name="connsiteX95" fmla="*/ 1128610 w 1901705"/>
                  <a:gd name="connsiteY95" fmla="*/ 154547 h 2653207"/>
                  <a:gd name="connsiteX96" fmla="*/ 1154368 w 1901705"/>
                  <a:gd name="connsiteY96" fmla="*/ 115910 h 2653207"/>
                  <a:gd name="connsiteX97" fmla="*/ 1154368 w 1901705"/>
                  <a:gd name="connsiteY97" fmla="*/ 25758 h 2653207"/>
                  <a:gd name="connsiteX98" fmla="*/ 1115731 w 1901705"/>
                  <a:gd name="connsiteY98" fmla="*/ 0 h 2653207"/>
                  <a:gd name="connsiteX99" fmla="*/ 1051337 w 1901705"/>
                  <a:gd name="connsiteY99" fmla="*/ 12879 h 2653207"/>
                  <a:gd name="connsiteX100" fmla="*/ 1051337 w 1901705"/>
                  <a:gd name="connsiteY100" fmla="*/ 103031 h 2653207"/>
                  <a:gd name="connsiteX101" fmla="*/ 1012700 w 1901705"/>
                  <a:gd name="connsiteY101" fmla="*/ 193183 h 2653207"/>
                  <a:gd name="connsiteX102" fmla="*/ 999821 w 1901705"/>
                  <a:gd name="connsiteY102" fmla="*/ 231820 h 2653207"/>
                  <a:gd name="connsiteX103" fmla="*/ 961184 w 1901705"/>
                  <a:gd name="connsiteY103" fmla="*/ 244699 h 2653207"/>
                  <a:gd name="connsiteX104" fmla="*/ 922548 w 1901705"/>
                  <a:gd name="connsiteY104" fmla="*/ 360609 h 2653207"/>
                  <a:gd name="connsiteX105" fmla="*/ 909669 w 1901705"/>
                  <a:gd name="connsiteY105" fmla="*/ 399245 h 2653207"/>
                  <a:gd name="connsiteX106" fmla="*/ 832396 w 1901705"/>
                  <a:gd name="connsiteY106" fmla="*/ 450761 h 2653207"/>
                  <a:gd name="connsiteX107" fmla="*/ 780880 w 1901705"/>
                  <a:gd name="connsiteY107" fmla="*/ 437882 h 2653207"/>
                  <a:gd name="connsiteX108" fmla="*/ 768001 w 1901705"/>
                  <a:gd name="connsiteY108" fmla="*/ 373488 h 2653207"/>
                  <a:gd name="connsiteX109" fmla="*/ 780880 w 1901705"/>
                  <a:gd name="connsiteY109" fmla="*/ 218941 h 2653207"/>
                  <a:gd name="connsiteX110" fmla="*/ 806638 w 1901705"/>
                  <a:gd name="connsiteY110" fmla="*/ 180304 h 2653207"/>
                  <a:gd name="connsiteX111" fmla="*/ 832396 w 1901705"/>
                  <a:gd name="connsiteY111" fmla="*/ 103031 h 2653207"/>
                  <a:gd name="connsiteX112" fmla="*/ 793759 w 1901705"/>
                  <a:gd name="connsiteY112" fmla="*/ 12879 h 2653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901705" h="2653207">
                    <a:moveTo>
                      <a:pt x="793759" y="12879"/>
                    </a:moveTo>
                    <a:cubicBezTo>
                      <a:pt x="772294" y="25758"/>
                      <a:pt x="747065" y="33816"/>
                      <a:pt x="729365" y="51516"/>
                    </a:cubicBezTo>
                    <a:cubicBezTo>
                      <a:pt x="719766" y="61115"/>
                      <a:pt x="722557" y="78010"/>
                      <a:pt x="716486" y="90152"/>
                    </a:cubicBezTo>
                    <a:cubicBezTo>
                      <a:pt x="709564" y="103996"/>
                      <a:pt x="697650" y="114944"/>
                      <a:pt x="690728" y="128789"/>
                    </a:cubicBezTo>
                    <a:cubicBezTo>
                      <a:pt x="637410" y="235426"/>
                      <a:pt x="725906" y="95342"/>
                      <a:pt x="652091" y="206062"/>
                    </a:cubicBezTo>
                    <a:cubicBezTo>
                      <a:pt x="643505" y="231820"/>
                      <a:pt x="641395" y="260744"/>
                      <a:pt x="626334" y="283335"/>
                    </a:cubicBezTo>
                    <a:cubicBezTo>
                      <a:pt x="609162" y="309093"/>
                      <a:pt x="584608" y="331240"/>
                      <a:pt x="574818" y="360609"/>
                    </a:cubicBezTo>
                    <a:cubicBezTo>
                      <a:pt x="570525" y="373488"/>
                      <a:pt x="568532" y="387378"/>
                      <a:pt x="561939" y="399245"/>
                    </a:cubicBezTo>
                    <a:cubicBezTo>
                      <a:pt x="546905" y="426306"/>
                      <a:pt x="510424" y="476518"/>
                      <a:pt x="510424" y="476518"/>
                    </a:cubicBezTo>
                    <a:cubicBezTo>
                      <a:pt x="463452" y="617433"/>
                      <a:pt x="538366" y="403988"/>
                      <a:pt x="471787" y="553792"/>
                    </a:cubicBezTo>
                    <a:cubicBezTo>
                      <a:pt x="460760" y="578603"/>
                      <a:pt x="454616" y="605307"/>
                      <a:pt x="446030" y="631065"/>
                    </a:cubicBezTo>
                    <a:lnTo>
                      <a:pt x="433151" y="669702"/>
                    </a:lnTo>
                    <a:cubicBezTo>
                      <a:pt x="428858" y="682581"/>
                      <a:pt x="427802" y="697043"/>
                      <a:pt x="420272" y="708338"/>
                    </a:cubicBezTo>
                    <a:lnTo>
                      <a:pt x="368756" y="785611"/>
                    </a:lnTo>
                    <a:cubicBezTo>
                      <a:pt x="321787" y="926517"/>
                      <a:pt x="396694" y="713092"/>
                      <a:pt x="330120" y="862885"/>
                    </a:cubicBezTo>
                    <a:cubicBezTo>
                      <a:pt x="319093" y="887696"/>
                      <a:pt x="312948" y="914400"/>
                      <a:pt x="304362" y="940158"/>
                    </a:cubicBezTo>
                    <a:lnTo>
                      <a:pt x="278604" y="1017431"/>
                    </a:lnTo>
                    <a:cubicBezTo>
                      <a:pt x="274311" y="1030310"/>
                      <a:pt x="273255" y="1044772"/>
                      <a:pt x="265725" y="1056068"/>
                    </a:cubicBezTo>
                    <a:lnTo>
                      <a:pt x="239968" y="1094704"/>
                    </a:lnTo>
                    <a:cubicBezTo>
                      <a:pt x="232769" y="1123502"/>
                      <a:pt x="213874" y="1204679"/>
                      <a:pt x="201331" y="1223493"/>
                    </a:cubicBezTo>
                    <a:lnTo>
                      <a:pt x="149815" y="1300766"/>
                    </a:lnTo>
                    <a:cubicBezTo>
                      <a:pt x="141229" y="1313645"/>
                      <a:pt x="128953" y="1324719"/>
                      <a:pt x="124058" y="1339403"/>
                    </a:cubicBezTo>
                    <a:cubicBezTo>
                      <a:pt x="115472" y="1365161"/>
                      <a:pt x="103625" y="1390052"/>
                      <a:pt x="98300" y="1416676"/>
                    </a:cubicBezTo>
                    <a:cubicBezTo>
                      <a:pt x="94007" y="1438141"/>
                      <a:pt x="91181" y="1459952"/>
                      <a:pt x="85421" y="1481071"/>
                    </a:cubicBezTo>
                    <a:cubicBezTo>
                      <a:pt x="78277" y="1507265"/>
                      <a:pt x="68249" y="1532586"/>
                      <a:pt x="59663" y="1558344"/>
                    </a:cubicBezTo>
                    <a:cubicBezTo>
                      <a:pt x="55370" y="1571223"/>
                      <a:pt x="49446" y="1583668"/>
                      <a:pt x="46784" y="1596980"/>
                    </a:cubicBezTo>
                    <a:cubicBezTo>
                      <a:pt x="42491" y="1618445"/>
                      <a:pt x="39215" y="1640139"/>
                      <a:pt x="33906" y="1661375"/>
                    </a:cubicBezTo>
                    <a:cubicBezTo>
                      <a:pt x="30614" y="1674545"/>
                      <a:pt x="24320" y="1686841"/>
                      <a:pt x="21027" y="1700011"/>
                    </a:cubicBezTo>
                    <a:cubicBezTo>
                      <a:pt x="15718" y="1721247"/>
                      <a:pt x="12441" y="1742941"/>
                      <a:pt x="8148" y="1764406"/>
                    </a:cubicBezTo>
                    <a:cubicBezTo>
                      <a:pt x="14618" y="1913210"/>
                      <a:pt x="-32684" y="2003895"/>
                      <a:pt x="46784" y="2099257"/>
                    </a:cubicBezTo>
                    <a:cubicBezTo>
                      <a:pt x="58444" y="2113249"/>
                      <a:pt x="72542" y="2125014"/>
                      <a:pt x="85421" y="2137893"/>
                    </a:cubicBezTo>
                    <a:cubicBezTo>
                      <a:pt x="117793" y="2235009"/>
                      <a:pt x="74125" y="2115302"/>
                      <a:pt x="124058" y="2215166"/>
                    </a:cubicBezTo>
                    <a:cubicBezTo>
                      <a:pt x="130129" y="2227308"/>
                      <a:pt x="129407" y="2242507"/>
                      <a:pt x="136937" y="2253803"/>
                    </a:cubicBezTo>
                    <a:cubicBezTo>
                      <a:pt x="147040" y="2268958"/>
                      <a:pt x="164391" y="2278063"/>
                      <a:pt x="175573" y="2292440"/>
                    </a:cubicBezTo>
                    <a:cubicBezTo>
                      <a:pt x="194579" y="2316876"/>
                      <a:pt x="201331" y="2352541"/>
                      <a:pt x="227089" y="2369713"/>
                    </a:cubicBezTo>
                    <a:lnTo>
                      <a:pt x="304362" y="2421228"/>
                    </a:lnTo>
                    <a:cubicBezTo>
                      <a:pt x="312846" y="2446680"/>
                      <a:pt x="320302" y="2480345"/>
                      <a:pt x="342999" y="2498502"/>
                    </a:cubicBezTo>
                    <a:cubicBezTo>
                      <a:pt x="359684" y="2511850"/>
                      <a:pt x="458122" y="2524128"/>
                      <a:pt x="458908" y="2524259"/>
                    </a:cubicBezTo>
                    <a:cubicBezTo>
                      <a:pt x="471787" y="2537138"/>
                      <a:pt x="485885" y="2548904"/>
                      <a:pt x="497545" y="2562896"/>
                    </a:cubicBezTo>
                    <a:cubicBezTo>
                      <a:pt x="507454" y="2574787"/>
                      <a:pt x="511216" y="2591864"/>
                      <a:pt x="523303" y="2601533"/>
                    </a:cubicBezTo>
                    <a:cubicBezTo>
                      <a:pt x="533903" y="2610013"/>
                      <a:pt x="549060" y="2610118"/>
                      <a:pt x="561939" y="2614411"/>
                    </a:cubicBezTo>
                    <a:cubicBezTo>
                      <a:pt x="574818" y="2622997"/>
                      <a:pt x="586083" y="2634734"/>
                      <a:pt x="600576" y="2640169"/>
                    </a:cubicBezTo>
                    <a:cubicBezTo>
                      <a:pt x="667966" y="2665440"/>
                      <a:pt x="720668" y="2647478"/>
                      <a:pt x="793759" y="2640169"/>
                    </a:cubicBezTo>
                    <a:lnTo>
                      <a:pt x="871032" y="2614411"/>
                    </a:lnTo>
                    <a:lnTo>
                      <a:pt x="909669" y="2601533"/>
                    </a:lnTo>
                    <a:cubicBezTo>
                      <a:pt x="1020399" y="2527713"/>
                      <a:pt x="880300" y="2616218"/>
                      <a:pt x="986942" y="2562896"/>
                    </a:cubicBezTo>
                    <a:cubicBezTo>
                      <a:pt x="1000786" y="2555974"/>
                      <a:pt x="1012700" y="2545724"/>
                      <a:pt x="1025579" y="2537138"/>
                    </a:cubicBezTo>
                    <a:cubicBezTo>
                      <a:pt x="1059924" y="2434107"/>
                      <a:pt x="1008407" y="2554312"/>
                      <a:pt x="1077094" y="2485623"/>
                    </a:cubicBezTo>
                    <a:cubicBezTo>
                      <a:pt x="1145780" y="2416936"/>
                      <a:pt x="1025580" y="2468450"/>
                      <a:pt x="1128610" y="2434107"/>
                    </a:cubicBezTo>
                    <a:cubicBezTo>
                      <a:pt x="1188711" y="2343955"/>
                      <a:pt x="1154367" y="2374006"/>
                      <a:pt x="1218762" y="2331076"/>
                    </a:cubicBezTo>
                    <a:cubicBezTo>
                      <a:pt x="1227348" y="2318197"/>
                      <a:pt x="1232871" y="2302633"/>
                      <a:pt x="1244520" y="2292440"/>
                    </a:cubicBezTo>
                    <a:cubicBezTo>
                      <a:pt x="1267818" y="2272055"/>
                      <a:pt x="1321793" y="2240924"/>
                      <a:pt x="1321793" y="2240924"/>
                    </a:cubicBezTo>
                    <a:cubicBezTo>
                      <a:pt x="1330379" y="2228045"/>
                      <a:pt x="1341265" y="2216432"/>
                      <a:pt x="1347551" y="2202288"/>
                    </a:cubicBezTo>
                    <a:cubicBezTo>
                      <a:pt x="1358578" y="2177477"/>
                      <a:pt x="1347550" y="2133600"/>
                      <a:pt x="1373308" y="2125014"/>
                    </a:cubicBezTo>
                    <a:lnTo>
                      <a:pt x="1411945" y="2112135"/>
                    </a:lnTo>
                    <a:cubicBezTo>
                      <a:pt x="1420531" y="2086377"/>
                      <a:pt x="1422642" y="2057453"/>
                      <a:pt x="1437703" y="2034862"/>
                    </a:cubicBezTo>
                    <a:cubicBezTo>
                      <a:pt x="1504278" y="1934998"/>
                      <a:pt x="1479429" y="1986957"/>
                      <a:pt x="1514976" y="1880316"/>
                    </a:cubicBezTo>
                    <a:lnTo>
                      <a:pt x="1540734" y="1803042"/>
                    </a:lnTo>
                    <a:lnTo>
                      <a:pt x="1553613" y="1764406"/>
                    </a:lnTo>
                    <a:cubicBezTo>
                      <a:pt x="1570330" y="1647377"/>
                      <a:pt x="1556892" y="1703050"/>
                      <a:pt x="1592249" y="1596980"/>
                    </a:cubicBezTo>
                    <a:lnTo>
                      <a:pt x="1605128" y="1558344"/>
                    </a:lnTo>
                    <a:cubicBezTo>
                      <a:pt x="1609421" y="1532586"/>
                      <a:pt x="1612342" y="1506562"/>
                      <a:pt x="1618007" y="1481071"/>
                    </a:cubicBezTo>
                    <a:cubicBezTo>
                      <a:pt x="1620952" y="1467819"/>
                      <a:pt x="1627156" y="1455487"/>
                      <a:pt x="1630886" y="1442434"/>
                    </a:cubicBezTo>
                    <a:cubicBezTo>
                      <a:pt x="1643011" y="1399996"/>
                      <a:pt x="1647792" y="1370786"/>
                      <a:pt x="1656644" y="1326524"/>
                    </a:cubicBezTo>
                    <a:cubicBezTo>
                      <a:pt x="1660937" y="1262130"/>
                      <a:pt x="1660395" y="1197230"/>
                      <a:pt x="1669522" y="1133341"/>
                    </a:cubicBezTo>
                    <a:cubicBezTo>
                      <a:pt x="1673362" y="1106463"/>
                      <a:pt x="1689955" y="1082692"/>
                      <a:pt x="1695280" y="1056068"/>
                    </a:cubicBezTo>
                    <a:cubicBezTo>
                      <a:pt x="1699573" y="1034603"/>
                      <a:pt x="1702399" y="1012792"/>
                      <a:pt x="1708159" y="991673"/>
                    </a:cubicBezTo>
                    <a:cubicBezTo>
                      <a:pt x="1715303" y="965479"/>
                      <a:pt x="1727332" y="940740"/>
                      <a:pt x="1733917" y="914400"/>
                    </a:cubicBezTo>
                    <a:cubicBezTo>
                      <a:pt x="1765317" y="788804"/>
                      <a:pt x="1726986" y="945596"/>
                      <a:pt x="1759675" y="798490"/>
                    </a:cubicBezTo>
                    <a:cubicBezTo>
                      <a:pt x="1763515" y="781211"/>
                      <a:pt x="1768713" y="764254"/>
                      <a:pt x="1772553" y="746975"/>
                    </a:cubicBezTo>
                    <a:cubicBezTo>
                      <a:pt x="1777301" y="725606"/>
                      <a:pt x="1776374" y="702508"/>
                      <a:pt x="1785432" y="682580"/>
                    </a:cubicBezTo>
                    <a:cubicBezTo>
                      <a:pt x="1798242" y="654398"/>
                      <a:pt x="1819776" y="631065"/>
                      <a:pt x="1836948" y="605307"/>
                    </a:cubicBezTo>
                    <a:lnTo>
                      <a:pt x="1862706" y="566671"/>
                    </a:lnTo>
                    <a:cubicBezTo>
                      <a:pt x="1866999" y="553792"/>
                      <a:pt x="1869513" y="540176"/>
                      <a:pt x="1875584" y="528034"/>
                    </a:cubicBezTo>
                    <a:cubicBezTo>
                      <a:pt x="1882506" y="514189"/>
                      <a:pt x="1899153" y="504720"/>
                      <a:pt x="1901342" y="489397"/>
                    </a:cubicBezTo>
                    <a:cubicBezTo>
                      <a:pt x="1903845" y="471875"/>
                      <a:pt x="1892756" y="455054"/>
                      <a:pt x="1888463" y="437882"/>
                    </a:cubicBezTo>
                    <a:cubicBezTo>
                      <a:pt x="1849826" y="442175"/>
                      <a:pt x="1808647" y="436323"/>
                      <a:pt x="1772553" y="450761"/>
                    </a:cubicBezTo>
                    <a:cubicBezTo>
                      <a:pt x="1759949" y="455803"/>
                      <a:pt x="1765746" y="477255"/>
                      <a:pt x="1759675" y="489397"/>
                    </a:cubicBezTo>
                    <a:cubicBezTo>
                      <a:pt x="1752753" y="503242"/>
                      <a:pt x="1740839" y="514189"/>
                      <a:pt x="1733917" y="528034"/>
                    </a:cubicBezTo>
                    <a:cubicBezTo>
                      <a:pt x="1727846" y="540176"/>
                      <a:pt x="1729519" y="556070"/>
                      <a:pt x="1721038" y="566671"/>
                    </a:cubicBezTo>
                    <a:cubicBezTo>
                      <a:pt x="1711369" y="578758"/>
                      <a:pt x="1695280" y="583842"/>
                      <a:pt x="1682401" y="592428"/>
                    </a:cubicBezTo>
                    <a:cubicBezTo>
                      <a:pt x="1650030" y="689542"/>
                      <a:pt x="1697461" y="573604"/>
                      <a:pt x="1630886" y="656823"/>
                    </a:cubicBezTo>
                    <a:cubicBezTo>
                      <a:pt x="1580933" y="719265"/>
                      <a:pt x="1663668" y="680239"/>
                      <a:pt x="1579370" y="708338"/>
                    </a:cubicBezTo>
                    <a:cubicBezTo>
                      <a:pt x="1566491" y="704045"/>
                      <a:pt x="1542798" y="708876"/>
                      <a:pt x="1540734" y="695459"/>
                    </a:cubicBezTo>
                    <a:cubicBezTo>
                      <a:pt x="1521570" y="570890"/>
                      <a:pt x="1555280" y="559999"/>
                      <a:pt x="1579370" y="463640"/>
                    </a:cubicBezTo>
                    <a:lnTo>
                      <a:pt x="1592249" y="412124"/>
                    </a:lnTo>
                    <a:cubicBezTo>
                      <a:pt x="1581766" y="296814"/>
                      <a:pt x="1617583" y="283124"/>
                      <a:pt x="1540734" y="244699"/>
                    </a:cubicBezTo>
                    <a:cubicBezTo>
                      <a:pt x="1528592" y="238628"/>
                      <a:pt x="1514976" y="236113"/>
                      <a:pt x="1502097" y="231820"/>
                    </a:cubicBezTo>
                    <a:cubicBezTo>
                      <a:pt x="1472562" y="320426"/>
                      <a:pt x="1505463" y="213304"/>
                      <a:pt x="1476339" y="373488"/>
                    </a:cubicBezTo>
                    <a:cubicBezTo>
                      <a:pt x="1473911" y="386844"/>
                      <a:pt x="1473060" y="402525"/>
                      <a:pt x="1463461" y="412124"/>
                    </a:cubicBezTo>
                    <a:cubicBezTo>
                      <a:pt x="1441571" y="434014"/>
                      <a:pt x="1386187" y="463640"/>
                      <a:pt x="1386187" y="463640"/>
                    </a:cubicBezTo>
                    <a:cubicBezTo>
                      <a:pt x="1381894" y="476519"/>
                      <a:pt x="1384355" y="494386"/>
                      <a:pt x="1373308" y="502276"/>
                    </a:cubicBezTo>
                    <a:cubicBezTo>
                      <a:pt x="1351214" y="518057"/>
                      <a:pt x="1296035" y="528034"/>
                      <a:pt x="1296035" y="528034"/>
                    </a:cubicBezTo>
                    <a:cubicBezTo>
                      <a:pt x="1189964" y="598748"/>
                      <a:pt x="1249480" y="583388"/>
                      <a:pt x="1115731" y="566671"/>
                    </a:cubicBezTo>
                    <a:cubicBezTo>
                      <a:pt x="1068600" y="425277"/>
                      <a:pt x="1093524" y="515181"/>
                      <a:pt x="1115731" y="193183"/>
                    </a:cubicBezTo>
                    <a:cubicBezTo>
                      <a:pt x="1116665" y="179640"/>
                      <a:pt x="1122539" y="166689"/>
                      <a:pt x="1128610" y="154547"/>
                    </a:cubicBezTo>
                    <a:cubicBezTo>
                      <a:pt x="1135532" y="140703"/>
                      <a:pt x="1145782" y="128789"/>
                      <a:pt x="1154368" y="115910"/>
                    </a:cubicBezTo>
                    <a:cubicBezTo>
                      <a:pt x="1165952" y="81154"/>
                      <a:pt x="1179522" y="63490"/>
                      <a:pt x="1154368" y="25758"/>
                    </a:cubicBezTo>
                    <a:cubicBezTo>
                      <a:pt x="1145782" y="12879"/>
                      <a:pt x="1128610" y="8586"/>
                      <a:pt x="1115731" y="0"/>
                    </a:cubicBezTo>
                    <a:cubicBezTo>
                      <a:pt x="1094266" y="4293"/>
                      <a:pt x="1069550" y="737"/>
                      <a:pt x="1051337" y="12879"/>
                    </a:cubicBezTo>
                    <a:cubicBezTo>
                      <a:pt x="1023622" y="31356"/>
                      <a:pt x="1047210" y="86525"/>
                      <a:pt x="1051337" y="103031"/>
                    </a:cubicBezTo>
                    <a:cubicBezTo>
                      <a:pt x="1024533" y="210248"/>
                      <a:pt x="1057171" y="104242"/>
                      <a:pt x="1012700" y="193183"/>
                    </a:cubicBezTo>
                    <a:cubicBezTo>
                      <a:pt x="1006629" y="205325"/>
                      <a:pt x="1009420" y="222221"/>
                      <a:pt x="999821" y="231820"/>
                    </a:cubicBezTo>
                    <a:cubicBezTo>
                      <a:pt x="990222" y="241419"/>
                      <a:pt x="974063" y="240406"/>
                      <a:pt x="961184" y="244699"/>
                    </a:cubicBezTo>
                    <a:lnTo>
                      <a:pt x="922548" y="360609"/>
                    </a:lnTo>
                    <a:cubicBezTo>
                      <a:pt x="918255" y="373488"/>
                      <a:pt x="920964" y="391715"/>
                      <a:pt x="909669" y="399245"/>
                    </a:cubicBezTo>
                    <a:lnTo>
                      <a:pt x="832396" y="450761"/>
                    </a:lnTo>
                    <a:cubicBezTo>
                      <a:pt x="815224" y="446468"/>
                      <a:pt x="792212" y="451480"/>
                      <a:pt x="780880" y="437882"/>
                    </a:cubicBezTo>
                    <a:cubicBezTo>
                      <a:pt x="766866" y="421066"/>
                      <a:pt x="768001" y="395378"/>
                      <a:pt x="768001" y="373488"/>
                    </a:cubicBezTo>
                    <a:cubicBezTo>
                      <a:pt x="768001" y="321794"/>
                      <a:pt x="770742" y="269631"/>
                      <a:pt x="780880" y="218941"/>
                    </a:cubicBezTo>
                    <a:cubicBezTo>
                      <a:pt x="783916" y="203763"/>
                      <a:pt x="800351" y="194449"/>
                      <a:pt x="806638" y="180304"/>
                    </a:cubicBezTo>
                    <a:cubicBezTo>
                      <a:pt x="817665" y="155493"/>
                      <a:pt x="832396" y="103031"/>
                      <a:pt x="832396" y="103031"/>
                    </a:cubicBezTo>
                    <a:lnTo>
                      <a:pt x="793759" y="12879"/>
                    </a:lnTo>
                    <a:close/>
                  </a:path>
                </a:pathLst>
              </a:cu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latin typeface="HG丸ｺﾞｼｯｸM-PRO" pitchFamily="50" charset="-128"/>
                  <a:ea typeface="HG丸ｺﾞｼｯｸM-PRO" pitchFamily="50" charset="-128"/>
                </a:endParaRPr>
              </a:p>
            </p:txBody>
          </p:sp>
          <p:sp>
            <p:nvSpPr>
              <p:cNvPr id="415" name="フリーフォーム 414"/>
              <p:cNvSpPr/>
              <p:nvPr/>
            </p:nvSpPr>
            <p:spPr>
              <a:xfrm>
                <a:off x="5241123" y="819682"/>
                <a:ext cx="45719" cy="463639"/>
              </a:xfrm>
              <a:custGeom>
                <a:avLst/>
                <a:gdLst>
                  <a:gd name="connsiteX0" fmla="*/ 29521 w 55279"/>
                  <a:gd name="connsiteY0" fmla="*/ 0 h 180304"/>
                  <a:gd name="connsiteX1" fmla="*/ 16642 w 55279"/>
                  <a:gd name="connsiteY1" fmla="*/ 154547 h 180304"/>
                  <a:gd name="connsiteX2" fmla="*/ 55279 w 55279"/>
                  <a:gd name="connsiteY2" fmla="*/ 180304 h 180304"/>
                </a:gdLst>
                <a:ahLst/>
                <a:cxnLst>
                  <a:cxn ang="0">
                    <a:pos x="connsiteX0" y="connsiteY0"/>
                  </a:cxn>
                  <a:cxn ang="0">
                    <a:pos x="connsiteX1" y="connsiteY1"/>
                  </a:cxn>
                  <a:cxn ang="0">
                    <a:pos x="connsiteX2" y="connsiteY2"/>
                  </a:cxn>
                </a:cxnLst>
                <a:rect l="l" t="t" r="r" b="b"/>
                <a:pathLst>
                  <a:path w="55279" h="180304">
                    <a:moveTo>
                      <a:pt x="29521" y="0"/>
                    </a:moveTo>
                    <a:cubicBezTo>
                      <a:pt x="4789" y="61833"/>
                      <a:pt x="-15654" y="81882"/>
                      <a:pt x="16642" y="154547"/>
                    </a:cubicBezTo>
                    <a:cubicBezTo>
                      <a:pt x="22928" y="168691"/>
                      <a:pt x="55279" y="180304"/>
                      <a:pt x="55279" y="180304"/>
                    </a:cubicBezTo>
                  </a:path>
                </a:pathLst>
              </a:cu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latin typeface="HG丸ｺﾞｼｯｸM-PRO" pitchFamily="50" charset="-128"/>
                  <a:ea typeface="HG丸ｺﾞｼｯｸM-PRO" pitchFamily="50" charset="-128"/>
                </a:endParaRPr>
              </a:p>
            </p:txBody>
          </p:sp>
          <p:sp>
            <p:nvSpPr>
              <p:cNvPr id="416" name="フリーフォーム 415"/>
              <p:cNvSpPr/>
              <p:nvPr/>
            </p:nvSpPr>
            <p:spPr>
              <a:xfrm flipH="1">
                <a:off x="5346533" y="784465"/>
                <a:ext cx="45719" cy="473958"/>
              </a:xfrm>
              <a:custGeom>
                <a:avLst/>
                <a:gdLst>
                  <a:gd name="connsiteX0" fmla="*/ 15601 w 15601"/>
                  <a:gd name="connsiteY0" fmla="*/ 334850 h 334850"/>
                  <a:gd name="connsiteX1" fmla="*/ 2722 w 15601"/>
                  <a:gd name="connsiteY1" fmla="*/ 0 h 334850"/>
                </a:gdLst>
                <a:ahLst/>
                <a:cxnLst>
                  <a:cxn ang="0">
                    <a:pos x="connsiteX0" y="connsiteY0"/>
                  </a:cxn>
                  <a:cxn ang="0">
                    <a:pos x="connsiteX1" y="connsiteY1"/>
                  </a:cxn>
                </a:cxnLst>
                <a:rect l="l" t="t" r="r" b="b"/>
                <a:pathLst>
                  <a:path w="15601" h="334850">
                    <a:moveTo>
                      <a:pt x="15601" y="334850"/>
                    </a:moveTo>
                    <a:cubicBezTo>
                      <a:pt x="-8813" y="163952"/>
                      <a:pt x="2722" y="275054"/>
                      <a:pt x="2722" y="0"/>
                    </a:cubicBezTo>
                  </a:path>
                </a:pathLst>
              </a:cu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latin typeface="HG丸ｺﾞｼｯｸM-PRO" pitchFamily="50" charset="-128"/>
                  <a:ea typeface="HG丸ｺﾞｼｯｸM-PRO" pitchFamily="50" charset="-128"/>
                </a:endParaRPr>
              </a:p>
            </p:txBody>
          </p:sp>
          <p:sp>
            <p:nvSpPr>
              <p:cNvPr id="417" name="フリーフォーム 416"/>
              <p:cNvSpPr/>
              <p:nvPr/>
            </p:nvSpPr>
            <p:spPr>
              <a:xfrm>
                <a:off x="5816177" y="792829"/>
                <a:ext cx="77274" cy="412124"/>
              </a:xfrm>
              <a:custGeom>
                <a:avLst/>
                <a:gdLst>
                  <a:gd name="connsiteX0" fmla="*/ 0 w 77274"/>
                  <a:gd name="connsiteY0" fmla="*/ 412124 h 412124"/>
                  <a:gd name="connsiteX1" fmla="*/ 12879 w 77274"/>
                  <a:gd name="connsiteY1" fmla="*/ 347730 h 412124"/>
                  <a:gd name="connsiteX2" fmla="*/ 38637 w 77274"/>
                  <a:gd name="connsiteY2" fmla="*/ 270456 h 412124"/>
                  <a:gd name="connsiteX3" fmla="*/ 51516 w 77274"/>
                  <a:gd name="connsiteY3" fmla="*/ 128789 h 412124"/>
                  <a:gd name="connsiteX4" fmla="*/ 64395 w 77274"/>
                  <a:gd name="connsiteY4" fmla="*/ 38637 h 412124"/>
                  <a:gd name="connsiteX5" fmla="*/ 77274 w 77274"/>
                  <a:gd name="connsiteY5" fmla="*/ 0 h 41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74" h="412124">
                    <a:moveTo>
                      <a:pt x="0" y="412124"/>
                    </a:moveTo>
                    <a:cubicBezTo>
                      <a:pt x="4293" y="390659"/>
                      <a:pt x="7119" y="368848"/>
                      <a:pt x="12879" y="347730"/>
                    </a:cubicBezTo>
                    <a:cubicBezTo>
                      <a:pt x="20023" y="321535"/>
                      <a:pt x="38637" y="270456"/>
                      <a:pt x="38637" y="270456"/>
                    </a:cubicBezTo>
                    <a:cubicBezTo>
                      <a:pt x="42930" y="223234"/>
                      <a:pt x="46280" y="175916"/>
                      <a:pt x="51516" y="128789"/>
                    </a:cubicBezTo>
                    <a:cubicBezTo>
                      <a:pt x="54868" y="98619"/>
                      <a:pt x="58442" y="68403"/>
                      <a:pt x="64395" y="38637"/>
                    </a:cubicBezTo>
                    <a:cubicBezTo>
                      <a:pt x="67057" y="25325"/>
                      <a:pt x="77274" y="0"/>
                      <a:pt x="77274" y="0"/>
                    </a:cubicBezTo>
                  </a:path>
                </a:pathLst>
              </a:cu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latin typeface="HG丸ｺﾞｼｯｸM-PRO" pitchFamily="50" charset="-128"/>
                  <a:ea typeface="HG丸ｺﾞｼｯｸM-PRO" pitchFamily="50" charset="-128"/>
                </a:endParaRPr>
              </a:p>
            </p:txBody>
          </p:sp>
          <p:sp>
            <p:nvSpPr>
              <p:cNvPr id="418" name="フリーフォーム 417"/>
              <p:cNvSpPr/>
              <p:nvPr/>
            </p:nvSpPr>
            <p:spPr>
              <a:xfrm>
                <a:off x="5813979" y="959817"/>
                <a:ext cx="141668" cy="296214"/>
              </a:xfrm>
              <a:custGeom>
                <a:avLst/>
                <a:gdLst>
                  <a:gd name="connsiteX0" fmla="*/ 0 w 141668"/>
                  <a:gd name="connsiteY0" fmla="*/ 296214 h 296214"/>
                  <a:gd name="connsiteX1" fmla="*/ 25758 w 141668"/>
                  <a:gd name="connsiteY1" fmla="*/ 231820 h 296214"/>
                  <a:gd name="connsiteX2" fmla="*/ 38637 w 141668"/>
                  <a:gd name="connsiteY2" fmla="*/ 193183 h 296214"/>
                  <a:gd name="connsiteX3" fmla="*/ 64394 w 141668"/>
                  <a:gd name="connsiteY3" fmla="*/ 154547 h 296214"/>
                  <a:gd name="connsiteX4" fmla="*/ 90152 w 141668"/>
                  <a:gd name="connsiteY4" fmla="*/ 77273 h 296214"/>
                  <a:gd name="connsiteX5" fmla="*/ 103031 w 141668"/>
                  <a:gd name="connsiteY5" fmla="*/ 38637 h 296214"/>
                  <a:gd name="connsiteX6" fmla="*/ 115910 w 141668"/>
                  <a:gd name="connsiteY6" fmla="*/ 0 h 296214"/>
                  <a:gd name="connsiteX7" fmla="*/ 141668 w 141668"/>
                  <a:gd name="connsiteY7" fmla="*/ 0 h 296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668" h="296214">
                    <a:moveTo>
                      <a:pt x="0" y="296214"/>
                    </a:moveTo>
                    <a:cubicBezTo>
                      <a:pt x="8586" y="274749"/>
                      <a:pt x="17641" y="253466"/>
                      <a:pt x="25758" y="231820"/>
                    </a:cubicBezTo>
                    <a:cubicBezTo>
                      <a:pt x="30525" y="219109"/>
                      <a:pt x="32566" y="205325"/>
                      <a:pt x="38637" y="193183"/>
                    </a:cubicBezTo>
                    <a:cubicBezTo>
                      <a:pt x="45559" y="179339"/>
                      <a:pt x="58108" y="168691"/>
                      <a:pt x="64394" y="154547"/>
                    </a:cubicBezTo>
                    <a:cubicBezTo>
                      <a:pt x="75421" y="129736"/>
                      <a:pt x="81566" y="103031"/>
                      <a:pt x="90152" y="77273"/>
                    </a:cubicBezTo>
                    <a:lnTo>
                      <a:pt x="103031" y="38637"/>
                    </a:lnTo>
                    <a:cubicBezTo>
                      <a:pt x="107324" y="25758"/>
                      <a:pt x="102334" y="0"/>
                      <a:pt x="115910" y="0"/>
                    </a:cubicBezTo>
                    <a:lnTo>
                      <a:pt x="141668" y="0"/>
                    </a:lnTo>
                  </a:path>
                </a:pathLst>
              </a:cu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latin typeface="HG丸ｺﾞｼｯｸM-PRO" pitchFamily="50" charset="-128"/>
                  <a:ea typeface="HG丸ｺﾞｼｯｸM-PRO" pitchFamily="50" charset="-128"/>
                </a:endParaRPr>
              </a:p>
            </p:txBody>
          </p:sp>
          <p:sp>
            <p:nvSpPr>
              <p:cNvPr id="419" name="フリーフォーム 418"/>
              <p:cNvSpPr/>
              <p:nvPr/>
            </p:nvSpPr>
            <p:spPr>
              <a:xfrm>
                <a:off x="5826096" y="946605"/>
                <a:ext cx="193288" cy="347730"/>
              </a:xfrm>
              <a:custGeom>
                <a:avLst/>
                <a:gdLst>
                  <a:gd name="connsiteX0" fmla="*/ 0 w 193288"/>
                  <a:gd name="connsiteY0" fmla="*/ 347730 h 347730"/>
                  <a:gd name="connsiteX1" fmla="*/ 51516 w 193288"/>
                  <a:gd name="connsiteY1" fmla="*/ 283335 h 347730"/>
                  <a:gd name="connsiteX2" fmla="*/ 115910 w 193288"/>
                  <a:gd name="connsiteY2" fmla="*/ 206062 h 347730"/>
                  <a:gd name="connsiteX3" fmla="*/ 128789 w 193288"/>
                  <a:gd name="connsiteY3" fmla="*/ 64394 h 347730"/>
                  <a:gd name="connsiteX4" fmla="*/ 154547 w 193288"/>
                  <a:gd name="connsiteY4" fmla="*/ 25758 h 347730"/>
                  <a:gd name="connsiteX5" fmla="*/ 193184 w 193288"/>
                  <a:gd name="connsiteY5" fmla="*/ 0 h 34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288" h="347730">
                    <a:moveTo>
                      <a:pt x="0" y="347730"/>
                    </a:moveTo>
                    <a:cubicBezTo>
                      <a:pt x="17172" y="326265"/>
                      <a:pt x="33415" y="304022"/>
                      <a:pt x="51516" y="283335"/>
                    </a:cubicBezTo>
                    <a:cubicBezTo>
                      <a:pt x="120929" y="204007"/>
                      <a:pt x="63197" y="285134"/>
                      <a:pt x="115910" y="206062"/>
                    </a:cubicBezTo>
                    <a:cubicBezTo>
                      <a:pt x="120203" y="158839"/>
                      <a:pt x="118854" y="110759"/>
                      <a:pt x="128789" y="64394"/>
                    </a:cubicBezTo>
                    <a:cubicBezTo>
                      <a:pt x="132032" y="49259"/>
                      <a:pt x="142460" y="35427"/>
                      <a:pt x="154547" y="25758"/>
                    </a:cubicBezTo>
                    <a:cubicBezTo>
                      <a:pt x="197257" y="-8409"/>
                      <a:pt x="193184" y="32757"/>
                      <a:pt x="193184" y="0"/>
                    </a:cubicBezTo>
                  </a:path>
                </a:pathLst>
              </a:cu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latin typeface="HG丸ｺﾞｼｯｸM-PRO" pitchFamily="50" charset="-128"/>
                  <a:ea typeface="HG丸ｺﾞｼｯｸM-PRO" pitchFamily="50" charset="-128"/>
                </a:endParaRPr>
              </a:p>
            </p:txBody>
          </p:sp>
          <p:sp>
            <p:nvSpPr>
              <p:cNvPr id="420" name="フリーフォーム 419"/>
              <p:cNvSpPr/>
              <p:nvPr/>
            </p:nvSpPr>
            <p:spPr>
              <a:xfrm flipH="1">
                <a:off x="4588293" y="830698"/>
                <a:ext cx="218941" cy="386366"/>
              </a:xfrm>
              <a:custGeom>
                <a:avLst/>
                <a:gdLst>
                  <a:gd name="connsiteX0" fmla="*/ 0 w 218941"/>
                  <a:gd name="connsiteY0" fmla="*/ 386366 h 386366"/>
                  <a:gd name="connsiteX1" fmla="*/ 51516 w 218941"/>
                  <a:gd name="connsiteY1" fmla="*/ 244699 h 386366"/>
                  <a:gd name="connsiteX2" fmla="*/ 64395 w 218941"/>
                  <a:gd name="connsiteY2" fmla="*/ 193183 h 386366"/>
                  <a:gd name="connsiteX3" fmla="*/ 90152 w 218941"/>
                  <a:gd name="connsiteY3" fmla="*/ 154547 h 386366"/>
                  <a:gd name="connsiteX4" fmla="*/ 115910 w 218941"/>
                  <a:gd name="connsiteY4" fmla="*/ 103031 h 386366"/>
                  <a:gd name="connsiteX5" fmla="*/ 154547 w 218941"/>
                  <a:gd name="connsiteY5" fmla="*/ 64395 h 386366"/>
                  <a:gd name="connsiteX6" fmla="*/ 180304 w 218941"/>
                  <a:gd name="connsiteY6" fmla="*/ 25758 h 386366"/>
                  <a:gd name="connsiteX7" fmla="*/ 218941 w 218941"/>
                  <a:gd name="connsiteY7" fmla="*/ 0 h 38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941" h="386366">
                    <a:moveTo>
                      <a:pt x="0" y="386366"/>
                    </a:moveTo>
                    <a:cubicBezTo>
                      <a:pt x="17070" y="343691"/>
                      <a:pt x="40493" y="288789"/>
                      <a:pt x="51516" y="244699"/>
                    </a:cubicBezTo>
                    <a:cubicBezTo>
                      <a:pt x="55809" y="227527"/>
                      <a:pt x="57423" y="209452"/>
                      <a:pt x="64395" y="193183"/>
                    </a:cubicBezTo>
                    <a:cubicBezTo>
                      <a:pt x="70492" y="178956"/>
                      <a:pt x="82473" y="167986"/>
                      <a:pt x="90152" y="154547"/>
                    </a:cubicBezTo>
                    <a:cubicBezTo>
                      <a:pt x="99677" y="137878"/>
                      <a:pt x="104751" y="118654"/>
                      <a:pt x="115910" y="103031"/>
                    </a:cubicBezTo>
                    <a:cubicBezTo>
                      <a:pt x="126496" y="88210"/>
                      <a:pt x="142887" y="78387"/>
                      <a:pt x="154547" y="64395"/>
                    </a:cubicBezTo>
                    <a:cubicBezTo>
                      <a:pt x="164456" y="52504"/>
                      <a:pt x="169359" y="36703"/>
                      <a:pt x="180304" y="25758"/>
                    </a:cubicBezTo>
                    <a:cubicBezTo>
                      <a:pt x="191249" y="14813"/>
                      <a:pt x="218941" y="0"/>
                      <a:pt x="218941" y="0"/>
                    </a:cubicBezTo>
                  </a:path>
                </a:pathLst>
              </a:cu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latin typeface="HG丸ｺﾞｼｯｸM-PRO" pitchFamily="50" charset="-128"/>
                  <a:ea typeface="HG丸ｺﾞｼｯｸM-PRO" pitchFamily="50" charset="-128"/>
                </a:endParaRPr>
              </a:p>
            </p:txBody>
          </p:sp>
          <p:sp>
            <p:nvSpPr>
              <p:cNvPr id="421" name="アーチ 420"/>
              <p:cNvSpPr/>
              <p:nvPr/>
            </p:nvSpPr>
            <p:spPr>
              <a:xfrm rot="12441370" flipH="1">
                <a:off x="5193500" y="3435060"/>
                <a:ext cx="1759974" cy="1327675"/>
              </a:xfrm>
              <a:prstGeom prst="blockArc">
                <a:avLst>
                  <a:gd name="adj1" fmla="val 12675863"/>
                  <a:gd name="adj2" fmla="val 19971189"/>
                  <a:gd name="adj3" fmla="val 9036"/>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chemeClr val="tx1"/>
                  </a:solidFill>
                  <a:latin typeface="HG丸ｺﾞｼｯｸM-PRO" pitchFamily="50" charset="-128"/>
                  <a:ea typeface="HG丸ｺﾞｼｯｸM-PRO" pitchFamily="50" charset="-128"/>
                </a:endParaRPr>
              </a:p>
            </p:txBody>
          </p:sp>
          <p:sp>
            <p:nvSpPr>
              <p:cNvPr id="422" name="正方形/長方形 421"/>
              <p:cNvSpPr/>
              <p:nvPr/>
            </p:nvSpPr>
            <p:spPr>
              <a:xfrm>
                <a:off x="4803025" y="1314504"/>
                <a:ext cx="1005547" cy="1553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latin typeface="HG丸ｺﾞｼｯｸM-PRO" pitchFamily="50" charset="-128"/>
                  <a:ea typeface="HG丸ｺﾞｼｯｸM-PRO" pitchFamily="50" charset="-128"/>
                </a:endParaRPr>
              </a:p>
            </p:txBody>
          </p:sp>
          <p:sp>
            <p:nvSpPr>
              <p:cNvPr id="423" name="フリーフォーム 422"/>
              <p:cNvSpPr/>
              <p:nvPr/>
            </p:nvSpPr>
            <p:spPr>
              <a:xfrm rot="1284638" flipH="1">
                <a:off x="4749118" y="827255"/>
                <a:ext cx="315241" cy="365193"/>
              </a:xfrm>
              <a:custGeom>
                <a:avLst/>
                <a:gdLst>
                  <a:gd name="connsiteX0" fmla="*/ 0 w 218941"/>
                  <a:gd name="connsiteY0" fmla="*/ 386366 h 386366"/>
                  <a:gd name="connsiteX1" fmla="*/ 51516 w 218941"/>
                  <a:gd name="connsiteY1" fmla="*/ 244699 h 386366"/>
                  <a:gd name="connsiteX2" fmla="*/ 64395 w 218941"/>
                  <a:gd name="connsiteY2" fmla="*/ 193183 h 386366"/>
                  <a:gd name="connsiteX3" fmla="*/ 90152 w 218941"/>
                  <a:gd name="connsiteY3" fmla="*/ 154547 h 386366"/>
                  <a:gd name="connsiteX4" fmla="*/ 115910 w 218941"/>
                  <a:gd name="connsiteY4" fmla="*/ 103031 h 386366"/>
                  <a:gd name="connsiteX5" fmla="*/ 154547 w 218941"/>
                  <a:gd name="connsiteY5" fmla="*/ 64395 h 386366"/>
                  <a:gd name="connsiteX6" fmla="*/ 180304 w 218941"/>
                  <a:gd name="connsiteY6" fmla="*/ 25758 h 386366"/>
                  <a:gd name="connsiteX7" fmla="*/ 218941 w 218941"/>
                  <a:gd name="connsiteY7" fmla="*/ 0 h 38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941" h="386366">
                    <a:moveTo>
                      <a:pt x="0" y="386366"/>
                    </a:moveTo>
                    <a:cubicBezTo>
                      <a:pt x="17070" y="343691"/>
                      <a:pt x="40493" y="288789"/>
                      <a:pt x="51516" y="244699"/>
                    </a:cubicBezTo>
                    <a:cubicBezTo>
                      <a:pt x="55809" y="227527"/>
                      <a:pt x="57423" y="209452"/>
                      <a:pt x="64395" y="193183"/>
                    </a:cubicBezTo>
                    <a:cubicBezTo>
                      <a:pt x="70492" y="178956"/>
                      <a:pt x="82473" y="167986"/>
                      <a:pt x="90152" y="154547"/>
                    </a:cubicBezTo>
                    <a:cubicBezTo>
                      <a:pt x="99677" y="137878"/>
                      <a:pt x="104751" y="118654"/>
                      <a:pt x="115910" y="103031"/>
                    </a:cubicBezTo>
                    <a:cubicBezTo>
                      <a:pt x="126496" y="88210"/>
                      <a:pt x="142887" y="78387"/>
                      <a:pt x="154547" y="64395"/>
                    </a:cubicBezTo>
                    <a:cubicBezTo>
                      <a:pt x="164456" y="52504"/>
                      <a:pt x="169359" y="36703"/>
                      <a:pt x="180304" y="25758"/>
                    </a:cubicBezTo>
                    <a:cubicBezTo>
                      <a:pt x="191249" y="14813"/>
                      <a:pt x="218941" y="0"/>
                      <a:pt x="218941" y="0"/>
                    </a:cubicBezTo>
                  </a:path>
                </a:pathLst>
              </a:cu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latin typeface="HG丸ｺﾞｼｯｸM-PRO" pitchFamily="50" charset="-128"/>
                  <a:ea typeface="HG丸ｺﾞｼｯｸM-PRO" pitchFamily="50" charset="-128"/>
                </a:endParaRPr>
              </a:p>
            </p:txBody>
          </p:sp>
          <p:sp>
            <p:nvSpPr>
              <p:cNvPr id="424" name="フリーフォーム 423"/>
              <p:cNvSpPr/>
              <p:nvPr/>
            </p:nvSpPr>
            <p:spPr>
              <a:xfrm>
                <a:off x="4983778" y="782317"/>
                <a:ext cx="45719" cy="473958"/>
              </a:xfrm>
              <a:custGeom>
                <a:avLst/>
                <a:gdLst>
                  <a:gd name="connsiteX0" fmla="*/ 15601 w 15601"/>
                  <a:gd name="connsiteY0" fmla="*/ 334850 h 334850"/>
                  <a:gd name="connsiteX1" fmla="*/ 2722 w 15601"/>
                  <a:gd name="connsiteY1" fmla="*/ 0 h 334850"/>
                </a:gdLst>
                <a:ahLst/>
                <a:cxnLst>
                  <a:cxn ang="0">
                    <a:pos x="connsiteX0" y="connsiteY0"/>
                  </a:cxn>
                  <a:cxn ang="0">
                    <a:pos x="connsiteX1" y="connsiteY1"/>
                  </a:cxn>
                </a:cxnLst>
                <a:rect l="l" t="t" r="r" b="b"/>
                <a:pathLst>
                  <a:path w="15601" h="334850">
                    <a:moveTo>
                      <a:pt x="15601" y="334850"/>
                    </a:moveTo>
                    <a:cubicBezTo>
                      <a:pt x="-8813" y="163952"/>
                      <a:pt x="2722" y="275054"/>
                      <a:pt x="2722" y="0"/>
                    </a:cubicBezTo>
                  </a:path>
                </a:pathLst>
              </a:cu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latin typeface="HG丸ｺﾞｼｯｸM-PRO" pitchFamily="50" charset="-128"/>
                  <a:ea typeface="HG丸ｺﾞｼｯｸM-PRO" pitchFamily="50" charset="-128"/>
                </a:endParaRPr>
              </a:p>
            </p:txBody>
          </p:sp>
          <p:sp>
            <p:nvSpPr>
              <p:cNvPr id="425" name="フリーフォーム 424"/>
              <p:cNvSpPr/>
              <p:nvPr/>
            </p:nvSpPr>
            <p:spPr>
              <a:xfrm rot="20356645" flipH="1">
                <a:off x="5556170" y="858480"/>
                <a:ext cx="99336" cy="425656"/>
              </a:xfrm>
              <a:custGeom>
                <a:avLst/>
                <a:gdLst>
                  <a:gd name="connsiteX0" fmla="*/ 15601 w 15601"/>
                  <a:gd name="connsiteY0" fmla="*/ 334850 h 334850"/>
                  <a:gd name="connsiteX1" fmla="*/ 2722 w 15601"/>
                  <a:gd name="connsiteY1" fmla="*/ 0 h 334850"/>
                </a:gdLst>
                <a:ahLst/>
                <a:cxnLst>
                  <a:cxn ang="0">
                    <a:pos x="connsiteX0" y="connsiteY0"/>
                  </a:cxn>
                  <a:cxn ang="0">
                    <a:pos x="connsiteX1" y="connsiteY1"/>
                  </a:cxn>
                </a:cxnLst>
                <a:rect l="l" t="t" r="r" b="b"/>
                <a:pathLst>
                  <a:path w="15601" h="334850">
                    <a:moveTo>
                      <a:pt x="15601" y="334850"/>
                    </a:moveTo>
                    <a:cubicBezTo>
                      <a:pt x="-8813" y="163952"/>
                      <a:pt x="2722" y="275054"/>
                      <a:pt x="2722" y="0"/>
                    </a:cubicBezTo>
                  </a:path>
                </a:pathLst>
              </a:cu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latin typeface="HG丸ｺﾞｼｯｸM-PRO" pitchFamily="50" charset="-128"/>
                  <a:ea typeface="HG丸ｺﾞｼｯｸM-PRO" pitchFamily="50" charset="-128"/>
                </a:endParaRPr>
              </a:p>
            </p:txBody>
          </p:sp>
          <p:sp>
            <p:nvSpPr>
              <p:cNvPr id="426" name="円/楕円 425"/>
              <p:cNvSpPr/>
              <p:nvPr/>
            </p:nvSpPr>
            <p:spPr>
              <a:xfrm>
                <a:off x="4913923" y="3284742"/>
                <a:ext cx="108000" cy="108000"/>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427" name="円/楕円 426"/>
              <p:cNvSpPr/>
              <p:nvPr/>
            </p:nvSpPr>
            <p:spPr>
              <a:xfrm>
                <a:off x="5066323" y="3437142"/>
                <a:ext cx="108000" cy="108000"/>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428" name="円/楕円 427"/>
              <p:cNvSpPr/>
              <p:nvPr/>
            </p:nvSpPr>
            <p:spPr>
              <a:xfrm>
                <a:off x="4922507" y="3447873"/>
                <a:ext cx="108000" cy="108000"/>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429" name="円/楕円 428"/>
              <p:cNvSpPr/>
              <p:nvPr/>
            </p:nvSpPr>
            <p:spPr>
              <a:xfrm>
                <a:off x="5038719" y="2019946"/>
                <a:ext cx="430041" cy="378583"/>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430" name="円/楕円 429"/>
              <p:cNvSpPr/>
              <p:nvPr/>
            </p:nvSpPr>
            <p:spPr>
              <a:xfrm>
                <a:off x="5320210" y="1940503"/>
                <a:ext cx="598388" cy="378583"/>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431" name="円/楕円 430"/>
              <p:cNvSpPr/>
              <p:nvPr/>
            </p:nvSpPr>
            <p:spPr>
              <a:xfrm>
                <a:off x="4819600" y="2298850"/>
                <a:ext cx="567290" cy="378583"/>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432" name="円/楕円 431"/>
              <p:cNvSpPr/>
              <p:nvPr/>
            </p:nvSpPr>
            <p:spPr>
              <a:xfrm>
                <a:off x="5303148" y="2245704"/>
                <a:ext cx="602951" cy="543774"/>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433" name="円/楕円 432"/>
              <p:cNvSpPr/>
              <p:nvPr/>
            </p:nvSpPr>
            <p:spPr>
              <a:xfrm>
                <a:off x="5000752" y="2552059"/>
                <a:ext cx="524650" cy="559448"/>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434" name="円/楕円 433"/>
              <p:cNvSpPr/>
              <p:nvPr/>
            </p:nvSpPr>
            <p:spPr>
              <a:xfrm>
                <a:off x="5191119" y="2172346"/>
                <a:ext cx="430041" cy="378583"/>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435" name="フリーフォーム 434"/>
              <p:cNvSpPr/>
              <p:nvPr/>
            </p:nvSpPr>
            <p:spPr>
              <a:xfrm rot="3815307">
                <a:off x="5257100" y="2946056"/>
                <a:ext cx="842233" cy="835563"/>
              </a:xfrm>
              <a:custGeom>
                <a:avLst/>
                <a:gdLst>
                  <a:gd name="connsiteX0" fmla="*/ 97931 w 566202"/>
                  <a:gd name="connsiteY0" fmla="*/ 27709 h 692727"/>
                  <a:gd name="connsiteX1" fmla="*/ 28658 w 566202"/>
                  <a:gd name="connsiteY1" fmla="*/ 41564 h 692727"/>
                  <a:gd name="connsiteX2" fmla="*/ 949 w 566202"/>
                  <a:gd name="connsiteY2" fmla="*/ 83127 h 692727"/>
                  <a:gd name="connsiteX3" fmla="*/ 14804 w 566202"/>
                  <a:gd name="connsiteY3" fmla="*/ 387927 h 692727"/>
                  <a:gd name="connsiteX4" fmla="*/ 28658 w 566202"/>
                  <a:gd name="connsiteY4" fmla="*/ 429491 h 692727"/>
                  <a:gd name="connsiteX5" fmla="*/ 84077 w 566202"/>
                  <a:gd name="connsiteY5" fmla="*/ 498764 h 692727"/>
                  <a:gd name="connsiteX6" fmla="*/ 125640 w 566202"/>
                  <a:gd name="connsiteY6" fmla="*/ 581891 h 692727"/>
                  <a:gd name="connsiteX7" fmla="*/ 250331 w 566202"/>
                  <a:gd name="connsiteY7" fmla="*/ 651164 h 692727"/>
                  <a:gd name="connsiteX8" fmla="*/ 361167 w 566202"/>
                  <a:gd name="connsiteY8" fmla="*/ 692727 h 692727"/>
                  <a:gd name="connsiteX9" fmla="*/ 472004 w 566202"/>
                  <a:gd name="connsiteY9" fmla="*/ 678873 h 692727"/>
                  <a:gd name="connsiteX10" fmla="*/ 513567 w 566202"/>
                  <a:gd name="connsiteY10" fmla="*/ 595745 h 692727"/>
                  <a:gd name="connsiteX11" fmla="*/ 541277 w 566202"/>
                  <a:gd name="connsiteY11" fmla="*/ 568036 h 692727"/>
                  <a:gd name="connsiteX12" fmla="*/ 541277 w 566202"/>
                  <a:gd name="connsiteY12" fmla="*/ 263236 h 692727"/>
                  <a:gd name="connsiteX13" fmla="*/ 402731 w 566202"/>
                  <a:gd name="connsiteY13" fmla="*/ 124691 h 692727"/>
                  <a:gd name="connsiteX14" fmla="*/ 305749 w 566202"/>
                  <a:gd name="connsiteY14" fmla="*/ 55418 h 692727"/>
                  <a:gd name="connsiteX15" fmla="*/ 222622 w 566202"/>
                  <a:gd name="connsiteY15" fmla="*/ 27709 h 692727"/>
                  <a:gd name="connsiteX16" fmla="*/ 139495 w 566202"/>
                  <a:gd name="connsiteY16" fmla="*/ 0 h 692727"/>
                  <a:gd name="connsiteX17" fmla="*/ 42513 w 566202"/>
                  <a:gd name="connsiteY17" fmla="*/ 0 h 69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6202" h="692727">
                    <a:moveTo>
                      <a:pt x="97931" y="27709"/>
                    </a:moveTo>
                    <a:cubicBezTo>
                      <a:pt x="74840" y="32327"/>
                      <a:pt x="49104" y="29881"/>
                      <a:pt x="28658" y="41564"/>
                    </a:cubicBezTo>
                    <a:cubicBezTo>
                      <a:pt x="14201" y="49825"/>
                      <a:pt x="1614" y="66489"/>
                      <a:pt x="949" y="83127"/>
                    </a:cubicBezTo>
                    <a:cubicBezTo>
                      <a:pt x="-3116" y="184751"/>
                      <a:pt x="6694" y="286546"/>
                      <a:pt x="14804" y="387927"/>
                    </a:cubicBezTo>
                    <a:cubicBezTo>
                      <a:pt x="15969" y="402485"/>
                      <a:pt x="22127" y="416429"/>
                      <a:pt x="28658" y="429491"/>
                    </a:cubicBezTo>
                    <a:cubicBezTo>
                      <a:pt x="46134" y="464444"/>
                      <a:pt x="58305" y="472992"/>
                      <a:pt x="84077" y="498764"/>
                    </a:cubicBezTo>
                    <a:cubicBezTo>
                      <a:pt x="93959" y="528412"/>
                      <a:pt x="100363" y="559773"/>
                      <a:pt x="125640" y="581891"/>
                    </a:cubicBezTo>
                    <a:cubicBezTo>
                      <a:pt x="242124" y="683815"/>
                      <a:pt x="167875" y="609936"/>
                      <a:pt x="250331" y="651164"/>
                    </a:cubicBezTo>
                    <a:cubicBezTo>
                      <a:pt x="345462" y="698730"/>
                      <a:pt x="227522" y="665999"/>
                      <a:pt x="361167" y="692727"/>
                    </a:cubicBezTo>
                    <a:cubicBezTo>
                      <a:pt x="398113" y="688109"/>
                      <a:pt x="437434" y="692701"/>
                      <a:pt x="472004" y="678873"/>
                    </a:cubicBezTo>
                    <a:cubicBezTo>
                      <a:pt x="499665" y="667809"/>
                      <a:pt x="501595" y="615698"/>
                      <a:pt x="513567" y="595745"/>
                    </a:cubicBezTo>
                    <a:cubicBezTo>
                      <a:pt x="520288" y="584544"/>
                      <a:pt x="532040" y="577272"/>
                      <a:pt x="541277" y="568036"/>
                    </a:cubicBezTo>
                    <a:cubicBezTo>
                      <a:pt x="570207" y="452310"/>
                      <a:pt x="578553" y="442162"/>
                      <a:pt x="541277" y="263236"/>
                    </a:cubicBezTo>
                    <a:cubicBezTo>
                      <a:pt x="525313" y="186609"/>
                      <a:pt x="455640" y="164373"/>
                      <a:pt x="402731" y="124691"/>
                    </a:cubicBezTo>
                    <a:cubicBezTo>
                      <a:pt x="395284" y="119106"/>
                      <a:pt x="322327" y="62786"/>
                      <a:pt x="305749" y="55418"/>
                    </a:cubicBezTo>
                    <a:cubicBezTo>
                      <a:pt x="279059" y="43556"/>
                      <a:pt x="250331" y="36945"/>
                      <a:pt x="222622" y="27709"/>
                    </a:cubicBezTo>
                    <a:cubicBezTo>
                      <a:pt x="222620" y="27708"/>
                      <a:pt x="139498" y="0"/>
                      <a:pt x="139495" y="0"/>
                    </a:cubicBezTo>
                    <a:lnTo>
                      <a:pt x="42513" y="0"/>
                    </a:lnTo>
                  </a:path>
                </a:pathLst>
              </a:cu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latin typeface="HG丸ｺﾞｼｯｸM-PRO" pitchFamily="50" charset="-128"/>
                  <a:ea typeface="HG丸ｺﾞｼｯｸM-PRO" pitchFamily="50" charset="-128"/>
                </a:endParaRPr>
              </a:p>
            </p:txBody>
          </p:sp>
          <p:sp>
            <p:nvSpPr>
              <p:cNvPr id="436" name="円/楕円 435"/>
              <p:cNvSpPr/>
              <p:nvPr/>
            </p:nvSpPr>
            <p:spPr>
              <a:xfrm>
                <a:off x="4608762" y="2543272"/>
                <a:ext cx="430041" cy="475311"/>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grpSp>
            <p:nvGrpSpPr>
              <p:cNvPr id="103" name="グループ化 436"/>
              <p:cNvGrpSpPr/>
              <p:nvPr/>
            </p:nvGrpSpPr>
            <p:grpSpPr>
              <a:xfrm>
                <a:off x="5274247" y="4092116"/>
                <a:ext cx="745137" cy="635370"/>
                <a:chOff x="5630007" y="4975672"/>
                <a:chExt cx="1177977" cy="904459"/>
              </a:xfrm>
            </p:grpSpPr>
            <p:sp>
              <p:nvSpPr>
                <p:cNvPr id="487" name="フローチャート: 端子 486"/>
                <p:cNvSpPr/>
                <p:nvPr/>
              </p:nvSpPr>
              <p:spPr>
                <a:xfrm rot="20840836">
                  <a:off x="5630007" y="4975672"/>
                  <a:ext cx="432000" cy="167425"/>
                </a:xfrm>
                <a:prstGeom prst="flowChartTerminator">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latin typeface="HG丸ｺﾞｼｯｸM-PRO" pitchFamily="50" charset="-128"/>
                    <a:ea typeface="HG丸ｺﾞｼｯｸM-PRO" pitchFamily="50" charset="-128"/>
                  </a:endParaRPr>
                </a:p>
              </p:txBody>
            </p:sp>
            <p:sp>
              <p:nvSpPr>
                <p:cNvPr id="488" name="フローチャート: 端子 487"/>
                <p:cNvSpPr/>
                <p:nvPr/>
              </p:nvSpPr>
              <p:spPr>
                <a:xfrm rot="20696960">
                  <a:off x="5724716" y="5079921"/>
                  <a:ext cx="432000" cy="167425"/>
                </a:xfrm>
                <a:prstGeom prst="flowChartTerminator">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latin typeface="HG丸ｺﾞｼｯｸM-PRO" pitchFamily="50" charset="-128"/>
                    <a:ea typeface="HG丸ｺﾞｼｯｸM-PRO" pitchFamily="50" charset="-128"/>
                  </a:endParaRPr>
                </a:p>
              </p:txBody>
            </p:sp>
            <p:sp>
              <p:nvSpPr>
                <p:cNvPr id="489" name="フローチャート: 端子 488"/>
                <p:cNvSpPr/>
                <p:nvPr/>
              </p:nvSpPr>
              <p:spPr>
                <a:xfrm rot="20410552">
                  <a:off x="5866905" y="5181126"/>
                  <a:ext cx="396000" cy="167425"/>
                </a:xfrm>
                <a:prstGeom prst="flowChartTerminator">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latin typeface="HG丸ｺﾞｼｯｸM-PRO" pitchFamily="50" charset="-128"/>
                    <a:ea typeface="HG丸ｺﾞｼｯｸM-PRO" pitchFamily="50" charset="-128"/>
                  </a:endParaRPr>
                </a:p>
              </p:txBody>
            </p:sp>
            <p:sp>
              <p:nvSpPr>
                <p:cNvPr id="490" name="フローチャート: 端子 489"/>
                <p:cNvSpPr/>
                <p:nvPr/>
              </p:nvSpPr>
              <p:spPr>
                <a:xfrm rot="20245017">
                  <a:off x="5967444" y="5293319"/>
                  <a:ext cx="432000" cy="167425"/>
                </a:xfrm>
                <a:prstGeom prst="flowChartTerminator">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latin typeface="HG丸ｺﾞｼｯｸM-PRO" pitchFamily="50" charset="-128"/>
                    <a:ea typeface="HG丸ｺﾞｼｯｸM-PRO" pitchFamily="50" charset="-128"/>
                  </a:endParaRPr>
                </a:p>
              </p:txBody>
            </p:sp>
            <p:sp>
              <p:nvSpPr>
                <p:cNvPr id="491" name="フローチャート: 端子 490"/>
                <p:cNvSpPr/>
                <p:nvPr/>
              </p:nvSpPr>
              <p:spPr>
                <a:xfrm rot="19554546">
                  <a:off x="6126622" y="5394416"/>
                  <a:ext cx="396000" cy="184645"/>
                </a:xfrm>
                <a:prstGeom prst="flowChartTerminator">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latin typeface="HG丸ｺﾞｼｯｸM-PRO" pitchFamily="50" charset="-128"/>
                    <a:ea typeface="HG丸ｺﾞｼｯｸM-PRO" pitchFamily="50" charset="-128"/>
                  </a:endParaRPr>
                </a:p>
              </p:txBody>
            </p:sp>
            <p:sp>
              <p:nvSpPr>
                <p:cNvPr id="492" name="フローチャート: 端子 491"/>
                <p:cNvSpPr/>
                <p:nvPr/>
              </p:nvSpPr>
              <p:spPr>
                <a:xfrm rot="18846864">
                  <a:off x="6288255" y="5499674"/>
                  <a:ext cx="360000" cy="167425"/>
                </a:xfrm>
                <a:prstGeom prst="flowChartTerminator">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latin typeface="HG丸ｺﾞｼｯｸM-PRO" pitchFamily="50" charset="-128"/>
                    <a:ea typeface="HG丸ｺﾞｼｯｸM-PRO" pitchFamily="50" charset="-128"/>
                  </a:endParaRPr>
                </a:p>
              </p:txBody>
            </p:sp>
            <p:sp>
              <p:nvSpPr>
                <p:cNvPr id="493" name="フローチャート: 端子 492"/>
                <p:cNvSpPr/>
                <p:nvPr/>
              </p:nvSpPr>
              <p:spPr>
                <a:xfrm rot="18328937">
                  <a:off x="6388999" y="5587597"/>
                  <a:ext cx="396000" cy="167425"/>
                </a:xfrm>
                <a:prstGeom prst="flowChartTerminator">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latin typeface="HG丸ｺﾞｼｯｸM-PRO" pitchFamily="50" charset="-128"/>
                    <a:ea typeface="HG丸ｺﾞｼｯｸM-PRO" pitchFamily="50" charset="-128"/>
                  </a:endParaRPr>
                </a:p>
              </p:txBody>
            </p:sp>
            <p:sp>
              <p:nvSpPr>
                <p:cNvPr id="494" name="フローチャート: 端子 493"/>
                <p:cNvSpPr/>
                <p:nvPr/>
              </p:nvSpPr>
              <p:spPr>
                <a:xfrm rot="17992522">
                  <a:off x="6558487" y="5630634"/>
                  <a:ext cx="338346" cy="160648"/>
                </a:xfrm>
                <a:prstGeom prst="flowChartTerminator">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latin typeface="HG丸ｺﾞｼｯｸM-PRO" pitchFamily="50" charset="-128"/>
                    <a:ea typeface="HG丸ｺﾞｼｯｸM-PRO" pitchFamily="50" charset="-128"/>
                  </a:endParaRPr>
                </a:p>
              </p:txBody>
            </p:sp>
          </p:grpSp>
          <p:grpSp>
            <p:nvGrpSpPr>
              <p:cNvPr id="104" name="グループ化 437"/>
              <p:cNvGrpSpPr/>
              <p:nvPr/>
            </p:nvGrpSpPr>
            <p:grpSpPr>
              <a:xfrm rot="19218999">
                <a:off x="6033904" y="4435238"/>
                <a:ext cx="591344" cy="483602"/>
                <a:chOff x="5630007" y="4975672"/>
                <a:chExt cx="1177977" cy="904459"/>
              </a:xfrm>
            </p:grpSpPr>
            <p:sp>
              <p:nvSpPr>
                <p:cNvPr id="479" name="フローチャート: 端子 478"/>
                <p:cNvSpPr/>
                <p:nvPr/>
              </p:nvSpPr>
              <p:spPr>
                <a:xfrm rot="20840836">
                  <a:off x="5630007" y="4975672"/>
                  <a:ext cx="432000" cy="167425"/>
                </a:xfrm>
                <a:prstGeom prst="flowChartTerminator">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latin typeface="HG丸ｺﾞｼｯｸM-PRO" pitchFamily="50" charset="-128"/>
                    <a:ea typeface="HG丸ｺﾞｼｯｸM-PRO" pitchFamily="50" charset="-128"/>
                  </a:endParaRPr>
                </a:p>
              </p:txBody>
            </p:sp>
            <p:sp>
              <p:nvSpPr>
                <p:cNvPr id="480" name="フローチャート: 端子 479"/>
                <p:cNvSpPr/>
                <p:nvPr/>
              </p:nvSpPr>
              <p:spPr>
                <a:xfrm rot="20696960">
                  <a:off x="5724716" y="5079921"/>
                  <a:ext cx="432000" cy="167425"/>
                </a:xfrm>
                <a:prstGeom prst="flowChartTerminator">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latin typeface="HG丸ｺﾞｼｯｸM-PRO" pitchFamily="50" charset="-128"/>
                    <a:ea typeface="HG丸ｺﾞｼｯｸM-PRO" pitchFamily="50" charset="-128"/>
                  </a:endParaRPr>
                </a:p>
              </p:txBody>
            </p:sp>
            <p:sp>
              <p:nvSpPr>
                <p:cNvPr id="481" name="フローチャート: 端子 480"/>
                <p:cNvSpPr/>
                <p:nvPr/>
              </p:nvSpPr>
              <p:spPr>
                <a:xfrm rot="20410552">
                  <a:off x="5866905" y="5181126"/>
                  <a:ext cx="396000" cy="167425"/>
                </a:xfrm>
                <a:prstGeom prst="flowChartTerminator">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latin typeface="HG丸ｺﾞｼｯｸM-PRO" pitchFamily="50" charset="-128"/>
                    <a:ea typeface="HG丸ｺﾞｼｯｸM-PRO" pitchFamily="50" charset="-128"/>
                  </a:endParaRPr>
                </a:p>
              </p:txBody>
            </p:sp>
            <p:sp>
              <p:nvSpPr>
                <p:cNvPr id="482" name="フローチャート: 端子 481"/>
                <p:cNvSpPr/>
                <p:nvPr/>
              </p:nvSpPr>
              <p:spPr>
                <a:xfrm rot="20245017">
                  <a:off x="5967444" y="5293319"/>
                  <a:ext cx="432000" cy="167425"/>
                </a:xfrm>
                <a:prstGeom prst="flowChartTerminator">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latin typeface="HG丸ｺﾞｼｯｸM-PRO" pitchFamily="50" charset="-128"/>
                    <a:ea typeface="HG丸ｺﾞｼｯｸM-PRO" pitchFamily="50" charset="-128"/>
                  </a:endParaRPr>
                </a:p>
              </p:txBody>
            </p:sp>
            <p:sp>
              <p:nvSpPr>
                <p:cNvPr id="483" name="フローチャート: 端子 482"/>
                <p:cNvSpPr/>
                <p:nvPr/>
              </p:nvSpPr>
              <p:spPr>
                <a:xfrm rot="19554546">
                  <a:off x="6126622" y="5394416"/>
                  <a:ext cx="396000" cy="184645"/>
                </a:xfrm>
                <a:prstGeom prst="flowChartTerminator">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latin typeface="HG丸ｺﾞｼｯｸM-PRO" pitchFamily="50" charset="-128"/>
                    <a:ea typeface="HG丸ｺﾞｼｯｸM-PRO" pitchFamily="50" charset="-128"/>
                  </a:endParaRPr>
                </a:p>
              </p:txBody>
            </p:sp>
            <p:sp>
              <p:nvSpPr>
                <p:cNvPr id="484" name="フローチャート: 端子 483"/>
                <p:cNvSpPr/>
                <p:nvPr/>
              </p:nvSpPr>
              <p:spPr>
                <a:xfrm rot="18846864">
                  <a:off x="6288255" y="5499674"/>
                  <a:ext cx="360000" cy="167425"/>
                </a:xfrm>
                <a:prstGeom prst="flowChartTerminator">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latin typeface="HG丸ｺﾞｼｯｸM-PRO" pitchFamily="50" charset="-128"/>
                    <a:ea typeface="HG丸ｺﾞｼｯｸM-PRO" pitchFamily="50" charset="-128"/>
                  </a:endParaRPr>
                </a:p>
              </p:txBody>
            </p:sp>
            <p:sp>
              <p:nvSpPr>
                <p:cNvPr id="485" name="フローチャート: 端子 484"/>
                <p:cNvSpPr/>
                <p:nvPr/>
              </p:nvSpPr>
              <p:spPr>
                <a:xfrm rot="18328937">
                  <a:off x="6388999" y="5587597"/>
                  <a:ext cx="396000" cy="167425"/>
                </a:xfrm>
                <a:prstGeom prst="flowChartTerminator">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latin typeface="HG丸ｺﾞｼｯｸM-PRO" pitchFamily="50" charset="-128"/>
                    <a:ea typeface="HG丸ｺﾞｼｯｸM-PRO" pitchFamily="50" charset="-128"/>
                  </a:endParaRPr>
                </a:p>
              </p:txBody>
            </p:sp>
            <p:sp>
              <p:nvSpPr>
                <p:cNvPr id="486" name="フローチャート: 端子 485"/>
                <p:cNvSpPr/>
                <p:nvPr/>
              </p:nvSpPr>
              <p:spPr>
                <a:xfrm rot="17992522">
                  <a:off x="6558487" y="5630634"/>
                  <a:ext cx="338346" cy="160648"/>
                </a:xfrm>
                <a:prstGeom prst="flowChartTerminator">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latin typeface="HG丸ｺﾞｼｯｸM-PRO" pitchFamily="50" charset="-128"/>
                    <a:ea typeface="HG丸ｺﾞｼｯｸM-PRO" pitchFamily="50" charset="-128"/>
                  </a:endParaRPr>
                </a:p>
              </p:txBody>
            </p:sp>
          </p:grpSp>
          <p:grpSp>
            <p:nvGrpSpPr>
              <p:cNvPr id="110" name="グループ化 438"/>
              <p:cNvGrpSpPr/>
              <p:nvPr/>
            </p:nvGrpSpPr>
            <p:grpSpPr>
              <a:xfrm rot="21426787">
                <a:off x="5048505" y="4105542"/>
                <a:ext cx="934042" cy="871026"/>
                <a:chOff x="5630007" y="4975672"/>
                <a:chExt cx="1177977" cy="904459"/>
              </a:xfrm>
            </p:grpSpPr>
            <p:sp>
              <p:nvSpPr>
                <p:cNvPr id="471" name="フローチャート: 端子 470"/>
                <p:cNvSpPr/>
                <p:nvPr/>
              </p:nvSpPr>
              <p:spPr>
                <a:xfrm rot="20840836">
                  <a:off x="5630007" y="4975672"/>
                  <a:ext cx="432000" cy="167425"/>
                </a:xfrm>
                <a:prstGeom prst="flowChartTerminator">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latin typeface="HG丸ｺﾞｼｯｸM-PRO" pitchFamily="50" charset="-128"/>
                    <a:ea typeface="HG丸ｺﾞｼｯｸM-PRO" pitchFamily="50" charset="-128"/>
                  </a:endParaRPr>
                </a:p>
              </p:txBody>
            </p:sp>
            <p:sp>
              <p:nvSpPr>
                <p:cNvPr id="472" name="フローチャート: 端子 471"/>
                <p:cNvSpPr/>
                <p:nvPr/>
              </p:nvSpPr>
              <p:spPr>
                <a:xfrm rot="20696960">
                  <a:off x="5724716" y="5079921"/>
                  <a:ext cx="432000" cy="167425"/>
                </a:xfrm>
                <a:prstGeom prst="flowChartTerminator">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latin typeface="HG丸ｺﾞｼｯｸM-PRO" pitchFamily="50" charset="-128"/>
                    <a:ea typeface="HG丸ｺﾞｼｯｸM-PRO" pitchFamily="50" charset="-128"/>
                  </a:endParaRPr>
                </a:p>
              </p:txBody>
            </p:sp>
            <p:sp>
              <p:nvSpPr>
                <p:cNvPr id="473" name="フローチャート: 端子 472"/>
                <p:cNvSpPr/>
                <p:nvPr/>
              </p:nvSpPr>
              <p:spPr>
                <a:xfrm rot="20410552">
                  <a:off x="5866905" y="5181126"/>
                  <a:ext cx="396000" cy="167425"/>
                </a:xfrm>
                <a:prstGeom prst="flowChartTerminator">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latin typeface="HG丸ｺﾞｼｯｸM-PRO" pitchFamily="50" charset="-128"/>
                    <a:ea typeface="HG丸ｺﾞｼｯｸM-PRO" pitchFamily="50" charset="-128"/>
                  </a:endParaRPr>
                </a:p>
              </p:txBody>
            </p:sp>
            <p:sp>
              <p:nvSpPr>
                <p:cNvPr id="474" name="フローチャート: 端子 473"/>
                <p:cNvSpPr/>
                <p:nvPr/>
              </p:nvSpPr>
              <p:spPr>
                <a:xfrm rot="20245017">
                  <a:off x="5967444" y="5293319"/>
                  <a:ext cx="432000" cy="167425"/>
                </a:xfrm>
                <a:prstGeom prst="flowChartTerminator">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latin typeface="HG丸ｺﾞｼｯｸM-PRO" pitchFamily="50" charset="-128"/>
                    <a:ea typeface="HG丸ｺﾞｼｯｸM-PRO" pitchFamily="50" charset="-128"/>
                  </a:endParaRPr>
                </a:p>
              </p:txBody>
            </p:sp>
            <p:sp>
              <p:nvSpPr>
                <p:cNvPr id="475" name="フローチャート: 端子 474"/>
                <p:cNvSpPr/>
                <p:nvPr/>
              </p:nvSpPr>
              <p:spPr>
                <a:xfrm rot="19554546">
                  <a:off x="6126622" y="5394416"/>
                  <a:ext cx="396000" cy="184645"/>
                </a:xfrm>
                <a:prstGeom prst="flowChartTerminator">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latin typeface="HG丸ｺﾞｼｯｸM-PRO" pitchFamily="50" charset="-128"/>
                    <a:ea typeface="HG丸ｺﾞｼｯｸM-PRO" pitchFamily="50" charset="-128"/>
                  </a:endParaRPr>
                </a:p>
              </p:txBody>
            </p:sp>
            <p:sp>
              <p:nvSpPr>
                <p:cNvPr id="476" name="フローチャート: 端子 475"/>
                <p:cNvSpPr/>
                <p:nvPr/>
              </p:nvSpPr>
              <p:spPr>
                <a:xfrm rot="18846864">
                  <a:off x="6288255" y="5499674"/>
                  <a:ext cx="360000" cy="167425"/>
                </a:xfrm>
                <a:prstGeom prst="flowChartTerminator">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latin typeface="HG丸ｺﾞｼｯｸM-PRO" pitchFamily="50" charset="-128"/>
                    <a:ea typeface="HG丸ｺﾞｼｯｸM-PRO" pitchFamily="50" charset="-128"/>
                  </a:endParaRPr>
                </a:p>
              </p:txBody>
            </p:sp>
            <p:sp>
              <p:nvSpPr>
                <p:cNvPr id="477" name="フローチャート: 端子 476"/>
                <p:cNvSpPr/>
                <p:nvPr/>
              </p:nvSpPr>
              <p:spPr>
                <a:xfrm rot="18328937">
                  <a:off x="6388999" y="5587597"/>
                  <a:ext cx="396000" cy="167425"/>
                </a:xfrm>
                <a:prstGeom prst="flowChartTerminator">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latin typeface="HG丸ｺﾞｼｯｸM-PRO" pitchFamily="50" charset="-128"/>
                    <a:ea typeface="HG丸ｺﾞｼｯｸM-PRO" pitchFamily="50" charset="-128"/>
                  </a:endParaRPr>
                </a:p>
              </p:txBody>
            </p:sp>
            <p:sp>
              <p:nvSpPr>
                <p:cNvPr id="478" name="フローチャート: 端子 477"/>
                <p:cNvSpPr/>
                <p:nvPr/>
              </p:nvSpPr>
              <p:spPr>
                <a:xfrm rot="17992522">
                  <a:off x="6558487" y="5630634"/>
                  <a:ext cx="338346" cy="160648"/>
                </a:xfrm>
                <a:prstGeom prst="flowChartTerminator">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latin typeface="HG丸ｺﾞｼｯｸM-PRO" pitchFamily="50" charset="-128"/>
                    <a:ea typeface="HG丸ｺﾞｼｯｸM-PRO" pitchFamily="50" charset="-128"/>
                  </a:endParaRPr>
                </a:p>
              </p:txBody>
            </p:sp>
          </p:grpSp>
          <p:grpSp>
            <p:nvGrpSpPr>
              <p:cNvPr id="112" name="グループ化 439"/>
              <p:cNvGrpSpPr/>
              <p:nvPr/>
            </p:nvGrpSpPr>
            <p:grpSpPr>
              <a:xfrm rot="19123428">
                <a:off x="5882635" y="4517463"/>
                <a:ext cx="775608" cy="704063"/>
                <a:chOff x="5630007" y="4975672"/>
                <a:chExt cx="1177977" cy="904459"/>
              </a:xfrm>
            </p:grpSpPr>
            <p:sp>
              <p:nvSpPr>
                <p:cNvPr id="463" name="フローチャート: 端子 462"/>
                <p:cNvSpPr/>
                <p:nvPr/>
              </p:nvSpPr>
              <p:spPr>
                <a:xfrm rot="20840836">
                  <a:off x="5630007" y="4975672"/>
                  <a:ext cx="432000" cy="167425"/>
                </a:xfrm>
                <a:prstGeom prst="flowChartTerminator">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latin typeface="HG丸ｺﾞｼｯｸM-PRO" pitchFamily="50" charset="-128"/>
                    <a:ea typeface="HG丸ｺﾞｼｯｸM-PRO" pitchFamily="50" charset="-128"/>
                  </a:endParaRPr>
                </a:p>
              </p:txBody>
            </p:sp>
            <p:sp>
              <p:nvSpPr>
                <p:cNvPr id="464" name="フローチャート: 端子 463"/>
                <p:cNvSpPr/>
                <p:nvPr/>
              </p:nvSpPr>
              <p:spPr>
                <a:xfrm rot="20696960">
                  <a:off x="5724716" y="5079921"/>
                  <a:ext cx="432000" cy="167425"/>
                </a:xfrm>
                <a:prstGeom prst="flowChartTerminator">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latin typeface="HG丸ｺﾞｼｯｸM-PRO" pitchFamily="50" charset="-128"/>
                    <a:ea typeface="HG丸ｺﾞｼｯｸM-PRO" pitchFamily="50" charset="-128"/>
                  </a:endParaRPr>
                </a:p>
              </p:txBody>
            </p:sp>
            <p:sp>
              <p:nvSpPr>
                <p:cNvPr id="465" name="フローチャート: 端子 464"/>
                <p:cNvSpPr/>
                <p:nvPr/>
              </p:nvSpPr>
              <p:spPr>
                <a:xfrm rot="20410552">
                  <a:off x="5866905" y="5181126"/>
                  <a:ext cx="396000" cy="167425"/>
                </a:xfrm>
                <a:prstGeom prst="flowChartTerminator">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latin typeface="HG丸ｺﾞｼｯｸM-PRO" pitchFamily="50" charset="-128"/>
                    <a:ea typeface="HG丸ｺﾞｼｯｸM-PRO" pitchFamily="50" charset="-128"/>
                  </a:endParaRPr>
                </a:p>
              </p:txBody>
            </p:sp>
            <p:sp>
              <p:nvSpPr>
                <p:cNvPr id="466" name="フローチャート: 端子 465"/>
                <p:cNvSpPr/>
                <p:nvPr/>
              </p:nvSpPr>
              <p:spPr>
                <a:xfrm rot="20245017">
                  <a:off x="5967444" y="5293319"/>
                  <a:ext cx="432000" cy="167425"/>
                </a:xfrm>
                <a:prstGeom prst="flowChartTerminator">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latin typeface="HG丸ｺﾞｼｯｸM-PRO" pitchFamily="50" charset="-128"/>
                    <a:ea typeface="HG丸ｺﾞｼｯｸM-PRO" pitchFamily="50" charset="-128"/>
                  </a:endParaRPr>
                </a:p>
              </p:txBody>
            </p:sp>
            <p:sp>
              <p:nvSpPr>
                <p:cNvPr id="467" name="フローチャート: 端子 466"/>
                <p:cNvSpPr/>
                <p:nvPr/>
              </p:nvSpPr>
              <p:spPr>
                <a:xfrm rot="19554546">
                  <a:off x="6126622" y="5394416"/>
                  <a:ext cx="396000" cy="184645"/>
                </a:xfrm>
                <a:prstGeom prst="flowChartTerminator">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latin typeface="HG丸ｺﾞｼｯｸM-PRO" pitchFamily="50" charset="-128"/>
                    <a:ea typeface="HG丸ｺﾞｼｯｸM-PRO" pitchFamily="50" charset="-128"/>
                  </a:endParaRPr>
                </a:p>
              </p:txBody>
            </p:sp>
            <p:sp>
              <p:nvSpPr>
                <p:cNvPr id="468" name="フローチャート: 端子 467"/>
                <p:cNvSpPr/>
                <p:nvPr/>
              </p:nvSpPr>
              <p:spPr>
                <a:xfrm rot="18846864">
                  <a:off x="6288255" y="5499674"/>
                  <a:ext cx="360000" cy="167425"/>
                </a:xfrm>
                <a:prstGeom prst="flowChartTerminator">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latin typeface="HG丸ｺﾞｼｯｸM-PRO" pitchFamily="50" charset="-128"/>
                    <a:ea typeface="HG丸ｺﾞｼｯｸM-PRO" pitchFamily="50" charset="-128"/>
                  </a:endParaRPr>
                </a:p>
              </p:txBody>
            </p:sp>
            <p:sp>
              <p:nvSpPr>
                <p:cNvPr id="469" name="フローチャート: 端子 468"/>
                <p:cNvSpPr/>
                <p:nvPr/>
              </p:nvSpPr>
              <p:spPr>
                <a:xfrm rot="18328937">
                  <a:off x="6388999" y="5587597"/>
                  <a:ext cx="396000" cy="167425"/>
                </a:xfrm>
                <a:prstGeom prst="flowChartTerminator">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latin typeface="HG丸ｺﾞｼｯｸM-PRO" pitchFamily="50" charset="-128"/>
                    <a:ea typeface="HG丸ｺﾞｼｯｸM-PRO" pitchFamily="50" charset="-128"/>
                  </a:endParaRPr>
                </a:p>
              </p:txBody>
            </p:sp>
            <p:sp>
              <p:nvSpPr>
                <p:cNvPr id="470" name="フローチャート: 端子 469"/>
                <p:cNvSpPr/>
                <p:nvPr/>
              </p:nvSpPr>
              <p:spPr>
                <a:xfrm rot="17992522">
                  <a:off x="6558487" y="5630634"/>
                  <a:ext cx="338346" cy="160648"/>
                </a:xfrm>
                <a:prstGeom prst="flowChartTerminator">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latin typeface="HG丸ｺﾞｼｯｸM-PRO" pitchFamily="50" charset="-128"/>
                    <a:ea typeface="HG丸ｺﾞｼｯｸM-PRO" pitchFamily="50" charset="-128"/>
                  </a:endParaRPr>
                </a:p>
              </p:txBody>
            </p:sp>
          </p:grpSp>
          <p:sp>
            <p:nvSpPr>
              <p:cNvPr id="441" name="アーチ 440"/>
              <p:cNvSpPr/>
              <p:nvPr/>
            </p:nvSpPr>
            <p:spPr>
              <a:xfrm rot="12441370" flipH="1">
                <a:off x="5099398" y="3415955"/>
                <a:ext cx="2022957" cy="1327675"/>
              </a:xfrm>
              <a:prstGeom prst="blockArc">
                <a:avLst>
                  <a:gd name="adj1" fmla="val 12471419"/>
                  <a:gd name="adj2" fmla="val 20379895"/>
                  <a:gd name="adj3" fmla="val 9706"/>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chemeClr val="tx1"/>
                  </a:solidFill>
                  <a:latin typeface="HG丸ｺﾞｼｯｸM-PRO" pitchFamily="50" charset="-128"/>
                  <a:ea typeface="HG丸ｺﾞｼｯｸM-PRO" pitchFamily="50" charset="-128"/>
                </a:endParaRPr>
              </a:p>
            </p:txBody>
          </p:sp>
          <p:sp>
            <p:nvSpPr>
              <p:cNvPr id="442" name="円/楕円 441"/>
              <p:cNvSpPr/>
              <p:nvPr/>
            </p:nvSpPr>
            <p:spPr>
              <a:xfrm>
                <a:off x="4446084" y="3852123"/>
                <a:ext cx="951965" cy="951965"/>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grpSp>
            <p:nvGrpSpPr>
              <p:cNvPr id="113" name="グループ化 442"/>
              <p:cNvGrpSpPr/>
              <p:nvPr/>
            </p:nvGrpSpPr>
            <p:grpSpPr>
              <a:xfrm>
                <a:off x="4612983" y="3971616"/>
                <a:ext cx="647259" cy="701280"/>
                <a:chOff x="4917228" y="4300019"/>
                <a:chExt cx="647259" cy="701280"/>
              </a:xfrm>
            </p:grpSpPr>
            <p:sp>
              <p:nvSpPr>
                <p:cNvPr id="446" name="円/楕円 445"/>
                <p:cNvSpPr/>
                <p:nvPr/>
              </p:nvSpPr>
              <p:spPr>
                <a:xfrm>
                  <a:off x="4996650" y="4358450"/>
                  <a:ext cx="72000" cy="72000"/>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447" name="円/楕円 446"/>
                <p:cNvSpPr/>
                <p:nvPr/>
              </p:nvSpPr>
              <p:spPr>
                <a:xfrm>
                  <a:off x="5110413" y="4510850"/>
                  <a:ext cx="72000" cy="72000"/>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448" name="円/楕円 447"/>
                <p:cNvSpPr/>
                <p:nvPr/>
              </p:nvSpPr>
              <p:spPr>
                <a:xfrm>
                  <a:off x="5301450" y="4663250"/>
                  <a:ext cx="72000" cy="72000"/>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449" name="円/楕円 448"/>
                <p:cNvSpPr/>
                <p:nvPr/>
              </p:nvSpPr>
              <p:spPr>
                <a:xfrm>
                  <a:off x="5453850" y="4815650"/>
                  <a:ext cx="72000" cy="72000"/>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450" name="円/楕円 449"/>
                <p:cNvSpPr/>
                <p:nvPr/>
              </p:nvSpPr>
              <p:spPr>
                <a:xfrm>
                  <a:off x="4942986" y="4523729"/>
                  <a:ext cx="72000" cy="72000"/>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451" name="円/楕円 450"/>
                <p:cNvSpPr/>
                <p:nvPr/>
              </p:nvSpPr>
              <p:spPr>
                <a:xfrm>
                  <a:off x="5134023" y="4663250"/>
                  <a:ext cx="72000" cy="72000"/>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452" name="円/楕円 451"/>
                <p:cNvSpPr/>
                <p:nvPr/>
              </p:nvSpPr>
              <p:spPr>
                <a:xfrm>
                  <a:off x="5247786" y="4777013"/>
                  <a:ext cx="72000" cy="72000"/>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453" name="円/楕円 452"/>
                <p:cNvSpPr/>
                <p:nvPr/>
              </p:nvSpPr>
              <p:spPr>
                <a:xfrm>
                  <a:off x="5250510" y="4929299"/>
                  <a:ext cx="72000" cy="72000"/>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454" name="円/楕円 453"/>
                <p:cNvSpPr/>
                <p:nvPr/>
              </p:nvSpPr>
              <p:spPr>
                <a:xfrm>
                  <a:off x="5252082" y="4420697"/>
                  <a:ext cx="72000" cy="72000"/>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455" name="円/楕円 454"/>
                <p:cNvSpPr/>
                <p:nvPr/>
              </p:nvSpPr>
              <p:spPr>
                <a:xfrm>
                  <a:off x="5340087" y="4521581"/>
                  <a:ext cx="72000" cy="72000"/>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456" name="円/楕円 455"/>
                <p:cNvSpPr/>
                <p:nvPr/>
              </p:nvSpPr>
              <p:spPr>
                <a:xfrm>
                  <a:off x="5492487" y="4673981"/>
                  <a:ext cx="72000" cy="72000"/>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457" name="円/楕円 456"/>
                <p:cNvSpPr/>
                <p:nvPr/>
              </p:nvSpPr>
              <p:spPr>
                <a:xfrm>
                  <a:off x="5489434" y="4491230"/>
                  <a:ext cx="72000" cy="72000"/>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458" name="円/楕円 457"/>
                <p:cNvSpPr/>
                <p:nvPr/>
              </p:nvSpPr>
              <p:spPr>
                <a:xfrm>
                  <a:off x="4917228" y="4665397"/>
                  <a:ext cx="72000" cy="72000"/>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459" name="円/楕円 458"/>
                <p:cNvSpPr/>
                <p:nvPr/>
              </p:nvSpPr>
              <p:spPr>
                <a:xfrm>
                  <a:off x="5082507" y="4869313"/>
                  <a:ext cx="72000" cy="72000"/>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460" name="円/楕円 459"/>
                <p:cNvSpPr/>
                <p:nvPr/>
              </p:nvSpPr>
              <p:spPr>
                <a:xfrm>
                  <a:off x="5170949" y="4300019"/>
                  <a:ext cx="72000" cy="72000"/>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461" name="円/楕円 460"/>
                <p:cNvSpPr/>
                <p:nvPr/>
              </p:nvSpPr>
              <p:spPr>
                <a:xfrm>
                  <a:off x="5402097" y="4323894"/>
                  <a:ext cx="72000" cy="72000"/>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sp>
              <p:nvSpPr>
                <p:cNvPr id="462" name="円/楕円 461"/>
                <p:cNvSpPr/>
                <p:nvPr/>
              </p:nvSpPr>
              <p:spPr>
                <a:xfrm>
                  <a:off x="4953717" y="4804918"/>
                  <a:ext cx="72000" cy="72000"/>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丸ｺﾞｼｯｸM-PRO" pitchFamily="50" charset="-128"/>
                    <a:ea typeface="HG丸ｺﾞｼｯｸM-PRO" pitchFamily="50" charset="-128"/>
                  </a:endParaRPr>
                </a:p>
              </p:txBody>
            </p:sp>
          </p:grpSp>
          <p:sp>
            <p:nvSpPr>
              <p:cNvPr id="444" name="正方形/長方形 443"/>
              <p:cNvSpPr/>
              <p:nvPr/>
            </p:nvSpPr>
            <p:spPr>
              <a:xfrm rot="20246864">
                <a:off x="6640866" y="4648213"/>
                <a:ext cx="108000" cy="23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latin typeface="HG丸ｺﾞｼｯｸM-PRO" pitchFamily="50" charset="-128"/>
                  <a:ea typeface="HG丸ｺﾞｼｯｸM-PRO" pitchFamily="50" charset="-128"/>
                </a:endParaRPr>
              </a:p>
            </p:txBody>
          </p:sp>
          <p:cxnSp>
            <p:nvCxnSpPr>
              <p:cNvPr id="445" name="直線コネクタ 444"/>
              <p:cNvCxnSpPr>
                <a:stCxn id="486" idx="2"/>
              </p:cNvCxnSpPr>
              <p:nvPr/>
            </p:nvCxnSpPr>
            <p:spPr>
              <a:xfrm>
                <a:off x="6662464" y="4623592"/>
                <a:ext cx="83704" cy="256434"/>
              </a:xfrm>
              <a:prstGeom prst="line">
                <a:avLst/>
              </a:prstGeom>
              <a:ln w="127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496" name="上矢印 495"/>
          <p:cNvSpPr/>
          <p:nvPr/>
        </p:nvSpPr>
        <p:spPr>
          <a:xfrm rot="20933289">
            <a:off x="2157364" y="4300829"/>
            <a:ext cx="576000" cy="1836631"/>
          </a:xfrm>
          <a:prstGeom prst="upArrow">
            <a:avLst>
              <a:gd name="adj1" fmla="val 54948"/>
              <a:gd name="adj2" fmla="val 50000"/>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smtClean="0">
                <a:solidFill>
                  <a:srgbClr val="FF0000"/>
                </a:solidFill>
                <a:latin typeface="HG丸ｺﾞｼｯｸM-PRO" pitchFamily="50" charset="-128"/>
                <a:ea typeface="HG丸ｺﾞｼｯｸM-PRO" pitchFamily="50" charset="-128"/>
              </a:rPr>
              <a:t>溶出</a:t>
            </a:r>
            <a:endParaRPr lang="en-US" altLang="ja-JP" sz="1600" dirty="0">
              <a:solidFill>
                <a:srgbClr val="FF0000"/>
              </a:solidFill>
              <a:latin typeface="HG丸ｺﾞｼｯｸM-PRO" pitchFamily="50" charset="-128"/>
              <a:ea typeface="HG丸ｺﾞｼｯｸM-PRO" pitchFamily="50" charset="-128"/>
            </a:endParaRPr>
          </a:p>
        </p:txBody>
      </p:sp>
      <p:sp>
        <p:nvSpPr>
          <p:cNvPr id="497" name="テキスト ボックス 496"/>
          <p:cNvSpPr txBox="1"/>
          <p:nvPr/>
        </p:nvSpPr>
        <p:spPr>
          <a:xfrm>
            <a:off x="3024000" y="2709199"/>
            <a:ext cx="2933733" cy="461665"/>
          </a:xfrm>
          <a:prstGeom prst="rect">
            <a:avLst/>
          </a:prstGeom>
          <a:noFill/>
        </p:spPr>
        <p:txBody>
          <a:bodyPr wrap="square" rtlCol="0">
            <a:spAutoFit/>
          </a:bodyPr>
          <a:lstStyle/>
          <a:p>
            <a:pPr algn="ctr"/>
            <a:r>
              <a:rPr lang="ja-JP" altLang="en-US" sz="2400" dirty="0" smtClean="0">
                <a:solidFill>
                  <a:schemeClr val="tx2"/>
                </a:solidFill>
                <a:latin typeface="HG丸ｺﾞｼｯｸM-PRO" pitchFamily="50" charset="-128"/>
                <a:ea typeface="HG丸ｺﾞｼｯｸM-PRO" pitchFamily="50" charset="-128"/>
              </a:rPr>
              <a:t>青潮：貧酸素状態</a:t>
            </a:r>
            <a:endParaRPr lang="ja-JP" altLang="en-US" sz="2400" dirty="0">
              <a:solidFill>
                <a:schemeClr val="tx2"/>
              </a:solidFill>
              <a:latin typeface="HG丸ｺﾞｼｯｸM-PRO" pitchFamily="50" charset="-128"/>
              <a:ea typeface="HG丸ｺﾞｼｯｸM-PRO" pitchFamily="50" charset="-128"/>
            </a:endParaRPr>
          </a:p>
        </p:txBody>
      </p:sp>
      <p:sp>
        <p:nvSpPr>
          <p:cNvPr id="68" name="円/楕円 67"/>
          <p:cNvSpPr/>
          <p:nvPr/>
        </p:nvSpPr>
        <p:spPr>
          <a:xfrm>
            <a:off x="3114160" y="6004942"/>
            <a:ext cx="1293585" cy="505042"/>
          </a:xfrm>
          <a:prstGeom prst="ellipse">
            <a:avLst/>
          </a:prstGeom>
          <a:solidFill>
            <a:schemeClr val="bg1"/>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CC9900"/>
                </a:solidFill>
                <a:latin typeface="HG丸ｺﾞｼｯｸM-PRO" pitchFamily="50" charset="-128"/>
                <a:ea typeface="HG丸ｺﾞｼｯｸM-PRO" pitchFamily="50" charset="-128"/>
              </a:rPr>
              <a:t>硫化水素</a:t>
            </a:r>
            <a:endParaRPr kumimoji="1" lang="ja-JP" altLang="en-US" sz="1400" dirty="0">
              <a:solidFill>
                <a:srgbClr val="CC9900"/>
              </a:solidFill>
              <a:latin typeface="HG丸ｺﾞｼｯｸM-PRO" pitchFamily="50" charset="-128"/>
              <a:ea typeface="HG丸ｺﾞｼｯｸM-PRO" pitchFamily="50" charset="-128"/>
            </a:endParaRPr>
          </a:p>
        </p:txBody>
      </p:sp>
      <p:sp>
        <p:nvSpPr>
          <p:cNvPr id="498" name="円/楕円 497"/>
          <p:cNvSpPr/>
          <p:nvPr/>
        </p:nvSpPr>
        <p:spPr>
          <a:xfrm>
            <a:off x="4646567" y="6008924"/>
            <a:ext cx="1293585" cy="505042"/>
          </a:xfrm>
          <a:prstGeom prst="ellipse">
            <a:avLst/>
          </a:prstGeom>
          <a:solidFill>
            <a:schemeClr val="bg1"/>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CC9900"/>
                </a:solidFill>
                <a:latin typeface="HG丸ｺﾞｼｯｸM-PRO" pitchFamily="50" charset="-128"/>
                <a:ea typeface="HG丸ｺﾞｼｯｸM-PRO" pitchFamily="50" charset="-128"/>
              </a:rPr>
              <a:t>酸素消費</a:t>
            </a:r>
            <a:endParaRPr kumimoji="1" lang="ja-JP" altLang="en-US" sz="1400" dirty="0">
              <a:solidFill>
                <a:srgbClr val="CC9900"/>
              </a:solidFill>
              <a:latin typeface="HG丸ｺﾞｼｯｸM-PRO" pitchFamily="50" charset="-128"/>
              <a:ea typeface="HG丸ｺﾞｼｯｸM-PRO" pitchFamily="50" charset="-128"/>
            </a:endParaRPr>
          </a:p>
        </p:txBody>
      </p:sp>
      <p:sp>
        <p:nvSpPr>
          <p:cNvPr id="25" name="下矢印 24"/>
          <p:cNvSpPr/>
          <p:nvPr/>
        </p:nvSpPr>
        <p:spPr>
          <a:xfrm rot="576275">
            <a:off x="6168403" y="4361106"/>
            <a:ext cx="628859" cy="1862889"/>
          </a:xfrm>
          <a:prstGeom prst="downArrow">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a:solidFill>
                  <a:srgbClr val="FF0000"/>
                </a:solidFill>
                <a:latin typeface="HG丸ｺﾞｼｯｸM-PRO" pitchFamily="50" charset="-128"/>
                <a:ea typeface="HG丸ｺﾞｼｯｸM-PRO" pitchFamily="50" charset="-128"/>
              </a:rPr>
              <a:t>排せつ物・死骸</a:t>
            </a:r>
          </a:p>
        </p:txBody>
      </p:sp>
      <p:sp>
        <p:nvSpPr>
          <p:cNvPr id="499" name="上矢印 498"/>
          <p:cNvSpPr/>
          <p:nvPr/>
        </p:nvSpPr>
        <p:spPr>
          <a:xfrm>
            <a:off x="404699" y="2028247"/>
            <a:ext cx="576000" cy="648000"/>
          </a:xfrm>
          <a:prstGeom prst="upArrow">
            <a:avLst>
              <a:gd name="adj1" fmla="val 54948"/>
              <a:gd name="adj2" fmla="val 50000"/>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smtClean="0">
                <a:solidFill>
                  <a:srgbClr val="CC9900"/>
                </a:solidFill>
                <a:latin typeface="HG丸ｺﾞｼｯｸM-PRO" pitchFamily="50" charset="-128"/>
                <a:ea typeface="HG丸ｺﾞｼｯｸM-PRO" pitchFamily="50" charset="-128"/>
              </a:rPr>
              <a:t>悪臭</a:t>
            </a:r>
            <a:endParaRPr lang="en-US" altLang="ja-JP" sz="1600" dirty="0">
              <a:solidFill>
                <a:srgbClr val="CC9900"/>
              </a:solidFill>
              <a:latin typeface="HG丸ｺﾞｼｯｸM-PRO" pitchFamily="50" charset="-128"/>
              <a:ea typeface="HG丸ｺﾞｼｯｸM-PRO" pitchFamily="50" charset="-128"/>
            </a:endParaRPr>
          </a:p>
        </p:txBody>
      </p:sp>
      <p:sp>
        <p:nvSpPr>
          <p:cNvPr id="501" name="上矢印 500"/>
          <p:cNvSpPr/>
          <p:nvPr/>
        </p:nvSpPr>
        <p:spPr>
          <a:xfrm>
            <a:off x="2363822" y="2061708"/>
            <a:ext cx="576000" cy="648000"/>
          </a:xfrm>
          <a:prstGeom prst="upArrow">
            <a:avLst>
              <a:gd name="adj1" fmla="val 54948"/>
              <a:gd name="adj2" fmla="val 50000"/>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smtClean="0">
                <a:solidFill>
                  <a:srgbClr val="CC9900"/>
                </a:solidFill>
                <a:latin typeface="HG丸ｺﾞｼｯｸM-PRO" pitchFamily="50" charset="-128"/>
                <a:ea typeface="HG丸ｺﾞｼｯｸM-PRO" pitchFamily="50" charset="-128"/>
              </a:rPr>
              <a:t>悪臭</a:t>
            </a:r>
            <a:endParaRPr lang="en-US" altLang="ja-JP" sz="1600" dirty="0">
              <a:solidFill>
                <a:srgbClr val="CC9900"/>
              </a:solidFill>
              <a:latin typeface="HG丸ｺﾞｼｯｸM-PRO" pitchFamily="50" charset="-128"/>
              <a:ea typeface="HG丸ｺﾞｼｯｸM-PRO" pitchFamily="50" charset="-128"/>
            </a:endParaRPr>
          </a:p>
        </p:txBody>
      </p:sp>
      <p:sp>
        <p:nvSpPr>
          <p:cNvPr id="502" name="上矢印 501"/>
          <p:cNvSpPr/>
          <p:nvPr/>
        </p:nvSpPr>
        <p:spPr>
          <a:xfrm>
            <a:off x="6522172" y="2048540"/>
            <a:ext cx="576000" cy="648000"/>
          </a:xfrm>
          <a:prstGeom prst="upArrow">
            <a:avLst>
              <a:gd name="adj1" fmla="val 54948"/>
              <a:gd name="adj2" fmla="val 50000"/>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smtClean="0">
                <a:solidFill>
                  <a:srgbClr val="CC9900"/>
                </a:solidFill>
                <a:latin typeface="HG丸ｺﾞｼｯｸM-PRO" pitchFamily="50" charset="-128"/>
                <a:ea typeface="HG丸ｺﾞｼｯｸM-PRO" pitchFamily="50" charset="-128"/>
              </a:rPr>
              <a:t>悪臭</a:t>
            </a:r>
            <a:endParaRPr lang="en-US" altLang="ja-JP" sz="1600" dirty="0">
              <a:solidFill>
                <a:srgbClr val="CC9900"/>
              </a:solidFill>
              <a:latin typeface="HG丸ｺﾞｼｯｸM-PRO" pitchFamily="50" charset="-128"/>
              <a:ea typeface="HG丸ｺﾞｼｯｸM-PRO" pitchFamily="50" charset="-128"/>
            </a:endParaRPr>
          </a:p>
        </p:txBody>
      </p:sp>
      <p:sp>
        <p:nvSpPr>
          <p:cNvPr id="503" name="上矢印 502"/>
          <p:cNvSpPr/>
          <p:nvPr/>
        </p:nvSpPr>
        <p:spPr>
          <a:xfrm>
            <a:off x="4195531" y="2052158"/>
            <a:ext cx="576000" cy="648000"/>
          </a:xfrm>
          <a:prstGeom prst="upArrow">
            <a:avLst>
              <a:gd name="adj1" fmla="val 54948"/>
              <a:gd name="adj2" fmla="val 50000"/>
            </a:avLst>
          </a:prstGeom>
          <a:ln>
            <a:solidFill>
              <a:srgbClr val="CC99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smtClean="0">
                <a:solidFill>
                  <a:srgbClr val="CC9900"/>
                </a:solidFill>
                <a:latin typeface="HG丸ｺﾞｼｯｸM-PRO" pitchFamily="50" charset="-128"/>
                <a:ea typeface="HG丸ｺﾞｼｯｸM-PRO" pitchFamily="50" charset="-128"/>
              </a:rPr>
              <a:t>悪臭</a:t>
            </a:r>
            <a:endParaRPr lang="en-US" altLang="ja-JP" sz="1600" dirty="0">
              <a:solidFill>
                <a:srgbClr val="CC9900"/>
              </a:solidFill>
              <a:latin typeface="HG丸ｺﾞｼｯｸM-PRO" pitchFamily="50" charset="-128"/>
              <a:ea typeface="HG丸ｺﾞｼｯｸM-PRO" pitchFamily="50" charset="-128"/>
            </a:endParaRPr>
          </a:p>
        </p:txBody>
      </p:sp>
      <p:sp>
        <p:nvSpPr>
          <p:cNvPr id="83" name="十字形 82"/>
          <p:cNvSpPr/>
          <p:nvPr/>
        </p:nvSpPr>
        <p:spPr>
          <a:xfrm rot="2724048">
            <a:off x="5985050" y="3534723"/>
            <a:ext cx="1151502" cy="1166375"/>
          </a:xfrm>
          <a:prstGeom prst="plus">
            <a:avLst>
              <a:gd name="adj" fmla="val 4633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311439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500"/>
                                        <p:tgtEl>
                                          <p:spTgt spid="3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fade">
                                      <p:cBhvr>
                                        <p:cTn id="15" dur="500"/>
                                        <p:tgtEl>
                                          <p:spTgt spid="90"/>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68">
                                            <p:txEl>
                                              <p:pRg st="0" end="0"/>
                                            </p:txEl>
                                          </p:spTgt>
                                        </p:tgtEl>
                                        <p:attrNameLst>
                                          <p:attrName>style.visibility</p:attrName>
                                        </p:attrNameLst>
                                      </p:cBhvr>
                                      <p:to>
                                        <p:strVal val="visible"/>
                                      </p:to>
                                    </p:set>
                                    <p:animEffect transition="in" filter="wipe(up)">
                                      <p:cBhvr>
                                        <p:cTn id="19" dur="500"/>
                                        <p:tgtEl>
                                          <p:spTgt spid="168">
                                            <p:txEl>
                                              <p:pRg st="0" end="0"/>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168">
                                            <p:txEl>
                                              <p:pRg st="1" end="1"/>
                                            </p:txEl>
                                          </p:spTgt>
                                        </p:tgtEl>
                                        <p:attrNameLst>
                                          <p:attrName>style.visibility</p:attrName>
                                        </p:attrNameLst>
                                      </p:cBhvr>
                                      <p:to>
                                        <p:strVal val="visible"/>
                                      </p:to>
                                    </p:set>
                                    <p:animEffect transition="in" filter="wipe(up)">
                                      <p:cBhvr>
                                        <p:cTn id="23" dur="500"/>
                                        <p:tgtEl>
                                          <p:spTgt spid="168">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500"/>
                                        <p:tgtEl>
                                          <p:spTgt spid="33"/>
                                        </p:tgtEl>
                                      </p:cBhvr>
                                    </p:animEffect>
                                  </p:childTnLst>
                                </p:cTn>
                              </p:par>
                              <p:par>
                                <p:cTn id="29" presetID="22" presetClass="entr" presetSubtype="1" fill="hold" nodeType="withEffect">
                                  <p:stCondLst>
                                    <p:cond delay="0"/>
                                  </p:stCondLst>
                                  <p:childTnLst>
                                    <p:set>
                                      <p:cBhvr>
                                        <p:cTn id="30" dur="1" fill="hold">
                                          <p:stCondLst>
                                            <p:cond delay="0"/>
                                          </p:stCondLst>
                                        </p:cTn>
                                        <p:tgtEl>
                                          <p:spTgt spid="168">
                                            <p:txEl>
                                              <p:pRg st="2" end="2"/>
                                            </p:txEl>
                                          </p:spTgt>
                                        </p:tgtEl>
                                        <p:attrNameLst>
                                          <p:attrName>style.visibility</p:attrName>
                                        </p:attrNameLst>
                                      </p:cBhvr>
                                      <p:to>
                                        <p:strVal val="visible"/>
                                      </p:to>
                                    </p:set>
                                    <p:animEffect transition="in" filter="wipe(up)">
                                      <p:cBhvr>
                                        <p:cTn id="31" dur="500"/>
                                        <p:tgtEl>
                                          <p:spTgt spid="168">
                                            <p:txEl>
                                              <p:pRg st="2" end="2"/>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22" presetClass="entr" presetSubtype="1" fill="hold" nodeType="withEffect">
                                  <p:stCondLst>
                                    <p:cond delay="0"/>
                                  </p:stCondLst>
                                  <p:childTnLst>
                                    <p:set>
                                      <p:cBhvr>
                                        <p:cTn id="37" dur="1" fill="hold">
                                          <p:stCondLst>
                                            <p:cond delay="0"/>
                                          </p:stCondLst>
                                        </p:cTn>
                                        <p:tgtEl>
                                          <p:spTgt spid="168">
                                            <p:txEl>
                                              <p:pRg st="3" end="3"/>
                                            </p:txEl>
                                          </p:spTgt>
                                        </p:tgtEl>
                                        <p:attrNameLst>
                                          <p:attrName>style.visibility</p:attrName>
                                        </p:attrNameLst>
                                      </p:cBhvr>
                                      <p:to>
                                        <p:strVal val="visible"/>
                                      </p:to>
                                    </p:set>
                                    <p:animEffect transition="in" filter="wipe(up)">
                                      <p:cBhvr>
                                        <p:cTn id="38" dur="500"/>
                                        <p:tgtEl>
                                          <p:spTgt spid="168">
                                            <p:txEl>
                                              <p:pRg st="3" end="3"/>
                                            </p:txEl>
                                          </p:spTgt>
                                        </p:tgtEl>
                                      </p:cBhvr>
                                    </p:animEffect>
                                  </p:childTnLst>
                                </p:cTn>
                              </p:par>
                            </p:childTnLst>
                          </p:cTn>
                        </p:par>
                        <p:par>
                          <p:cTn id="39" fill="hold">
                            <p:stCondLst>
                              <p:cond delay="1000"/>
                            </p:stCondLst>
                            <p:childTnLst>
                              <p:par>
                                <p:cTn id="40" presetID="22" presetClass="entr" presetSubtype="1" fill="hold" nodeType="afterEffect">
                                  <p:stCondLst>
                                    <p:cond delay="0"/>
                                  </p:stCondLst>
                                  <p:childTnLst>
                                    <p:set>
                                      <p:cBhvr>
                                        <p:cTn id="41" dur="1" fill="hold">
                                          <p:stCondLst>
                                            <p:cond delay="0"/>
                                          </p:stCondLst>
                                        </p:cTn>
                                        <p:tgtEl>
                                          <p:spTgt spid="168">
                                            <p:txEl>
                                              <p:pRg st="4" end="4"/>
                                            </p:txEl>
                                          </p:spTgt>
                                        </p:tgtEl>
                                        <p:attrNameLst>
                                          <p:attrName>style.visibility</p:attrName>
                                        </p:attrNameLst>
                                      </p:cBhvr>
                                      <p:to>
                                        <p:strVal val="visible"/>
                                      </p:to>
                                    </p:set>
                                    <p:animEffect transition="in" filter="wipe(up)">
                                      <p:cBhvr>
                                        <p:cTn id="42" dur="500"/>
                                        <p:tgtEl>
                                          <p:spTgt spid="168">
                                            <p:txEl>
                                              <p:pRg st="4" end="4"/>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122"/>
                                        </p:tgtEl>
                                        <p:attrNameLst>
                                          <p:attrName>style.visibility</p:attrName>
                                        </p:attrNameLst>
                                      </p:cBhvr>
                                      <p:to>
                                        <p:strVal val="visible"/>
                                      </p:to>
                                    </p:set>
                                    <p:animEffect transition="in" filter="fade">
                                      <p:cBhvr>
                                        <p:cTn id="45" dur="500"/>
                                        <p:tgtEl>
                                          <p:spTgt spid="12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up)">
                                      <p:cBhvr>
                                        <p:cTn id="50" dur="500"/>
                                        <p:tgtEl>
                                          <p:spTgt spid="21"/>
                                        </p:tgtEl>
                                      </p:cBhvr>
                                    </p:animEffect>
                                  </p:childTnLst>
                                </p:cTn>
                              </p:par>
                            </p:childTnLst>
                          </p:cTn>
                        </p:par>
                        <p:par>
                          <p:cTn id="51" fill="hold">
                            <p:stCondLst>
                              <p:cond delay="500"/>
                            </p:stCondLst>
                            <p:childTnLst>
                              <p:par>
                                <p:cTn id="52" presetID="10" presetClass="entr" presetSubtype="0"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fade">
                                      <p:cBhvr>
                                        <p:cTn id="54" dur="500"/>
                                        <p:tgtEl>
                                          <p:spTgt spid="96"/>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wipe(left)">
                                      <p:cBhvr>
                                        <p:cTn id="58" dur="500"/>
                                        <p:tgtEl>
                                          <p:spTgt spid="22"/>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wipe(down)">
                                      <p:cBhvr>
                                        <p:cTn id="61" dur="500"/>
                                        <p:tgtEl>
                                          <p:spTgt spid="24"/>
                                        </p:tgtEl>
                                      </p:cBhvr>
                                    </p:animEffect>
                                  </p:childTnLst>
                                </p:cTn>
                              </p:par>
                            </p:childTnLst>
                          </p:cTn>
                        </p:par>
                        <p:par>
                          <p:cTn id="62" fill="hold">
                            <p:stCondLst>
                              <p:cond delay="1500"/>
                            </p:stCondLst>
                            <p:childTnLst>
                              <p:par>
                                <p:cTn id="63" presetID="10" presetClass="entr" presetSubtype="0" fill="hold" nodeType="after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fade">
                                      <p:cBhvr>
                                        <p:cTn id="65" dur="500"/>
                                        <p:tgtEl>
                                          <p:spTgt spid="4"/>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90"/>
                                        </p:tgtEl>
                                        <p:attrNameLst>
                                          <p:attrName>style.visibility</p:attrName>
                                        </p:attrNameLst>
                                      </p:cBhvr>
                                      <p:to>
                                        <p:strVal val="visible"/>
                                      </p:to>
                                    </p:set>
                                    <p:animEffect transition="in" filter="fade">
                                      <p:cBhvr>
                                        <p:cTn id="70" dur="500"/>
                                        <p:tgtEl>
                                          <p:spTgt spid="390"/>
                                        </p:tgtEl>
                                      </p:cBhvr>
                                    </p:animEffect>
                                  </p:childTnLst>
                                </p:cTn>
                              </p:par>
                            </p:childTnLst>
                          </p:cTn>
                        </p:par>
                        <p:par>
                          <p:cTn id="71" fill="hold">
                            <p:stCondLst>
                              <p:cond delay="500"/>
                            </p:stCondLst>
                            <p:childTnLst>
                              <p:par>
                                <p:cTn id="72" presetID="22" presetClass="entr" presetSubtype="1"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wipe(up)">
                                      <p:cBhvr>
                                        <p:cTn id="74" dur="500"/>
                                        <p:tgtEl>
                                          <p:spTgt spid="25"/>
                                        </p:tgtEl>
                                      </p:cBhvr>
                                    </p:animEffect>
                                  </p:childTnLst>
                                </p:cTn>
                              </p:par>
                              <p:par>
                                <p:cTn id="75" presetID="22" presetClass="entr" presetSubtype="1" fill="hold" grpId="0" nodeType="with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wipe(up)">
                                      <p:cBhvr>
                                        <p:cTn id="77" dur="500"/>
                                        <p:tgtEl>
                                          <p:spTgt spid="37"/>
                                        </p:tgtEl>
                                      </p:cBhvr>
                                    </p:animEffect>
                                  </p:childTnLst>
                                </p:cTn>
                              </p:par>
                            </p:childTnLst>
                          </p:cTn>
                        </p:par>
                        <p:par>
                          <p:cTn id="78" fill="hold">
                            <p:stCondLst>
                              <p:cond delay="1000"/>
                            </p:stCondLst>
                            <p:childTnLst>
                              <p:par>
                                <p:cTn id="79" presetID="10" presetClass="entr" presetSubtype="0"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Effect transition="in" filter="fade">
                                      <p:cBhvr>
                                        <p:cTn id="81" dur="500"/>
                                        <p:tgtEl>
                                          <p:spTgt spid="43"/>
                                        </p:tgtEl>
                                      </p:cBhvr>
                                    </p:animEffect>
                                  </p:childTnLst>
                                </p:cTn>
                              </p:par>
                            </p:childTnLst>
                          </p:cTn>
                        </p:par>
                        <p:par>
                          <p:cTn id="82" fill="hold">
                            <p:stCondLst>
                              <p:cond delay="1500"/>
                            </p:stCondLst>
                            <p:childTnLst>
                              <p:par>
                                <p:cTn id="83" presetID="22" presetClass="entr" presetSubtype="1" fill="hold" nodeType="afterEffect">
                                  <p:stCondLst>
                                    <p:cond delay="0"/>
                                  </p:stCondLst>
                                  <p:childTnLst>
                                    <p:set>
                                      <p:cBhvr>
                                        <p:cTn id="84" dur="1" fill="hold">
                                          <p:stCondLst>
                                            <p:cond delay="0"/>
                                          </p:stCondLst>
                                        </p:cTn>
                                        <p:tgtEl>
                                          <p:spTgt spid="168">
                                            <p:txEl>
                                              <p:pRg st="5" end="5"/>
                                            </p:txEl>
                                          </p:spTgt>
                                        </p:tgtEl>
                                        <p:attrNameLst>
                                          <p:attrName>style.visibility</p:attrName>
                                        </p:attrNameLst>
                                      </p:cBhvr>
                                      <p:to>
                                        <p:strVal val="visible"/>
                                      </p:to>
                                    </p:set>
                                    <p:animEffect transition="in" filter="wipe(up)">
                                      <p:cBhvr>
                                        <p:cTn id="85" dur="500"/>
                                        <p:tgtEl>
                                          <p:spTgt spid="168">
                                            <p:txEl>
                                              <p:pRg st="5" end="5"/>
                                            </p:txEl>
                                          </p:spTgt>
                                        </p:tgtEl>
                                      </p:cBhvr>
                                    </p:animEffect>
                                  </p:childTnLst>
                                </p:cTn>
                              </p:par>
                            </p:childTnLst>
                          </p:cTn>
                        </p:par>
                        <p:par>
                          <p:cTn id="86" fill="hold">
                            <p:stCondLst>
                              <p:cond delay="2000"/>
                            </p:stCondLst>
                            <p:childTnLst>
                              <p:par>
                                <p:cTn id="87" presetID="22" presetClass="entr" presetSubtype="1" fill="hold" nodeType="afterEffect">
                                  <p:stCondLst>
                                    <p:cond delay="0"/>
                                  </p:stCondLst>
                                  <p:childTnLst>
                                    <p:set>
                                      <p:cBhvr>
                                        <p:cTn id="88" dur="1" fill="hold">
                                          <p:stCondLst>
                                            <p:cond delay="0"/>
                                          </p:stCondLst>
                                        </p:cTn>
                                        <p:tgtEl>
                                          <p:spTgt spid="168">
                                            <p:txEl>
                                              <p:pRg st="6" end="6"/>
                                            </p:txEl>
                                          </p:spTgt>
                                        </p:tgtEl>
                                        <p:attrNameLst>
                                          <p:attrName>style.visibility</p:attrName>
                                        </p:attrNameLst>
                                      </p:cBhvr>
                                      <p:to>
                                        <p:strVal val="visible"/>
                                      </p:to>
                                    </p:set>
                                    <p:animEffect transition="in" filter="wipe(up)">
                                      <p:cBhvr>
                                        <p:cTn id="89" dur="500"/>
                                        <p:tgtEl>
                                          <p:spTgt spid="168">
                                            <p:txEl>
                                              <p:pRg st="6" end="6"/>
                                            </p:txEl>
                                          </p:spTgt>
                                        </p:tgtEl>
                                      </p:cBhvr>
                                    </p:animEffect>
                                  </p:childTnLst>
                                </p:cTn>
                              </p:par>
                            </p:childTnLst>
                          </p:cTn>
                        </p:par>
                        <p:par>
                          <p:cTn id="90" fill="hold">
                            <p:stCondLst>
                              <p:cond delay="2500"/>
                            </p:stCondLst>
                            <p:childTnLst>
                              <p:par>
                                <p:cTn id="91" presetID="22" presetClass="entr" presetSubtype="1" fill="hold" nodeType="afterEffect">
                                  <p:stCondLst>
                                    <p:cond delay="0"/>
                                  </p:stCondLst>
                                  <p:childTnLst>
                                    <p:set>
                                      <p:cBhvr>
                                        <p:cTn id="92" dur="1" fill="hold">
                                          <p:stCondLst>
                                            <p:cond delay="0"/>
                                          </p:stCondLst>
                                        </p:cTn>
                                        <p:tgtEl>
                                          <p:spTgt spid="168">
                                            <p:txEl>
                                              <p:pRg st="7" end="7"/>
                                            </p:txEl>
                                          </p:spTgt>
                                        </p:tgtEl>
                                        <p:attrNameLst>
                                          <p:attrName>style.visibility</p:attrName>
                                        </p:attrNameLst>
                                      </p:cBhvr>
                                      <p:to>
                                        <p:strVal val="visible"/>
                                      </p:to>
                                    </p:set>
                                    <p:animEffect transition="in" filter="wipe(up)">
                                      <p:cBhvr>
                                        <p:cTn id="93" dur="500"/>
                                        <p:tgtEl>
                                          <p:spTgt spid="168">
                                            <p:txEl>
                                              <p:pRg st="7" end="7"/>
                                            </p:txEl>
                                          </p:spTgt>
                                        </p:tgtEl>
                                      </p:cBhvr>
                                    </p:animEffect>
                                  </p:childTnLst>
                                </p:cTn>
                              </p:par>
                            </p:childTnLst>
                          </p:cTn>
                        </p:par>
                        <p:par>
                          <p:cTn id="94" fill="hold">
                            <p:stCondLst>
                              <p:cond delay="3000"/>
                            </p:stCondLst>
                            <p:childTnLst>
                              <p:par>
                                <p:cTn id="95" presetID="22" presetClass="entr" presetSubtype="1" fill="hold" nodeType="afterEffect">
                                  <p:stCondLst>
                                    <p:cond delay="0"/>
                                  </p:stCondLst>
                                  <p:childTnLst>
                                    <p:set>
                                      <p:cBhvr>
                                        <p:cTn id="96" dur="1" fill="hold">
                                          <p:stCondLst>
                                            <p:cond delay="0"/>
                                          </p:stCondLst>
                                        </p:cTn>
                                        <p:tgtEl>
                                          <p:spTgt spid="168">
                                            <p:txEl>
                                              <p:pRg st="8" end="8"/>
                                            </p:txEl>
                                          </p:spTgt>
                                        </p:tgtEl>
                                        <p:attrNameLst>
                                          <p:attrName>style.visibility</p:attrName>
                                        </p:attrNameLst>
                                      </p:cBhvr>
                                      <p:to>
                                        <p:strVal val="visible"/>
                                      </p:to>
                                    </p:set>
                                    <p:animEffect transition="in" filter="wipe(up)">
                                      <p:cBhvr>
                                        <p:cTn id="97" dur="500"/>
                                        <p:tgtEl>
                                          <p:spTgt spid="168">
                                            <p:txEl>
                                              <p:pRg st="8" end="8"/>
                                            </p:txEl>
                                          </p:spTgt>
                                        </p:tgtEl>
                                      </p:cBhvr>
                                    </p:animEffect>
                                  </p:childTnLst>
                                </p:cTn>
                              </p:par>
                            </p:childTnLst>
                          </p:cTn>
                        </p:par>
                        <p:par>
                          <p:cTn id="98" fill="hold">
                            <p:stCondLst>
                              <p:cond delay="3500"/>
                            </p:stCondLst>
                            <p:childTnLst>
                              <p:par>
                                <p:cTn id="99" presetID="22" presetClass="entr" presetSubtype="1" fill="hold" nodeType="afterEffect">
                                  <p:stCondLst>
                                    <p:cond delay="0"/>
                                  </p:stCondLst>
                                  <p:childTnLst>
                                    <p:set>
                                      <p:cBhvr>
                                        <p:cTn id="100" dur="1" fill="hold">
                                          <p:stCondLst>
                                            <p:cond delay="0"/>
                                          </p:stCondLst>
                                        </p:cTn>
                                        <p:tgtEl>
                                          <p:spTgt spid="168">
                                            <p:txEl>
                                              <p:pRg st="9" end="9"/>
                                            </p:txEl>
                                          </p:spTgt>
                                        </p:tgtEl>
                                        <p:attrNameLst>
                                          <p:attrName>style.visibility</p:attrName>
                                        </p:attrNameLst>
                                      </p:cBhvr>
                                      <p:to>
                                        <p:strVal val="visible"/>
                                      </p:to>
                                    </p:set>
                                    <p:animEffect transition="in" filter="wipe(up)">
                                      <p:cBhvr>
                                        <p:cTn id="101" dur="500"/>
                                        <p:tgtEl>
                                          <p:spTgt spid="168">
                                            <p:txEl>
                                              <p:pRg st="9" end="9"/>
                                            </p:txEl>
                                          </p:spTgt>
                                        </p:tgtEl>
                                      </p:cBhvr>
                                    </p:animEffect>
                                  </p:childTnLst>
                                </p:cTn>
                              </p:par>
                            </p:childTnLst>
                          </p:cTn>
                        </p:par>
                        <p:par>
                          <p:cTn id="102" fill="hold">
                            <p:stCondLst>
                              <p:cond delay="4000"/>
                            </p:stCondLst>
                            <p:childTnLst>
                              <p:par>
                                <p:cTn id="103" presetID="22" presetClass="entr" presetSubtype="1" fill="hold" nodeType="afterEffect">
                                  <p:stCondLst>
                                    <p:cond delay="0"/>
                                  </p:stCondLst>
                                  <p:childTnLst>
                                    <p:set>
                                      <p:cBhvr>
                                        <p:cTn id="104" dur="1" fill="hold">
                                          <p:stCondLst>
                                            <p:cond delay="0"/>
                                          </p:stCondLst>
                                        </p:cTn>
                                        <p:tgtEl>
                                          <p:spTgt spid="168">
                                            <p:txEl>
                                              <p:pRg st="10" end="10"/>
                                            </p:txEl>
                                          </p:spTgt>
                                        </p:tgtEl>
                                        <p:attrNameLst>
                                          <p:attrName>style.visibility</p:attrName>
                                        </p:attrNameLst>
                                      </p:cBhvr>
                                      <p:to>
                                        <p:strVal val="visible"/>
                                      </p:to>
                                    </p:set>
                                    <p:animEffect transition="in" filter="wipe(up)">
                                      <p:cBhvr>
                                        <p:cTn id="105" dur="500"/>
                                        <p:tgtEl>
                                          <p:spTgt spid="168">
                                            <p:txEl>
                                              <p:pRg st="10" end="10"/>
                                            </p:txEl>
                                          </p:spTgt>
                                        </p:tgtEl>
                                      </p:cBhvr>
                                    </p:animEffect>
                                  </p:childTnLst>
                                </p:cTn>
                              </p:par>
                            </p:childTnLst>
                          </p:cTn>
                        </p:par>
                        <p:par>
                          <p:cTn id="106" fill="hold">
                            <p:stCondLst>
                              <p:cond delay="4500"/>
                            </p:stCondLst>
                            <p:childTnLst>
                              <p:par>
                                <p:cTn id="107" presetID="22" presetClass="entr" presetSubtype="1" fill="hold" nodeType="afterEffect">
                                  <p:stCondLst>
                                    <p:cond delay="0"/>
                                  </p:stCondLst>
                                  <p:childTnLst>
                                    <p:set>
                                      <p:cBhvr>
                                        <p:cTn id="108" dur="1" fill="hold">
                                          <p:stCondLst>
                                            <p:cond delay="0"/>
                                          </p:stCondLst>
                                        </p:cTn>
                                        <p:tgtEl>
                                          <p:spTgt spid="168">
                                            <p:txEl>
                                              <p:pRg st="11" end="11"/>
                                            </p:txEl>
                                          </p:spTgt>
                                        </p:tgtEl>
                                        <p:attrNameLst>
                                          <p:attrName>style.visibility</p:attrName>
                                        </p:attrNameLst>
                                      </p:cBhvr>
                                      <p:to>
                                        <p:strVal val="visible"/>
                                      </p:to>
                                    </p:set>
                                    <p:animEffect transition="in" filter="wipe(up)">
                                      <p:cBhvr>
                                        <p:cTn id="109" dur="500"/>
                                        <p:tgtEl>
                                          <p:spTgt spid="168">
                                            <p:txEl>
                                              <p:pRg st="11" end="11"/>
                                            </p:txEl>
                                          </p:spTgt>
                                        </p:tgtEl>
                                      </p:cBhvr>
                                    </p:animEffect>
                                  </p:childTnLst>
                                </p:cTn>
                              </p:par>
                              <p:par>
                                <p:cTn id="110" presetID="22" presetClass="entr" presetSubtype="1" fill="hold" nodeType="withEffect">
                                  <p:stCondLst>
                                    <p:cond delay="0"/>
                                  </p:stCondLst>
                                  <p:childTnLst>
                                    <p:set>
                                      <p:cBhvr>
                                        <p:cTn id="111" dur="1" fill="hold">
                                          <p:stCondLst>
                                            <p:cond delay="0"/>
                                          </p:stCondLst>
                                        </p:cTn>
                                        <p:tgtEl>
                                          <p:spTgt spid="168">
                                            <p:txEl>
                                              <p:pRg st="12" end="12"/>
                                            </p:txEl>
                                          </p:spTgt>
                                        </p:tgtEl>
                                        <p:attrNameLst>
                                          <p:attrName>style.visibility</p:attrName>
                                        </p:attrNameLst>
                                      </p:cBhvr>
                                      <p:to>
                                        <p:strVal val="visible"/>
                                      </p:to>
                                    </p:set>
                                    <p:animEffect transition="in" filter="wipe(up)">
                                      <p:cBhvr>
                                        <p:cTn id="112" dur="500"/>
                                        <p:tgtEl>
                                          <p:spTgt spid="168">
                                            <p:txEl>
                                              <p:pRg st="12" end="12"/>
                                            </p:txEl>
                                          </p:spTgt>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498"/>
                                        </p:tgtEl>
                                        <p:attrNameLst>
                                          <p:attrName>style.visibility</p:attrName>
                                        </p:attrNameLst>
                                      </p:cBhvr>
                                      <p:to>
                                        <p:strVal val="visible"/>
                                      </p:to>
                                    </p:set>
                                    <p:animEffect transition="in" filter="fade">
                                      <p:cBhvr>
                                        <p:cTn id="115" dur="500"/>
                                        <p:tgtEl>
                                          <p:spTgt spid="498"/>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68"/>
                                        </p:tgtEl>
                                        <p:attrNameLst>
                                          <p:attrName>style.visibility</p:attrName>
                                        </p:attrNameLst>
                                      </p:cBhvr>
                                      <p:to>
                                        <p:strVal val="visible"/>
                                      </p:to>
                                    </p:set>
                                    <p:animEffect transition="in" filter="fade">
                                      <p:cBhvr>
                                        <p:cTn id="118" dur="500"/>
                                        <p:tgtEl>
                                          <p:spTgt spid="68"/>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4" fill="hold" grpId="0" nodeType="click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wipe(down)">
                                      <p:cBhvr>
                                        <p:cTn id="123" dur="500"/>
                                        <p:tgtEl>
                                          <p:spTgt spid="44"/>
                                        </p:tgtEl>
                                      </p:cBhvr>
                                    </p:animEffect>
                                  </p:childTnLst>
                                </p:cTn>
                              </p:par>
                              <p:par>
                                <p:cTn id="124" presetID="22" presetClass="entr" presetSubtype="4" fill="hold" grpId="0" nodeType="withEffect">
                                  <p:stCondLst>
                                    <p:cond delay="0"/>
                                  </p:stCondLst>
                                  <p:childTnLst>
                                    <p:set>
                                      <p:cBhvr>
                                        <p:cTn id="125" dur="1" fill="hold">
                                          <p:stCondLst>
                                            <p:cond delay="0"/>
                                          </p:stCondLst>
                                        </p:cTn>
                                        <p:tgtEl>
                                          <p:spTgt spid="496"/>
                                        </p:tgtEl>
                                        <p:attrNameLst>
                                          <p:attrName>style.visibility</p:attrName>
                                        </p:attrNameLst>
                                      </p:cBhvr>
                                      <p:to>
                                        <p:strVal val="visible"/>
                                      </p:to>
                                    </p:set>
                                    <p:animEffect transition="in" filter="wipe(down)">
                                      <p:cBhvr>
                                        <p:cTn id="126" dur="500"/>
                                        <p:tgtEl>
                                          <p:spTgt spid="496"/>
                                        </p:tgtEl>
                                      </p:cBhvr>
                                    </p:animEffect>
                                  </p:childTnLst>
                                </p:cTn>
                              </p:par>
                            </p:childTnLst>
                          </p:cTn>
                        </p:par>
                        <p:par>
                          <p:cTn id="127" fill="hold">
                            <p:stCondLst>
                              <p:cond delay="500"/>
                            </p:stCondLst>
                            <p:childTnLst>
                              <p:par>
                                <p:cTn id="128" presetID="10" presetClass="entr" presetSubtype="0" fill="hold" nodeType="afterEffect">
                                  <p:stCondLst>
                                    <p:cond delay="0"/>
                                  </p:stCondLst>
                                  <p:childTnLst>
                                    <p:set>
                                      <p:cBhvr>
                                        <p:cTn id="129" dur="1" fill="hold">
                                          <p:stCondLst>
                                            <p:cond delay="0"/>
                                          </p:stCondLst>
                                        </p:cTn>
                                        <p:tgtEl>
                                          <p:spTgt spid="40"/>
                                        </p:tgtEl>
                                        <p:attrNameLst>
                                          <p:attrName>style.visibility</p:attrName>
                                        </p:attrNameLst>
                                      </p:cBhvr>
                                      <p:to>
                                        <p:strVal val="visible"/>
                                      </p:to>
                                    </p:set>
                                    <p:animEffect transition="in" filter="fade">
                                      <p:cBhvr>
                                        <p:cTn id="130" dur="500"/>
                                        <p:tgtEl>
                                          <p:spTgt spid="40"/>
                                        </p:tgtEl>
                                      </p:cBhvr>
                                    </p:animEffect>
                                  </p:childTnLst>
                                </p:cTn>
                              </p:par>
                            </p:childTnLst>
                          </p:cTn>
                        </p:par>
                        <p:par>
                          <p:cTn id="131" fill="hold">
                            <p:stCondLst>
                              <p:cond delay="1000"/>
                            </p:stCondLst>
                            <p:childTnLst>
                              <p:par>
                                <p:cTn id="132" presetID="22" presetClass="entr" presetSubtype="1" fill="hold" nodeType="afterEffect">
                                  <p:stCondLst>
                                    <p:cond delay="0"/>
                                  </p:stCondLst>
                                  <p:childTnLst>
                                    <p:set>
                                      <p:cBhvr>
                                        <p:cTn id="133" dur="1" fill="hold">
                                          <p:stCondLst>
                                            <p:cond delay="0"/>
                                          </p:stCondLst>
                                        </p:cTn>
                                        <p:tgtEl>
                                          <p:spTgt spid="168">
                                            <p:txEl>
                                              <p:pRg st="13" end="13"/>
                                            </p:txEl>
                                          </p:spTgt>
                                        </p:tgtEl>
                                        <p:attrNameLst>
                                          <p:attrName>style.visibility</p:attrName>
                                        </p:attrNameLst>
                                      </p:cBhvr>
                                      <p:to>
                                        <p:strVal val="visible"/>
                                      </p:to>
                                    </p:set>
                                    <p:animEffect transition="in" filter="wipe(up)">
                                      <p:cBhvr>
                                        <p:cTn id="134" dur="500"/>
                                        <p:tgtEl>
                                          <p:spTgt spid="168">
                                            <p:txEl>
                                              <p:pRg st="13" end="13"/>
                                            </p:txEl>
                                          </p:spTgt>
                                        </p:tgtEl>
                                      </p:cBhvr>
                                    </p:animEffect>
                                  </p:childTnLst>
                                </p:cTn>
                              </p:par>
                            </p:childTnLst>
                          </p:cTn>
                        </p:par>
                        <p:par>
                          <p:cTn id="135" fill="hold">
                            <p:stCondLst>
                              <p:cond delay="1500"/>
                            </p:stCondLst>
                            <p:childTnLst>
                              <p:par>
                                <p:cTn id="136" presetID="22" presetClass="entr" presetSubtype="1" fill="hold" nodeType="afterEffect">
                                  <p:stCondLst>
                                    <p:cond delay="0"/>
                                  </p:stCondLst>
                                  <p:childTnLst>
                                    <p:set>
                                      <p:cBhvr>
                                        <p:cTn id="137" dur="1" fill="hold">
                                          <p:stCondLst>
                                            <p:cond delay="0"/>
                                          </p:stCondLst>
                                        </p:cTn>
                                        <p:tgtEl>
                                          <p:spTgt spid="168">
                                            <p:txEl>
                                              <p:pRg st="14" end="14"/>
                                            </p:txEl>
                                          </p:spTgt>
                                        </p:tgtEl>
                                        <p:attrNameLst>
                                          <p:attrName>style.visibility</p:attrName>
                                        </p:attrNameLst>
                                      </p:cBhvr>
                                      <p:to>
                                        <p:strVal val="visible"/>
                                      </p:to>
                                    </p:set>
                                    <p:animEffect transition="in" filter="wipe(up)">
                                      <p:cBhvr>
                                        <p:cTn id="138" dur="500"/>
                                        <p:tgtEl>
                                          <p:spTgt spid="168">
                                            <p:txEl>
                                              <p:pRg st="14" end="14"/>
                                            </p:txEl>
                                          </p:spTgt>
                                        </p:tgtEl>
                                      </p:cBhvr>
                                    </p:animEffect>
                                  </p:childTnLst>
                                </p:cTn>
                              </p:par>
                            </p:childTnLst>
                          </p:cTn>
                        </p:par>
                        <p:par>
                          <p:cTn id="139" fill="hold">
                            <p:stCondLst>
                              <p:cond delay="2000"/>
                            </p:stCondLst>
                            <p:childTnLst>
                              <p:par>
                                <p:cTn id="140" presetID="22" presetClass="entr" presetSubtype="1" fill="hold" nodeType="afterEffect">
                                  <p:stCondLst>
                                    <p:cond delay="0"/>
                                  </p:stCondLst>
                                  <p:childTnLst>
                                    <p:set>
                                      <p:cBhvr>
                                        <p:cTn id="141" dur="1" fill="hold">
                                          <p:stCondLst>
                                            <p:cond delay="0"/>
                                          </p:stCondLst>
                                        </p:cTn>
                                        <p:tgtEl>
                                          <p:spTgt spid="168">
                                            <p:txEl>
                                              <p:pRg st="15" end="15"/>
                                            </p:txEl>
                                          </p:spTgt>
                                        </p:tgtEl>
                                        <p:attrNameLst>
                                          <p:attrName>style.visibility</p:attrName>
                                        </p:attrNameLst>
                                      </p:cBhvr>
                                      <p:to>
                                        <p:strVal val="visible"/>
                                      </p:to>
                                    </p:set>
                                    <p:animEffect transition="in" filter="wipe(up)">
                                      <p:cBhvr>
                                        <p:cTn id="142" dur="500"/>
                                        <p:tgtEl>
                                          <p:spTgt spid="168">
                                            <p:txEl>
                                              <p:pRg st="15" end="15"/>
                                            </p:txEl>
                                          </p:spTgt>
                                        </p:tgtEl>
                                      </p:cBhvr>
                                    </p:animEffect>
                                  </p:childTnLst>
                                </p:cTn>
                              </p:par>
                            </p:childTnLst>
                          </p:cTn>
                        </p:par>
                        <p:par>
                          <p:cTn id="143" fill="hold">
                            <p:stCondLst>
                              <p:cond delay="2500"/>
                            </p:stCondLst>
                            <p:childTnLst>
                              <p:par>
                                <p:cTn id="144" presetID="10" presetClass="entr" presetSubtype="0" fill="hold" grpId="0" nodeType="afterEffect">
                                  <p:stCondLst>
                                    <p:cond delay="0"/>
                                  </p:stCondLst>
                                  <p:childTnLst>
                                    <p:set>
                                      <p:cBhvr>
                                        <p:cTn id="145" dur="1" fill="hold">
                                          <p:stCondLst>
                                            <p:cond delay="0"/>
                                          </p:stCondLst>
                                        </p:cTn>
                                        <p:tgtEl>
                                          <p:spTgt spid="391"/>
                                        </p:tgtEl>
                                        <p:attrNameLst>
                                          <p:attrName>style.visibility</p:attrName>
                                        </p:attrNameLst>
                                      </p:cBhvr>
                                      <p:to>
                                        <p:strVal val="visible"/>
                                      </p:to>
                                    </p:set>
                                    <p:animEffect transition="in" filter="fade">
                                      <p:cBhvr>
                                        <p:cTn id="146" dur="500"/>
                                        <p:tgtEl>
                                          <p:spTgt spid="391"/>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497"/>
                                        </p:tgtEl>
                                        <p:attrNameLst>
                                          <p:attrName>style.visibility</p:attrName>
                                        </p:attrNameLst>
                                      </p:cBhvr>
                                      <p:to>
                                        <p:strVal val="visible"/>
                                      </p:to>
                                    </p:set>
                                    <p:animEffect transition="in" filter="fade">
                                      <p:cBhvr>
                                        <p:cTn id="149" dur="500"/>
                                        <p:tgtEl>
                                          <p:spTgt spid="497"/>
                                        </p:tgtEl>
                                      </p:cBhvr>
                                    </p:animEffect>
                                  </p:childTnLst>
                                </p:cTn>
                              </p:par>
                            </p:childTnLst>
                          </p:cTn>
                        </p:par>
                        <p:par>
                          <p:cTn id="150" fill="hold">
                            <p:stCondLst>
                              <p:cond delay="3000"/>
                            </p:stCondLst>
                            <p:childTnLst>
                              <p:par>
                                <p:cTn id="151" presetID="22" presetClass="entr" presetSubtype="4" fill="hold" grpId="0" nodeType="afterEffect">
                                  <p:stCondLst>
                                    <p:cond delay="0"/>
                                  </p:stCondLst>
                                  <p:childTnLst>
                                    <p:set>
                                      <p:cBhvr>
                                        <p:cTn id="152" dur="1" fill="hold">
                                          <p:stCondLst>
                                            <p:cond delay="0"/>
                                          </p:stCondLst>
                                        </p:cTn>
                                        <p:tgtEl>
                                          <p:spTgt spid="499"/>
                                        </p:tgtEl>
                                        <p:attrNameLst>
                                          <p:attrName>style.visibility</p:attrName>
                                        </p:attrNameLst>
                                      </p:cBhvr>
                                      <p:to>
                                        <p:strVal val="visible"/>
                                      </p:to>
                                    </p:set>
                                    <p:animEffect transition="in" filter="wipe(down)">
                                      <p:cBhvr>
                                        <p:cTn id="153" dur="500"/>
                                        <p:tgtEl>
                                          <p:spTgt spid="499"/>
                                        </p:tgtEl>
                                      </p:cBhvr>
                                    </p:animEffect>
                                  </p:childTnLst>
                                </p:cTn>
                              </p:par>
                              <p:par>
                                <p:cTn id="154" presetID="22" presetClass="entr" presetSubtype="4" fill="hold" grpId="0" nodeType="withEffect">
                                  <p:stCondLst>
                                    <p:cond delay="0"/>
                                  </p:stCondLst>
                                  <p:childTnLst>
                                    <p:set>
                                      <p:cBhvr>
                                        <p:cTn id="155" dur="1" fill="hold">
                                          <p:stCondLst>
                                            <p:cond delay="0"/>
                                          </p:stCondLst>
                                        </p:cTn>
                                        <p:tgtEl>
                                          <p:spTgt spid="501"/>
                                        </p:tgtEl>
                                        <p:attrNameLst>
                                          <p:attrName>style.visibility</p:attrName>
                                        </p:attrNameLst>
                                      </p:cBhvr>
                                      <p:to>
                                        <p:strVal val="visible"/>
                                      </p:to>
                                    </p:set>
                                    <p:animEffect transition="in" filter="wipe(down)">
                                      <p:cBhvr>
                                        <p:cTn id="156" dur="500"/>
                                        <p:tgtEl>
                                          <p:spTgt spid="501"/>
                                        </p:tgtEl>
                                      </p:cBhvr>
                                    </p:animEffect>
                                  </p:childTnLst>
                                </p:cTn>
                              </p:par>
                              <p:par>
                                <p:cTn id="157" presetID="22" presetClass="entr" presetSubtype="4" fill="hold" grpId="0" nodeType="withEffect">
                                  <p:stCondLst>
                                    <p:cond delay="0"/>
                                  </p:stCondLst>
                                  <p:childTnLst>
                                    <p:set>
                                      <p:cBhvr>
                                        <p:cTn id="158" dur="1" fill="hold">
                                          <p:stCondLst>
                                            <p:cond delay="0"/>
                                          </p:stCondLst>
                                        </p:cTn>
                                        <p:tgtEl>
                                          <p:spTgt spid="502"/>
                                        </p:tgtEl>
                                        <p:attrNameLst>
                                          <p:attrName>style.visibility</p:attrName>
                                        </p:attrNameLst>
                                      </p:cBhvr>
                                      <p:to>
                                        <p:strVal val="visible"/>
                                      </p:to>
                                    </p:set>
                                    <p:animEffect transition="in" filter="wipe(down)">
                                      <p:cBhvr>
                                        <p:cTn id="159" dur="500"/>
                                        <p:tgtEl>
                                          <p:spTgt spid="502"/>
                                        </p:tgtEl>
                                      </p:cBhvr>
                                    </p:animEffect>
                                  </p:childTnLst>
                                </p:cTn>
                              </p:par>
                              <p:par>
                                <p:cTn id="160" presetID="22" presetClass="entr" presetSubtype="4" fill="hold" grpId="0" nodeType="withEffect">
                                  <p:stCondLst>
                                    <p:cond delay="0"/>
                                  </p:stCondLst>
                                  <p:childTnLst>
                                    <p:set>
                                      <p:cBhvr>
                                        <p:cTn id="161" dur="1" fill="hold">
                                          <p:stCondLst>
                                            <p:cond delay="0"/>
                                          </p:stCondLst>
                                        </p:cTn>
                                        <p:tgtEl>
                                          <p:spTgt spid="503"/>
                                        </p:tgtEl>
                                        <p:attrNameLst>
                                          <p:attrName>style.visibility</p:attrName>
                                        </p:attrNameLst>
                                      </p:cBhvr>
                                      <p:to>
                                        <p:strVal val="visible"/>
                                      </p:to>
                                    </p:set>
                                    <p:animEffect transition="in" filter="wipe(down)">
                                      <p:cBhvr>
                                        <p:cTn id="162" dur="500"/>
                                        <p:tgtEl>
                                          <p:spTgt spid="503"/>
                                        </p:tgtEl>
                                      </p:cBhvr>
                                    </p:animEffect>
                                  </p:childTnLst>
                                </p:cTn>
                              </p:par>
                            </p:childTnLst>
                          </p:cTn>
                        </p:par>
                      </p:childTnLst>
                    </p:cTn>
                  </p:par>
                  <p:par>
                    <p:cTn id="163" fill="hold">
                      <p:stCondLst>
                        <p:cond delay="indefinite"/>
                      </p:stCondLst>
                      <p:childTnLst>
                        <p:par>
                          <p:cTn id="164" fill="hold">
                            <p:stCondLst>
                              <p:cond delay="0"/>
                            </p:stCondLst>
                            <p:childTnLst>
                              <p:par>
                                <p:cTn id="165" presetID="22" presetClass="entr" presetSubtype="1" fill="hold" nodeType="clickEffect">
                                  <p:stCondLst>
                                    <p:cond delay="0"/>
                                  </p:stCondLst>
                                  <p:childTnLst>
                                    <p:set>
                                      <p:cBhvr>
                                        <p:cTn id="166" dur="1" fill="hold">
                                          <p:stCondLst>
                                            <p:cond delay="0"/>
                                          </p:stCondLst>
                                        </p:cTn>
                                        <p:tgtEl>
                                          <p:spTgt spid="168">
                                            <p:txEl>
                                              <p:pRg st="16" end="16"/>
                                            </p:txEl>
                                          </p:spTgt>
                                        </p:tgtEl>
                                        <p:attrNameLst>
                                          <p:attrName>style.visibility</p:attrName>
                                        </p:attrNameLst>
                                      </p:cBhvr>
                                      <p:to>
                                        <p:strVal val="visible"/>
                                      </p:to>
                                    </p:set>
                                    <p:animEffect transition="in" filter="wipe(up)">
                                      <p:cBhvr>
                                        <p:cTn id="167" dur="500"/>
                                        <p:tgtEl>
                                          <p:spTgt spid="168">
                                            <p:txEl>
                                              <p:pRg st="16" end="16"/>
                                            </p:txEl>
                                          </p:spTgt>
                                        </p:tgtEl>
                                      </p:cBhvr>
                                    </p:animEffect>
                                  </p:childTnLst>
                                </p:cTn>
                              </p:par>
                            </p:childTnLst>
                          </p:cTn>
                        </p:par>
                        <p:par>
                          <p:cTn id="168" fill="hold">
                            <p:stCondLst>
                              <p:cond delay="500"/>
                            </p:stCondLst>
                            <p:childTnLst>
                              <p:par>
                                <p:cTn id="169" presetID="22" presetClass="entr" presetSubtype="1" fill="hold" nodeType="afterEffect">
                                  <p:stCondLst>
                                    <p:cond delay="0"/>
                                  </p:stCondLst>
                                  <p:childTnLst>
                                    <p:set>
                                      <p:cBhvr>
                                        <p:cTn id="170" dur="1" fill="hold">
                                          <p:stCondLst>
                                            <p:cond delay="0"/>
                                          </p:stCondLst>
                                        </p:cTn>
                                        <p:tgtEl>
                                          <p:spTgt spid="168">
                                            <p:txEl>
                                              <p:pRg st="17" end="17"/>
                                            </p:txEl>
                                          </p:spTgt>
                                        </p:tgtEl>
                                        <p:attrNameLst>
                                          <p:attrName>style.visibility</p:attrName>
                                        </p:attrNameLst>
                                      </p:cBhvr>
                                      <p:to>
                                        <p:strVal val="visible"/>
                                      </p:to>
                                    </p:set>
                                    <p:animEffect transition="in" filter="wipe(up)">
                                      <p:cBhvr>
                                        <p:cTn id="171" dur="500"/>
                                        <p:tgtEl>
                                          <p:spTgt spid="168">
                                            <p:txEl>
                                              <p:pRg st="17" end="17"/>
                                            </p:txEl>
                                          </p:spTgt>
                                        </p:tgtEl>
                                      </p:cBhvr>
                                    </p:animEffect>
                                  </p:childTnLst>
                                </p:cTn>
                              </p:par>
                            </p:childTnLst>
                          </p:cTn>
                        </p:par>
                        <p:par>
                          <p:cTn id="172" fill="hold">
                            <p:stCondLst>
                              <p:cond delay="1000"/>
                            </p:stCondLst>
                            <p:childTnLst>
                              <p:par>
                                <p:cTn id="173" presetID="10" presetClass="entr" presetSubtype="0" fill="hold" grpId="0" nodeType="afterEffect">
                                  <p:stCondLst>
                                    <p:cond delay="0"/>
                                  </p:stCondLst>
                                  <p:childTnLst>
                                    <p:set>
                                      <p:cBhvr>
                                        <p:cTn id="174" dur="1" fill="hold">
                                          <p:stCondLst>
                                            <p:cond delay="0"/>
                                          </p:stCondLst>
                                        </p:cTn>
                                        <p:tgtEl>
                                          <p:spTgt spid="83"/>
                                        </p:tgtEl>
                                        <p:attrNameLst>
                                          <p:attrName>style.visibility</p:attrName>
                                        </p:attrNameLst>
                                      </p:cBhvr>
                                      <p:to>
                                        <p:strVal val="visible"/>
                                      </p:to>
                                    </p:set>
                                    <p:animEffect transition="in" filter="fade">
                                      <p:cBhvr>
                                        <p:cTn id="175"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390" grpId="0" animBg="1"/>
      <p:bldP spid="391" grpId="0" animBg="1"/>
      <p:bldP spid="37" grpId="0" animBg="1"/>
      <p:bldP spid="21" grpId="0" animBg="1"/>
      <p:bldP spid="22" grpId="0" animBg="1"/>
      <p:bldP spid="24" grpId="0" animBg="1"/>
      <p:bldP spid="44" grpId="0" animBg="1"/>
      <p:bldP spid="33" grpId="0" animBg="1"/>
      <p:bldP spid="30" grpId="0" animBg="1"/>
      <p:bldP spid="29" grpId="0" animBg="1"/>
      <p:bldP spid="496" grpId="0" animBg="1"/>
      <p:bldP spid="497" grpId="0"/>
      <p:bldP spid="68" grpId="0" animBg="1"/>
      <p:bldP spid="498" grpId="0" animBg="1"/>
      <p:bldP spid="25" grpId="0" animBg="1"/>
      <p:bldP spid="499" grpId="0" animBg="1"/>
      <p:bldP spid="501" grpId="0" animBg="1"/>
      <p:bldP spid="502" grpId="0" animBg="1"/>
      <p:bldP spid="503" grpId="0" animBg="1"/>
      <p:bldP spid="8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baseline="0" dirty="0" smtClean="0">
                <a:solidFill>
                  <a:srgbClr val="0070C0"/>
                </a:solidFill>
                <a:latin typeface="ＭＳ Ｐゴシック" pitchFamily="50" charset="-128"/>
                <a:ea typeface="ＭＳ Ｐゴシック" pitchFamily="50" charset="-128"/>
              </a:rPr>
              <a:t>pH</a:t>
            </a:r>
            <a:r>
              <a:rPr lang="ja-JP" altLang="en-US" baseline="0" dirty="0" smtClean="0">
                <a:solidFill>
                  <a:srgbClr val="0070C0"/>
                </a:solidFill>
                <a:latin typeface="ＭＳ Ｐゴシック" pitchFamily="50" charset="-128"/>
                <a:ea typeface="ＭＳ Ｐゴシック" pitchFamily="50" charset="-128"/>
              </a:rPr>
              <a:t>（水素イオン指数）</a:t>
            </a:r>
            <a:endParaRPr kumimoji="1" lang="ja-JP" altLang="en-US" baseline="0" dirty="0">
              <a:solidFill>
                <a:srgbClr val="0070C0"/>
              </a:solidFill>
              <a:latin typeface="ＭＳ Ｐゴシック" pitchFamily="50" charset="-128"/>
              <a:ea typeface="ＭＳ Ｐゴシック" pitchFamily="50" charset="-128"/>
            </a:endParaRPr>
          </a:p>
        </p:txBody>
      </p:sp>
      <p:sp>
        <p:nvSpPr>
          <p:cNvPr id="3" name="コンテンツ プレースホルダ 2"/>
          <p:cNvSpPr>
            <a:spLocks noGrp="1"/>
          </p:cNvSpPr>
          <p:nvPr>
            <p:ph idx="1"/>
          </p:nvPr>
        </p:nvSpPr>
        <p:spPr>
          <a:xfrm>
            <a:off x="1066800" y="1676400"/>
            <a:ext cx="7772400" cy="1536576"/>
          </a:xfrm>
        </p:spPr>
        <p:txBody>
          <a:bodyPr>
            <a:normAutofit/>
          </a:bodyPr>
          <a:lstStyle/>
          <a:p>
            <a:pPr>
              <a:buFont typeface="Wingdings" pitchFamily="2" charset="2"/>
              <a:buChar char="l"/>
            </a:pPr>
            <a:r>
              <a:rPr kumimoji="1" lang="ja-JP" altLang="en-US" sz="2800" baseline="0" dirty="0" smtClean="0">
                <a:latin typeface="HG丸ｺﾞｼｯｸM-PRO" pitchFamily="50" charset="-128"/>
                <a:ea typeface="HG丸ｺﾞｼｯｸM-PRO" pitchFamily="50" charset="-128"/>
              </a:rPr>
              <a:t>水素イオン指数（水素イオン濃度指数）</a:t>
            </a:r>
            <a:r>
              <a:rPr kumimoji="1" lang="en-US" altLang="ja-JP" sz="2800" baseline="0" dirty="0" smtClean="0">
                <a:latin typeface="HG丸ｺﾞｼｯｸM-PRO" pitchFamily="50" charset="-128"/>
                <a:ea typeface="HG丸ｺﾞｼｯｸM-PRO" pitchFamily="50" charset="-128"/>
              </a:rPr>
              <a:t>[H</a:t>
            </a:r>
            <a:r>
              <a:rPr kumimoji="1" lang="en-US" altLang="ja-JP" sz="2800" baseline="30000" dirty="0" smtClean="0">
                <a:latin typeface="HG丸ｺﾞｼｯｸM-PRO" pitchFamily="50" charset="-128"/>
                <a:ea typeface="HG丸ｺﾞｼｯｸM-PRO" pitchFamily="50" charset="-128"/>
              </a:rPr>
              <a:t>+</a:t>
            </a:r>
            <a:r>
              <a:rPr kumimoji="1" lang="en-US" altLang="ja-JP" sz="2800" baseline="0" dirty="0" smtClean="0">
                <a:latin typeface="HG丸ｺﾞｼｯｸM-PRO" pitchFamily="50" charset="-128"/>
                <a:ea typeface="HG丸ｺﾞｼｯｸM-PRO" pitchFamily="50" charset="-128"/>
              </a:rPr>
              <a:t>]</a:t>
            </a:r>
            <a:r>
              <a:rPr kumimoji="1" lang="ja-JP" altLang="en-US" sz="2800" baseline="0" dirty="0" smtClean="0">
                <a:latin typeface="HG丸ｺﾞｼｯｸM-PRO" pitchFamily="50" charset="-128"/>
                <a:ea typeface="HG丸ｺﾞｼｯｸM-PRO" pitchFamily="50" charset="-128"/>
              </a:rPr>
              <a:t>とは，物質の酸性やアルカリ性の度合いを示す物理量</a:t>
            </a:r>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7" name="テキスト ボックス 6"/>
          <p:cNvSpPr txBox="1"/>
          <p:nvPr/>
        </p:nvSpPr>
        <p:spPr>
          <a:xfrm>
            <a:off x="3203848" y="6444044"/>
            <a:ext cx="5936600" cy="369332"/>
          </a:xfrm>
          <a:prstGeom prst="rect">
            <a:avLst/>
          </a:prstGeom>
          <a:noFill/>
        </p:spPr>
        <p:txBody>
          <a:bodyPr wrap="square" rtlCol="0">
            <a:spAutoFit/>
          </a:bodyPr>
          <a:lstStyle/>
          <a:p>
            <a:pPr algn="r"/>
            <a:r>
              <a:rPr kumimoji="1" lang="ja-JP" altLang="en-US" dirty="0" smtClean="0">
                <a:latin typeface="HG丸ｺﾞｼｯｸM-PRO" pitchFamily="50" charset="-128"/>
                <a:ea typeface="HG丸ｺﾞｼｯｸM-PRO" pitchFamily="50" charset="-128"/>
                <a:hlinkClick r:id="rId4"/>
              </a:rPr>
              <a:t>愛知県高等学校工業教育研究会　化学部会　酸性雨調査</a:t>
            </a:r>
            <a:endParaRPr kumimoji="1" lang="ja-JP" altLang="en-US" dirty="0">
              <a:latin typeface="HG丸ｺﾞｼｯｸM-PRO" pitchFamily="50" charset="-128"/>
              <a:ea typeface="HG丸ｺﾞｼｯｸM-PRO" pitchFamily="50" charset="-128"/>
            </a:endParaRPr>
          </a:p>
        </p:txBody>
      </p:sp>
      <p:sp>
        <p:nvSpPr>
          <p:cNvPr id="9" name="テキスト ボックス 8"/>
          <p:cNvSpPr txBox="1"/>
          <p:nvPr/>
        </p:nvSpPr>
        <p:spPr>
          <a:xfrm>
            <a:off x="1619672" y="4077072"/>
            <a:ext cx="4641014" cy="1384995"/>
          </a:xfrm>
          <a:prstGeom prst="rect">
            <a:avLst/>
          </a:prstGeom>
          <a:noFill/>
        </p:spPr>
        <p:txBody>
          <a:bodyPr wrap="none" rtlCol="0">
            <a:spAutoFit/>
          </a:bodyPr>
          <a:lstStyle/>
          <a:p>
            <a:r>
              <a:rPr kumimoji="1" lang="ja-JP" altLang="en-US" sz="2800" dirty="0" smtClean="0">
                <a:latin typeface="HG丸ｺﾞｼｯｸM-PRO" pitchFamily="50" charset="-128"/>
                <a:ea typeface="HG丸ｺﾞｼｯｸM-PRO" pitchFamily="50" charset="-128"/>
              </a:rPr>
              <a:t>酸性　　　　　</a:t>
            </a:r>
            <a:r>
              <a:rPr kumimoji="1" lang="en-US" altLang="ja-JP" sz="2800" dirty="0" smtClean="0">
                <a:latin typeface="Century" pitchFamily="18" charset="0"/>
                <a:ea typeface="HG丸ｺﾞｼｯｸM-PRO" pitchFamily="50" charset="-128"/>
                <a:cs typeface="Times New Roman" pitchFamily="18" charset="0"/>
              </a:rPr>
              <a:t>pH</a:t>
            </a:r>
            <a:r>
              <a:rPr kumimoji="1" lang="ja-JP" altLang="en-US" sz="2800" dirty="0" smtClean="0">
                <a:latin typeface="HG丸ｺﾞｼｯｸM-PRO" pitchFamily="50" charset="-128"/>
                <a:ea typeface="HG丸ｺﾞｼｯｸM-PRO" pitchFamily="50" charset="-128"/>
              </a:rPr>
              <a:t>　＜　</a:t>
            </a:r>
            <a:r>
              <a:rPr kumimoji="1" lang="en-US" altLang="ja-JP" sz="2800" dirty="0" smtClean="0">
                <a:latin typeface="HG丸ｺﾞｼｯｸM-PRO" pitchFamily="50" charset="-128"/>
                <a:ea typeface="HG丸ｺﾞｼｯｸM-PRO" pitchFamily="50" charset="-128"/>
              </a:rPr>
              <a:t>7</a:t>
            </a:r>
          </a:p>
          <a:p>
            <a:r>
              <a:rPr lang="ja-JP" altLang="en-US" sz="2800" dirty="0" smtClean="0">
                <a:latin typeface="HG丸ｺﾞｼｯｸM-PRO" pitchFamily="50" charset="-128"/>
                <a:ea typeface="HG丸ｺﾞｼｯｸM-PRO" pitchFamily="50" charset="-128"/>
              </a:rPr>
              <a:t>中性　　　　　</a:t>
            </a:r>
            <a:r>
              <a:rPr lang="en-US" altLang="ja-JP" sz="2800" dirty="0" smtClean="0">
                <a:latin typeface="Century" pitchFamily="18" charset="0"/>
                <a:ea typeface="HG丸ｺﾞｼｯｸM-PRO" pitchFamily="50" charset="-128"/>
                <a:cs typeface="Times New Roman" pitchFamily="18" charset="0"/>
              </a:rPr>
              <a:t>pH</a:t>
            </a:r>
            <a:r>
              <a:rPr lang="ja-JP" altLang="en-US" sz="2800" dirty="0" smtClean="0">
                <a:latin typeface="HG丸ｺﾞｼｯｸM-PRO" pitchFamily="50" charset="-128"/>
                <a:ea typeface="HG丸ｺﾞｼｯｸM-PRO" pitchFamily="50" charset="-128"/>
              </a:rPr>
              <a:t>　＝　</a:t>
            </a:r>
            <a:r>
              <a:rPr lang="en-US" altLang="ja-JP" sz="2800" dirty="0" smtClean="0">
                <a:latin typeface="HG丸ｺﾞｼｯｸM-PRO" pitchFamily="50" charset="-128"/>
                <a:ea typeface="HG丸ｺﾞｼｯｸM-PRO" pitchFamily="50" charset="-128"/>
              </a:rPr>
              <a:t>7</a:t>
            </a:r>
          </a:p>
          <a:p>
            <a:r>
              <a:rPr kumimoji="1" lang="ja-JP" altLang="en-US" sz="2800" dirty="0" smtClean="0">
                <a:latin typeface="HG丸ｺﾞｼｯｸM-PRO" pitchFamily="50" charset="-128"/>
                <a:ea typeface="HG丸ｺﾞｼｯｸM-PRO" pitchFamily="50" charset="-128"/>
              </a:rPr>
              <a:t>アルカリ性　　</a:t>
            </a:r>
            <a:r>
              <a:rPr kumimoji="1" lang="en-US" altLang="ja-JP" sz="2800" dirty="0" smtClean="0">
                <a:latin typeface="Century" pitchFamily="18" charset="0"/>
                <a:ea typeface="HG丸ｺﾞｼｯｸM-PRO" pitchFamily="50" charset="-128"/>
                <a:cs typeface="Times New Roman" pitchFamily="18" charset="0"/>
              </a:rPr>
              <a:t>pH</a:t>
            </a:r>
            <a:r>
              <a:rPr kumimoji="1" lang="ja-JP" altLang="en-US" sz="2800" dirty="0" smtClean="0">
                <a:latin typeface="HG丸ｺﾞｼｯｸM-PRO" pitchFamily="50" charset="-128"/>
                <a:ea typeface="HG丸ｺﾞｼｯｸM-PRO" pitchFamily="50" charset="-128"/>
              </a:rPr>
              <a:t>　＞　</a:t>
            </a:r>
            <a:r>
              <a:rPr kumimoji="1" lang="en-US" altLang="ja-JP" sz="2800" dirty="0" smtClean="0">
                <a:latin typeface="HG丸ｺﾞｼｯｸM-PRO" pitchFamily="50" charset="-128"/>
                <a:ea typeface="HG丸ｺﾞｼｯｸM-PRO" pitchFamily="50" charset="-128"/>
              </a:rPr>
              <a:t>7</a:t>
            </a:r>
            <a:endParaRPr kumimoji="1" lang="ja-JP" altLang="en-US" sz="2800" dirty="0">
              <a:latin typeface="HG丸ｺﾞｼｯｸM-PRO" pitchFamily="50" charset="-128"/>
              <a:ea typeface="HG丸ｺﾞｼｯｸM-PRO" pitchFamily="50" charset="-128"/>
            </a:endParaRPr>
          </a:p>
        </p:txBody>
      </p:sp>
      <p:graphicFrame>
        <p:nvGraphicFramePr>
          <p:cNvPr id="5123" name="Object 3"/>
          <p:cNvGraphicFramePr>
            <a:graphicFrameLocks noChangeAspect="1"/>
          </p:cNvGraphicFramePr>
          <p:nvPr/>
        </p:nvGraphicFramePr>
        <p:xfrm>
          <a:off x="1691680" y="2924944"/>
          <a:ext cx="4521229" cy="1138936"/>
        </p:xfrm>
        <a:graphic>
          <a:graphicData uri="http://schemas.openxmlformats.org/presentationml/2006/ole">
            <mc:AlternateContent xmlns:mc="http://schemas.openxmlformats.org/markup-compatibility/2006">
              <mc:Choice xmlns:v="urn:schemas-microsoft-com:vml" Requires="v">
                <p:oleObj spid="_x0000_s5161" name="数式" r:id="rId5" imgW="1663700" imgH="419100" progId="Equation.3">
                  <p:embed/>
                </p:oleObj>
              </mc:Choice>
              <mc:Fallback>
                <p:oleObj name="数式" r:id="rId5" imgW="1663700" imgH="419100" progId="Equation.3">
                  <p:embed/>
                  <p:pic>
                    <p:nvPicPr>
                      <p:cNvPr id="0" name="Picture 4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1680" y="2924944"/>
                        <a:ext cx="4521229" cy="1138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コンテンツ プレースホルダ 2"/>
          <p:cNvSpPr txBox="1">
            <a:spLocks/>
          </p:cNvSpPr>
          <p:nvPr/>
        </p:nvSpPr>
        <p:spPr bwMode="auto">
          <a:xfrm>
            <a:off x="1219200" y="5652864"/>
            <a:ext cx="7772400" cy="5124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lr>
                <a:schemeClr val="accent1"/>
              </a:buClr>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lr>
                <a:schemeClr val="hlink"/>
              </a:buClr>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lr>
                <a:schemeClr val="accent2"/>
              </a:buClr>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accent2"/>
              </a:buClr>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2"/>
              </a:buClr>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2"/>
              </a:buClr>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2"/>
              </a:buClr>
              <a:buChar char="•"/>
              <a:defRPr kumimoji="1" sz="2000">
                <a:solidFill>
                  <a:schemeClr val="tx1"/>
                </a:solidFill>
                <a:latin typeface="+mn-lt"/>
                <a:ea typeface="+mn-ea"/>
              </a:defRPr>
            </a:lvl9pPr>
          </a:lstStyle>
          <a:p>
            <a:pPr>
              <a:buFontTx/>
              <a:buNone/>
            </a:pPr>
            <a:r>
              <a:rPr lang="en-US" altLang="ja-JP" sz="2600" kern="0" dirty="0" smtClean="0">
                <a:latin typeface="HG丸ｺﾞｼｯｸM-PRO" pitchFamily="50" charset="-128"/>
                <a:ea typeface="HG丸ｺﾞｼｯｸM-PRO" pitchFamily="50" charset="-128"/>
              </a:rPr>
              <a:t>※</a:t>
            </a:r>
            <a:r>
              <a:rPr lang="ja-JP" altLang="en-US" sz="2600" kern="0" dirty="0" smtClean="0">
                <a:latin typeface="HG丸ｺﾞｼｯｸM-PRO" pitchFamily="50" charset="-128"/>
                <a:ea typeface="HG丸ｺﾞｼｯｸM-PRO" pitchFamily="50" charset="-128"/>
              </a:rPr>
              <a:t>　</a:t>
            </a:r>
            <a:r>
              <a:rPr lang="en-US" altLang="ja-JP" sz="2600" kern="0" dirty="0" smtClean="0">
                <a:latin typeface="HG丸ｺﾞｼｯｸM-PRO" pitchFamily="50" charset="-128"/>
                <a:ea typeface="HG丸ｺﾞｼｯｸM-PRO" pitchFamily="50" charset="-128"/>
              </a:rPr>
              <a:t>pH</a:t>
            </a:r>
            <a:r>
              <a:rPr lang="ja-JP" altLang="en-US" sz="2600" kern="0" dirty="0" smtClean="0">
                <a:latin typeface="HG丸ｺﾞｼｯｸM-PRO" pitchFamily="50" charset="-128"/>
                <a:ea typeface="HG丸ｺﾞｼｯｸM-PRO" pitchFamily="50" charset="-128"/>
              </a:rPr>
              <a:t>が</a:t>
            </a:r>
            <a:r>
              <a:rPr lang="en-US" altLang="ja-JP" sz="2600" kern="0" dirty="0" smtClean="0">
                <a:solidFill>
                  <a:srgbClr val="FF0000"/>
                </a:solidFill>
                <a:latin typeface="HG丸ｺﾞｼｯｸM-PRO" pitchFamily="50" charset="-128"/>
                <a:ea typeface="HG丸ｺﾞｼｯｸM-PRO" pitchFamily="50" charset="-128"/>
              </a:rPr>
              <a:t>5.6</a:t>
            </a:r>
            <a:r>
              <a:rPr lang="ja-JP" altLang="en-US" sz="2600" kern="0" dirty="0" smtClean="0">
                <a:solidFill>
                  <a:srgbClr val="FF0000"/>
                </a:solidFill>
                <a:latin typeface="HG丸ｺﾞｼｯｸM-PRO" pitchFamily="50" charset="-128"/>
                <a:ea typeface="HG丸ｺﾞｼｯｸM-PRO" pitchFamily="50" charset="-128"/>
              </a:rPr>
              <a:t>以下の雨</a:t>
            </a:r>
            <a:r>
              <a:rPr lang="ja-JP" altLang="en-US" sz="2600" kern="0" dirty="0" smtClean="0">
                <a:latin typeface="HG丸ｺﾞｼｯｸM-PRO" pitchFamily="50" charset="-128"/>
                <a:ea typeface="HG丸ｺﾞｼｯｸM-PRO" pitchFamily="50" charset="-128"/>
              </a:rPr>
              <a:t>を</a:t>
            </a:r>
            <a:r>
              <a:rPr lang="ja-JP" altLang="en-US" sz="2600" kern="0" dirty="0" smtClean="0">
                <a:solidFill>
                  <a:srgbClr val="FF0000"/>
                </a:solidFill>
                <a:latin typeface="HG丸ｺﾞｼｯｸM-PRO" pitchFamily="50" charset="-128"/>
                <a:ea typeface="HG丸ｺﾞｼｯｸM-PRO" pitchFamily="50" charset="-128"/>
              </a:rPr>
              <a:t>酸性雨</a:t>
            </a:r>
            <a:r>
              <a:rPr lang="ja-JP" altLang="en-US" sz="2600" kern="0" dirty="0" smtClean="0">
                <a:latin typeface="HG丸ｺﾞｼｯｸM-PRO" pitchFamily="50" charset="-128"/>
                <a:ea typeface="HG丸ｺﾞｼｯｸM-PRO" pitchFamily="50" charset="-128"/>
              </a:rPr>
              <a:t>と呼ぶ</a:t>
            </a:r>
            <a:endParaRPr lang="en-US" altLang="ja-JP" sz="2600" kern="0" dirty="0" smtClean="0">
              <a:latin typeface="HG丸ｺﾞｼｯｸM-PRO" pitchFamily="50" charset="-128"/>
              <a:ea typeface="HG丸ｺﾞｼｯｸM-PRO" pitchFamily="50" charset="-128"/>
            </a:endParaRPr>
          </a:p>
          <a:p>
            <a:endParaRPr lang="en-US" altLang="ja-JP" kern="0" dirty="0" smtClean="0">
              <a:latin typeface="Century" pitchFamily="18" charset="0"/>
              <a:ea typeface="HGP創英角ﾎﾟｯﾌﾟ体" pitchFamily="50" charset="-128"/>
            </a:endParaRPr>
          </a:p>
          <a:p>
            <a:endParaRPr lang="en-US" altLang="ja-JP" kern="0" dirty="0" smtClean="0">
              <a:latin typeface="Century" pitchFamily="18" charset="0"/>
              <a:ea typeface="HGP創英角ﾎﾟｯﾌﾟ体" pitchFamily="50"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5123"/>
                                        </p:tgtEl>
                                        <p:attrNameLst>
                                          <p:attrName>style.visibility</p:attrName>
                                        </p:attrNameLst>
                                      </p:cBhvr>
                                      <p:to>
                                        <p:strVal val="visible"/>
                                      </p:to>
                                    </p:set>
                                    <p:animEffect transition="in" filter="fade">
                                      <p:cBhvr>
                                        <p:cTn id="13" dur="500"/>
                                        <p:tgtEl>
                                          <p:spTgt spid="51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818000" y="3168000"/>
            <a:ext cx="6400800" cy="1753200"/>
          </a:xfrm>
        </p:spPr>
        <p:txBody>
          <a:bodyPr anchor="t"/>
          <a:lstStyle/>
          <a:p>
            <a:pPr algn="ctr"/>
            <a:r>
              <a:rPr kumimoji="1" lang="ja-JP" altLang="en-US" sz="5400" b="1" baseline="0" dirty="0" smtClean="0">
                <a:solidFill>
                  <a:srgbClr val="0070C0"/>
                </a:solidFill>
                <a:latin typeface="ＭＳ Ｐゴシック" pitchFamily="50" charset="-128"/>
                <a:ea typeface="ＭＳ Ｐゴシック" pitchFamily="50" charset="-128"/>
              </a:rPr>
              <a:t>エネルギー資源</a:t>
            </a:r>
            <a:endParaRPr kumimoji="1" lang="ja-JP" altLang="en-US" sz="5400" b="1" baseline="0" dirty="0">
              <a:solidFill>
                <a:srgbClr val="0070C0"/>
              </a:solidFill>
              <a:latin typeface="ＭＳ Ｐゴシック" pitchFamily="50" charset="-128"/>
              <a:ea typeface="ＭＳ Ｐゴシック" pitchFamily="50" charset="-128"/>
            </a:endParaRPr>
          </a:p>
        </p:txBody>
      </p:sp>
      <p:sp>
        <p:nvSpPr>
          <p:cNvPr id="4" name="Text Box 5"/>
          <p:cNvSpPr txBox="1">
            <a:spLocks noChangeArrowheads="1"/>
          </p:cNvSpPr>
          <p:nvPr/>
        </p:nvSpPr>
        <p:spPr bwMode="auto">
          <a:xfrm>
            <a:off x="7019925" y="439738"/>
            <a:ext cx="2089150" cy="396875"/>
          </a:xfrm>
          <a:prstGeom prst="rect">
            <a:avLst/>
          </a:prstGeom>
          <a:noFill/>
          <a:ln w="9525">
            <a:noFill/>
            <a:miter lim="800000"/>
            <a:headEnd/>
            <a:tailEnd/>
          </a:ln>
        </p:spPr>
        <p:txBody>
          <a:bodyPr>
            <a:spAutoFit/>
          </a:bodyPr>
          <a:lstStyle/>
          <a:p>
            <a:pPr>
              <a:spcBef>
                <a:spcPct val="50000"/>
              </a:spcBef>
            </a:pPr>
            <a:r>
              <a:rPr lang="ja-JP" altLang="en-US" sz="2000" dirty="0"/>
              <a:t>高等学校（工業）</a:t>
            </a:r>
          </a:p>
        </p:txBody>
      </p:sp>
      <p:sp>
        <p:nvSpPr>
          <p:cNvPr id="5" name="Rectangle 2"/>
          <p:cNvSpPr txBox="1">
            <a:spLocks noChangeArrowheads="1"/>
          </p:cNvSpPr>
          <p:nvPr/>
        </p:nvSpPr>
        <p:spPr bwMode="auto">
          <a:xfrm>
            <a:off x="827088" y="1349375"/>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500" b="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ＭＳ Ｐゴシック" pitchFamily="50" charset="-128"/>
                <a:ea typeface="+mj-ea"/>
                <a:cs typeface="+mj-cs"/>
              </a:rPr>
              <a:t>工業高校における持続可能な開発のための教育（ＥＳＤ）</a:t>
            </a:r>
          </a:p>
        </p:txBody>
      </p:sp>
      <p:sp>
        <p:nvSpPr>
          <p:cNvPr id="6" name="Rectangle 3"/>
          <p:cNvSpPr>
            <a:spLocks noChangeArrowheads="1"/>
          </p:cNvSpPr>
          <p:nvPr/>
        </p:nvSpPr>
        <p:spPr bwMode="auto">
          <a:xfrm>
            <a:off x="827088" y="6524625"/>
            <a:ext cx="8316912" cy="333375"/>
          </a:xfrm>
          <a:prstGeom prst="rect">
            <a:avLst/>
          </a:prstGeom>
          <a:noFill/>
          <a:ln w="9525">
            <a:noFill/>
            <a:miter lim="800000"/>
            <a:headEnd/>
            <a:tailEnd/>
          </a:ln>
        </p:spPr>
        <p:txBody>
          <a:bodyPr/>
          <a:lstStyle/>
          <a:p>
            <a:pPr marL="609600" indent="-609600" algn="ctr">
              <a:spcBef>
                <a:spcPct val="20000"/>
              </a:spcBef>
              <a:buClr>
                <a:srgbClr val="FFFF00"/>
              </a:buClr>
              <a:buFont typeface="Wingdings" pitchFamily="2" charset="2"/>
              <a:buNone/>
              <a:defRPr/>
            </a:pPr>
            <a:r>
              <a:rPr lang="ja-JP" altLang="en-US" sz="1050" dirty="0" smtClean="0">
                <a:ea typeface="ＭＳ Ｐゴシック" pitchFamily="50" charset="-128"/>
                <a:hlinkClick r:id="rId3" action="ppaction://hlinksldjump"/>
              </a:rPr>
              <a:t>持続可能な社会</a:t>
            </a:r>
            <a:r>
              <a:rPr lang="ja-JP" altLang="en-US" sz="1050" dirty="0" smtClean="0">
                <a:ea typeface="ＭＳ Ｐゴシック" pitchFamily="50" charset="-128"/>
              </a:rPr>
              <a:t>　</a:t>
            </a:r>
            <a:r>
              <a:rPr lang="ja-JP" altLang="en-US" sz="1050" dirty="0" smtClean="0">
                <a:ea typeface="ＭＳ Ｐゴシック" pitchFamily="50" charset="-128"/>
                <a:hlinkClick r:id="rId4" action="ppaction://hlinksldjump"/>
              </a:rPr>
              <a:t>エネルギー資源</a:t>
            </a:r>
            <a:r>
              <a:rPr lang="ja-JP" altLang="en-US" sz="1050" dirty="0" smtClean="0">
                <a:ea typeface="ＭＳ Ｐゴシック" pitchFamily="50" charset="-128"/>
              </a:rPr>
              <a:t>　</a:t>
            </a:r>
            <a:r>
              <a:rPr lang="ja-JP" altLang="en-US" sz="1050" dirty="0" smtClean="0">
                <a:ea typeface="ＭＳ Ｐゴシック" pitchFamily="50" charset="-128"/>
                <a:hlinkClick r:id="rId5" action="ppaction://hlinksldjump"/>
              </a:rPr>
              <a:t>環境問題の推移</a:t>
            </a:r>
            <a:r>
              <a:rPr lang="ja-JP" altLang="en-US" sz="1050" dirty="0" smtClean="0">
                <a:ea typeface="ＭＳ Ｐゴシック" pitchFamily="50" charset="-128"/>
              </a:rPr>
              <a:t>　</a:t>
            </a:r>
            <a:r>
              <a:rPr lang="ja-JP" altLang="en-US" sz="1050" dirty="0" smtClean="0">
                <a:ea typeface="ＭＳ Ｐゴシック" pitchFamily="50" charset="-128"/>
                <a:hlinkClick r:id="rId6" action="ppaction://hlinksldjump"/>
              </a:rPr>
              <a:t>産業界の環境管理</a:t>
            </a:r>
            <a:r>
              <a:rPr lang="ja-JP" altLang="en-US" sz="1050" dirty="0" smtClean="0">
                <a:ea typeface="ＭＳ Ｐゴシック" pitchFamily="50" charset="-128"/>
              </a:rPr>
              <a:t>　</a:t>
            </a:r>
            <a:r>
              <a:rPr lang="ja-JP" altLang="en-US" sz="1050" dirty="0" smtClean="0">
                <a:ea typeface="ＭＳ Ｐゴシック" pitchFamily="50" charset="-128"/>
                <a:hlinkClick r:id="rId7" action="ppaction://hlinksldjump"/>
              </a:rPr>
              <a:t>環境リスク</a:t>
            </a:r>
            <a:r>
              <a:rPr lang="ja-JP" altLang="en-US" sz="1050" dirty="0" smtClean="0">
                <a:ea typeface="ＭＳ Ｐゴシック" pitchFamily="50" charset="-128"/>
              </a:rPr>
              <a:t>　</a:t>
            </a:r>
            <a:r>
              <a:rPr lang="ja-JP" altLang="en-US" sz="1050" dirty="0" smtClean="0">
                <a:ea typeface="ＭＳ Ｐゴシック" pitchFamily="50" charset="-128"/>
                <a:hlinkClick r:id="rId8" action="ppaction://hlinksldjump"/>
              </a:rPr>
              <a:t>排出ガスの規制</a:t>
            </a:r>
            <a:r>
              <a:rPr lang="ja-JP" altLang="en-US" sz="1050" dirty="0" smtClean="0">
                <a:ea typeface="ＭＳ Ｐゴシック" pitchFamily="50" charset="-128"/>
              </a:rPr>
              <a:t>　</a:t>
            </a:r>
            <a:r>
              <a:rPr lang="ja-JP" altLang="en-US" sz="1050" dirty="0" smtClean="0">
                <a:ea typeface="ＭＳ Ｐゴシック" pitchFamily="50" charset="-128"/>
                <a:hlinkClick r:id="rId9" action="ppaction://hlinksldjump"/>
              </a:rPr>
              <a:t>工場排水の測定</a:t>
            </a:r>
            <a:r>
              <a:rPr lang="ja-JP" altLang="en-US" sz="1050" dirty="0" smtClean="0">
                <a:ea typeface="ＭＳ Ｐゴシック" pitchFamily="50" charset="-128"/>
              </a:rPr>
              <a:t>　</a:t>
            </a:r>
            <a:r>
              <a:rPr lang="ja-JP" altLang="en-US" sz="1050" dirty="0" smtClean="0">
                <a:ea typeface="ＭＳ Ｐゴシック" pitchFamily="50" charset="-128"/>
                <a:hlinkClick r:id="rId10" action="ppaction://hlinksldjump"/>
              </a:rPr>
              <a:t>騒音の測定</a:t>
            </a:r>
            <a:r>
              <a:rPr lang="ja-JP" altLang="en-US" sz="1050" dirty="0">
                <a:ea typeface="ＭＳ Ｐゴシック" pitchFamily="50" charset="-128"/>
              </a:rPr>
              <a:t>　</a:t>
            </a:r>
            <a:endParaRPr lang="ja-JP" altLang="en-US" sz="1200" dirty="0">
              <a:ea typeface="ＭＳ Ｐゴシック" pitchFamily="50"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baseline="0" dirty="0" smtClean="0">
                <a:solidFill>
                  <a:srgbClr val="0070C0"/>
                </a:solidFill>
                <a:latin typeface="ＭＳ Ｐゴシック" pitchFamily="50" charset="-128"/>
                <a:ea typeface="ＭＳ Ｐゴシック" pitchFamily="50" charset="-128"/>
              </a:rPr>
              <a:t>pH</a:t>
            </a:r>
            <a:r>
              <a:rPr lang="ja-JP" altLang="en-US" baseline="0" dirty="0" smtClean="0">
                <a:solidFill>
                  <a:srgbClr val="0070C0"/>
                </a:solidFill>
                <a:latin typeface="ＭＳ Ｐゴシック" pitchFamily="50" charset="-128"/>
                <a:ea typeface="ＭＳ Ｐゴシック" pitchFamily="50" charset="-128"/>
              </a:rPr>
              <a:t>（水素イオン指数）</a:t>
            </a:r>
            <a:endParaRPr kumimoji="1" lang="ja-JP" altLang="en-US" baseline="0" dirty="0">
              <a:solidFill>
                <a:srgbClr val="0070C0"/>
              </a:solidFill>
              <a:latin typeface="ＭＳ Ｐゴシック" pitchFamily="50" charset="-128"/>
              <a:ea typeface="ＭＳ Ｐゴシック" pitchFamily="50" charset="-128"/>
            </a:endParaRPr>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5" name="正方形/長方形 4"/>
          <p:cNvSpPr/>
          <p:nvPr/>
        </p:nvSpPr>
        <p:spPr>
          <a:xfrm>
            <a:off x="1066800" y="1700808"/>
            <a:ext cx="7772400" cy="923330"/>
          </a:xfrm>
          <a:prstGeom prst="rect">
            <a:avLst/>
          </a:prstGeom>
        </p:spPr>
        <p:txBody>
          <a:bodyPr wrap="square">
            <a:spAutoFit/>
          </a:bodyPr>
          <a:lstStyle/>
          <a:p>
            <a:r>
              <a:rPr lang="ja-JP" altLang="en-US" dirty="0"/>
              <a:t>例題７</a:t>
            </a:r>
            <a:endParaRPr lang="en-US" altLang="ja-JP" dirty="0"/>
          </a:p>
          <a:p>
            <a:r>
              <a:rPr lang="ja-JP" altLang="en-US" dirty="0"/>
              <a:t>　</a:t>
            </a:r>
            <a:r>
              <a:rPr lang="en-US" altLang="ja-JP" dirty="0"/>
              <a:t>pH</a:t>
            </a:r>
            <a:r>
              <a:rPr lang="ja-JP" altLang="en-US" dirty="0"/>
              <a:t>＝</a:t>
            </a:r>
            <a:r>
              <a:rPr lang="en-US" altLang="ja-JP" dirty="0"/>
              <a:t>3</a:t>
            </a:r>
            <a:r>
              <a:rPr lang="ja-JP" altLang="en-US" dirty="0"/>
              <a:t>の試料の水素イオン濃度は，</a:t>
            </a:r>
            <a:r>
              <a:rPr lang="en-US" altLang="ja-JP" dirty="0"/>
              <a:t>pH</a:t>
            </a:r>
            <a:r>
              <a:rPr lang="ja-JP" altLang="en-US" dirty="0"/>
              <a:t>＝</a:t>
            </a:r>
            <a:r>
              <a:rPr lang="en-US" altLang="ja-JP" dirty="0"/>
              <a:t>9</a:t>
            </a:r>
            <a:r>
              <a:rPr lang="ja-JP" altLang="en-US" dirty="0"/>
              <a:t>の試料の水素イオン濃度の何倍か求めなさい。</a:t>
            </a:r>
            <a:endParaRPr lang="en-US" altLang="ja-JP" dirty="0"/>
          </a:p>
        </p:txBody>
      </p:sp>
      <p:graphicFrame>
        <p:nvGraphicFramePr>
          <p:cNvPr id="10" name="Object 3"/>
          <p:cNvGraphicFramePr>
            <a:graphicFrameLocks noChangeAspect="1"/>
          </p:cNvGraphicFramePr>
          <p:nvPr>
            <p:extLst>
              <p:ext uri="{D42A27DB-BD31-4B8C-83A1-F6EECF244321}">
                <p14:modId xmlns:p14="http://schemas.microsoft.com/office/powerpoint/2010/main" val="3261306802"/>
              </p:ext>
            </p:extLst>
          </p:nvPr>
        </p:nvGraphicFramePr>
        <p:xfrm>
          <a:off x="1618928" y="2924944"/>
          <a:ext cx="3313112" cy="620712"/>
        </p:xfrm>
        <a:graphic>
          <a:graphicData uri="http://schemas.openxmlformats.org/presentationml/2006/ole">
            <mc:AlternateContent xmlns:mc="http://schemas.openxmlformats.org/markup-compatibility/2006">
              <mc:Choice xmlns:v="urn:schemas-microsoft-com:vml" Requires="v">
                <p:oleObj spid="_x0000_s351264" name="数式" r:id="rId4" imgW="1218960" imgH="228600" progId="Equation.3">
                  <p:embed/>
                </p:oleObj>
              </mc:Choice>
              <mc:Fallback>
                <p:oleObj name="数式" r:id="rId4" imgW="1218960" imgH="228600" progId="Equation.3">
                  <p:embed/>
                  <p:pic>
                    <p:nvPicPr>
                      <p:cNvPr id="0" name="Picture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8928" y="2924944"/>
                        <a:ext cx="3313112" cy="62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 name="Object 3"/>
          <p:cNvGraphicFramePr>
            <a:graphicFrameLocks noChangeAspect="1"/>
          </p:cNvGraphicFramePr>
          <p:nvPr>
            <p:extLst>
              <p:ext uri="{D42A27DB-BD31-4B8C-83A1-F6EECF244321}">
                <p14:modId xmlns:p14="http://schemas.microsoft.com/office/powerpoint/2010/main" val="2613903701"/>
              </p:ext>
            </p:extLst>
          </p:nvPr>
        </p:nvGraphicFramePr>
        <p:xfrm>
          <a:off x="5501456" y="2924944"/>
          <a:ext cx="3175000" cy="620712"/>
        </p:xfrm>
        <a:graphic>
          <a:graphicData uri="http://schemas.openxmlformats.org/presentationml/2006/ole">
            <mc:AlternateContent xmlns:mc="http://schemas.openxmlformats.org/markup-compatibility/2006">
              <mc:Choice xmlns:v="urn:schemas-microsoft-com:vml" Requires="v">
                <p:oleObj spid="_x0000_s351265" name="数式" r:id="rId6" imgW="1168200" imgH="228600" progId="Equation.3">
                  <p:embed/>
                </p:oleObj>
              </mc:Choice>
              <mc:Fallback>
                <p:oleObj name="数式" r:id="rId6" imgW="1168200" imgH="228600" progId="Equation.3">
                  <p:embed/>
                  <p:pic>
                    <p:nvPicPr>
                      <p:cNvPr id="0" name="Picture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01456" y="2924944"/>
                        <a:ext cx="3175000" cy="62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右矢印 5"/>
          <p:cNvSpPr/>
          <p:nvPr/>
        </p:nvSpPr>
        <p:spPr bwMode="auto">
          <a:xfrm>
            <a:off x="5004048" y="3096320"/>
            <a:ext cx="281384" cy="33268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Narrow" pitchFamily="34" charset="0"/>
              <a:ea typeface="ＭＳ Ｐゴシック" pitchFamily="50" charset="-128"/>
            </a:endParaRPr>
          </a:p>
        </p:txBody>
      </p:sp>
      <p:graphicFrame>
        <p:nvGraphicFramePr>
          <p:cNvPr id="13" name="Object 3"/>
          <p:cNvGraphicFramePr>
            <a:graphicFrameLocks noChangeAspect="1"/>
          </p:cNvGraphicFramePr>
          <p:nvPr>
            <p:extLst>
              <p:ext uri="{D42A27DB-BD31-4B8C-83A1-F6EECF244321}">
                <p14:modId xmlns:p14="http://schemas.microsoft.com/office/powerpoint/2010/main" val="3864278862"/>
              </p:ext>
            </p:extLst>
          </p:nvPr>
        </p:nvGraphicFramePr>
        <p:xfrm>
          <a:off x="1619672" y="3861222"/>
          <a:ext cx="3313112" cy="620712"/>
        </p:xfrm>
        <a:graphic>
          <a:graphicData uri="http://schemas.openxmlformats.org/presentationml/2006/ole">
            <mc:AlternateContent xmlns:mc="http://schemas.openxmlformats.org/markup-compatibility/2006">
              <mc:Choice xmlns:v="urn:schemas-microsoft-com:vml" Requires="v">
                <p:oleObj spid="_x0000_s351266" name="数式" r:id="rId8" imgW="1218960" imgH="228600" progId="Equation.3">
                  <p:embed/>
                </p:oleObj>
              </mc:Choice>
              <mc:Fallback>
                <p:oleObj name="数式" r:id="rId8" imgW="1218960" imgH="228600" progId="Equation.3">
                  <p:embed/>
                  <p:pic>
                    <p:nvPicPr>
                      <p:cNvPr id="0" name="Picture 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19672" y="3861222"/>
                        <a:ext cx="3313112" cy="62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 name="Object 3"/>
          <p:cNvGraphicFramePr>
            <a:graphicFrameLocks noChangeAspect="1"/>
          </p:cNvGraphicFramePr>
          <p:nvPr>
            <p:extLst>
              <p:ext uri="{D42A27DB-BD31-4B8C-83A1-F6EECF244321}">
                <p14:modId xmlns:p14="http://schemas.microsoft.com/office/powerpoint/2010/main" val="1018552443"/>
              </p:ext>
            </p:extLst>
          </p:nvPr>
        </p:nvGraphicFramePr>
        <p:xfrm>
          <a:off x="5486400" y="3861048"/>
          <a:ext cx="3208338" cy="620713"/>
        </p:xfrm>
        <a:graphic>
          <a:graphicData uri="http://schemas.openxmlformats.org/presentationml/2006/ole">
            <mc:AlternateContent xmlns:mc="http://schemas.openxmlformats.org/markup-compatibility/2006">
              <mc:Choice xmlns:v="urn:schemas-microsoft-com:vml" Requires="v">
                <p:oleObj spid="_x0000_s351267" name="数式" r:id="rId10" imgW="1180800" imgH="228600" progId="Equation.3">
                  <p:embed/>
                </p:oleObj>
              </mc:Choice>
              <mc:Fallback>
                <p:oleObj name="数式" r:id="rId10" imgW="1180800" imgH="228600" progId="Equation.3">
                  <p:embed/>
                  <p:pic>
                    <p:nvPicPr>
                      <p:cNvPr id="0" name="Picture 2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86400" y="3861048"/>
                        <a:ext cx="3208338"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右矢印 14"/>
          <p:cNvSpPr/>
          <p:nvPr/>
        </p:nvSpPr>
        <p:spPr bwMode="auto">
          <a:xfrm>
            <a:off x="5004792" y="4032598"/>
            <a:ext cx="281384" cy="33268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Narrow" pitchFamily="34" charset="0"/>
              <a:ea typeface="ＭＳ Ｐゴシック" pitchFamily="50" charset="-128"/>
            </a:endParaRPr>
          </a:p>
        </p:txBody>
      </p:sp>
      <p:graphicFrame>
        <p:nvGraphicFramePr>
          <p:cNvPr id="16" name="Object 3"/>
          <p:cNvGraphicFramePr>
            <a:graphicFrameLocks noChangeAspect="1"/>
          </p:cNvGraphicFramePr>
          <p:nvPr>
            <p:extLst>
              <p:ext uri="{D42A27DB-BD31-4B8C-83A1-F6EECF244321}">
                <p14:modId xmlns:p14="http://schemas.microsoft.com/office/powerpoint/2010/main" val="1063031676"/>
              </p:ext>
            </p:extLst>
          </p:nvPr>
        </p:nvGraphicFramePr>
        <p:xfrm>
          <a:off x="1647825" y="4740275"/>
          <a:ext cx="1208088" cy="1136650"/>
        </p:xfrm>
        <a:graphic>
          <a:graphicData uri="http://schemas.openxmlformats.org/presentationml/2006/ole">
            <mc:AlternateContent xmlns:mc="http://schemas.openxmlformats.org/markup-compatibility/2006">
              <mc:Choice xmlns:v="urn:schemas-microsoft-com:vml" Requires="v">
                <p:oleObj spid="_x0000_s351268" name="数式" r:id="rId12" imgW="444240" imgH="419040" progId="Equation.3">
                  <p:embed/>
                </p:oleObj>
              </mc:Choice>
              <mc:Fallback>
                <p:oleObj name="数式" r:id="rId12" imgW="444240" imgH="419040" progId="Equation.3">
                  <p:embed/>
                  <p:pic>
                    <p:nvPicPr>
                      <p:cNvPr id="0" name="Picture 2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47825" y="4740275"/>
                        <a:ext cx="1208088" cy="113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 name="Object 3"/>
          <p:cNvGraphicFramePr>
            <a:graphicFrameLocks noChangeAspect="1"/>
          </p:cNvGraphicFramePr>
          <p:nvPr>
            <p:extLst>
              <p:ext uri="{D42A27DB-BD31-4B8C-83A1-F6EECF244321}">
                <p14:modId xmlns:p14="http://schemas.microsoft.com/office/powerpoint/2010/main" val="2601604735"/>
              </p:ext>
            </p:extLst>
          </p:nvPr>
        </p:nvGraphicFramePr>
        <p:xfrm>
          <a:off x="2987824" y="5038377"/>
          <a:ext cx="1001713" cy="550863"/>
        </p:xfrm>
        <a:graphic>
          <a:graphicData uri="http://schemas.openxmlformats.org/presentationml/2006/ole">
            <mc:AlternateContent xmlns:mc="http://schemas.openxmlformats.org/markup-compatibility/2006">
              <mc:Choice xmlns:v="urn:schemas-microsoft-com:vml" Requires="v">
                <p:oleObj spid="_x0000_s351269" name="数式" r:id="rId14" imgW="368280" imgH="203040" progId="Equation.3">
                  <p:embed/>
                </p:oleObj>
              </mc:Choice>
              <mc:Fallback>
                <p:oleObj name="数式" r:id="rId14" imgW="368280" imgH="203040" progId="Equation.3">
                  <p:embed/>
                  <p:pic>
                    <p:nvPicPr>
                      <p:cNvPr id="0" name="Picture 3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87824" y="5038377"/>
                        <a:ext cx="1001713" cy="55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 name="Object 3"/>
          <p:cNvGraphicFramePr>
            <a:graphicFrameLocks noChangeAspect="1"/>
          </p:cNvGraphicFramePr>
          <p:nvPr>
            <p:extLst>
              <p:ext uri="{D42A27DB-BD31-4B8C-83A1-F6EECF244321}">
                <p14:modId xmlns:p14="http://schemas.microsoft.com/office/powerpoint/2010/main" val="1727639672"/>
              </p:ext>
            </p:extLst>
          </p:nvPr>
        </p:nvGraphicFramePr>
        <p:xfrm>
          <a:off x="3988867" y="5085184"/>
          <a:ext cx="1519237" cy="550863"/>
        </p:xfrm>
        <a:graphic>
          <a:graphicData uri="http://schemas.openxmlformats.org/presentationml/2006/ole">
            <mc:AlternateContent xmlns:mc="http://schemas.openxmlformats.org/markup-compatibility/2006">
              <mc:Choice xmlns:v="urn:schemas-microsoft-com:vml" Requires="v">
                <p:oleObj spid="_x0000_s351270" name="数式" r:id="rId16" imgW="558720" imgH="203040" progId="Equation.3">
                  <p:embed/>
                </p:oleObj>
              </mc:Choice>
              <mc:Fallback>
                <p:oleObj name="数式" r:id="rId16" imgW="558720" imgH="203040" progId="Equation.3">
                  <p:embed/>
                  <p:pic>
                    <p:nvPicPr>
                      <p:cNvPr id="0" name="Picture 3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988867" y="5085184"/>
                        <a:ext cx="1519237" cy="55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792578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baseline="0" dirty="0" smtClean="0">
                <a:solidFill>
                  <a:srgbClr val="0070C0"/>
                </a:solidFill>
                <a:latin typeface="ＭＳ Ｐゴシック" pitchFamily="50" charset="-128"/>
                <a:ea typeface="ＭＳ Ｐゴシック" pitchFamily="50" charset="-128"/>
              </a:rPr>
              <a:t>DO</a:t>
            </a:r>
            <a:r>
              <a:rPr lang="ja-JP" altLang="en-US" baseline="0" dirty="0" smtClean="0">
                <a:solidFill>
                  <a:srgbClr val="0070C0"/>
                </a:solidFill>
                <a:latin typeface="ＭＳ Ｐゴシック" pitchFamily="50" charset="-128"/>
                <a:ea typeface="ＭＳ Ｐゴシック" pitchFamily="50" charset="-128"/>
              </a:rPr>
              <a:t>（溶存酸素）</a:t>
            </a:r>
            <a:endParaRPr kumimoji="1" lang="ja-JP" altLang="en-US" baseline="0" dirty="0">
              <a:solidFill>
                <a:srgbClr val="0070C0"/>
              </a:solidFill>
              <a:latin typeface="ＭＳ Ｐゴシック" pitchFamily="50" charset="-128"/>
              <a:ea typeface="ＭＳ Ｐゴシック" pitchFamily="50" charset="-128"/>
            </a:endParaRPr>
          </a:p>
        </p:txBody>
      </p:sp>
      <p:sp>
        <p:nvSpPr>
          <p:cNvPr id="3" name="コンテンツ プレースホルダ 2"/>
          <p:cNvSpPr>
            <a:spLocks noGrp="1"/>
          </p:cNvSpPr>
          <p:nvPr>
            <p:ph idx="1"/>
          </p:nvPr>
        </p:nvSpPr>
        <p:spPr/>
        <p:txBody>
          <a:bodyPr/>
          <a:lstStyle/>
          <a:p>
            <a:pPr>
              <a:buFont typeface="Wingdings" pitchFamily="2" charset="2"/>
              <a:buChar char="l"/>
            </a:pPr>
            <a:r>
              <a:rPr lang="ja-JP" altLang="en-US" sz="2800" baseline="0" dirty="0" smtClean="0">
                <a:latin typeface="HG丸ｺﾞｼｯｸM-PRO" pitchFamily="50" charset="-128"/>
                <a:ea typeface="HG丸ｺﾞｼｯｸM-PRO" pitchFamily="50" charset="-128"/>
              </a:rPr>
              <a:t>水中に溶解している酸素の量</a:t>
            </a:r>
            <a:endParaRPr lang="en-US" altLang="ja-JP" sz="2800" baseline="0" dirty="0" smtClean="0">
              <a:latin typeface="HG丸ｺﾞｼｯｸM-PRO" pitchFamily="50" charset="-128"/>
              <a:ea typeface="HG丸ｺﾞｼｯｸM-PRO" pitchFamily="50" charset="-128"/>
            </a:endParaRPr>
          </a:p>
          <a:p>
            <a:pPr>
              <a:buFont typeface="Wingdings" pitchFamily="2" charset="2"/>
              <a:buChar char="l"/>
            </a:pPr>
            <a:r>
              <a:rPr kumimoji="1" lang="ja-JP" altLang="en-US" sz="2800" baseline="0" dirty="0" smtClean="0">
                <a:latin typeface="HG丸ｺﾞｼｯｸM-PRO" pitchFamily="50" charset="-128"/>
                <a:ea typeface="HG丸ｺﾞｼｯｸM-PRO" pitchFamily="50" charset="-128"/>
              </a:rPr>
              <a:t>有機物が多いほど微生物に消費されるため，値が低くなる</a:t>
            </a:r>
            <a:endParaRPr kumimoji="1" lang="en-US" altLang="ja-JP" sz="2800" baseline="0" dirty="0" smtClean="0">
              <a:latin typeface="HG丸ｺﾞｼｯｸM-PRO" pitchFamily="50" charset="-128"/>
              <a:ea typeface="HG丸ｺﾞｼｯｸM-PRO" pitchFamily="50" charset="-128"/>
            </a:endParaRPr>
          </a:p>
          <a:p>
            <a:pPr>
              <a:buFont typeface="Wingdings" pitchFamily="2" charset="2"/>
              <a:buChar char="l"/>
            </a:pPr>
            <a:r>
              <a:rPr lang="ja-JP" altLang="en-US" sz="2800" dirty="0" smtClean="0">
                <a:latin typeface="HG丸ｺﾞｼｯｸM-PRO" pitchFamily="50" charset="-128"/>
                <a:ea typeface="HG丸ｺﾞｼｯｸM-PRO" pitchFamily="50" charset="-128"/>
              </a:rPr>
              <a:t>値が低くなるほど</a:t>
            </a:r>
            <a:r>
              <a:rPr lang="ja-JP" altLang="en-US" sz="2800" dirty="0" smtClean="0">
                <a:solidFill>
                  <a:srgbClr val="FF0000"/>
                </a:solidFill>
                <a:latin typeface="HG丸ｺﾞｼｯｸM-PRO" pitchFamily="50" charset="-128"/>
                <a:ea typeface="HG丸ｺﾞｼｯｸM-PRO" pitchFamily="50" charset="-128"/>
              </a:rPr>
              <a:t>汚染</a:t>
            </a:r>
            <a:r>
              <a:rPr lang="ja-JP" altLang="en-US" sz="2800" dirty="0" smtClean="0">
                <a:latin typeface="HG丸ｺﾞｼｯｸM-PRO" pitchFamily="50" charset="-128"/>
                <a:ea typeface="HG丸ｺﾞｼｯｸM-PRO" pitchFamily="50" charset="-128"/>
              </a:rPr>
              <a:t>が進んでおり，</a:t>
            </a:r>
            <a:r>
              <a:rPr lang="en-US" altLang="ja-JP" sz="2800" dirty="0" smtClean="0">
                <a:solidFill>
                  <a:srgbClr val="FF0000"/>
                </a:solidFill>
                <a:latin typeface="HG丸ｺﾞｼｯｸM-PRO" pitchFamily="50" charset="-128"/>
                <a:ea typeface="HG丸ｺﾞｼｯｸM-PRO" pitchFamily="50" charset="-128"/>
              </a:rPr>
              <a:t>2mg</a:t>
            </a:r>
            <a:r>
              <a:rPr lang="ja-JP" altLang="en-US" sz="2800" dirty="0" smtClean="0">
                <a:solidFill>
                  <a:srgbClr val="FF0000"/>
                </a:solidFill>
                <a:latin typeface="HG丸ｺﾞｼｯｸM-PRO" pitchFamily="50" charset="-128"/>
                <a:ea typeface="HG丸ｺﾞｼｯｸM-PRO" pitchFamily="50" charset="-128"/>
              </a:rPr>
              <a:t>以下</a:t>
            </a:r>
            <a:r>
              <a:rPr lang="ja-JP" altLang="en-US" sz="2800" dirty="0" smtClean="0">
                <a:latin typeface="HG丸ｺﾞｼｯｸM-PRO" pitchFamily="50" charset="-128"/>
                <a:ea typeface="HG丸ｺﾞｼｯｸM-PRO" pitchFamily="50" charset="-128"/>
              </a:rPr>
              <a:t>になると</a:t>
            </a:r>
            <a:r>
              <a:rPr lang="ja-JP" altLang="en-US" sz="2800" dirty="0" smtClean="0">
                <a:solidFill>
                  <a:srgbClr val="FF0000"/>
                </a:solidFill>
                <a:latin typeface="HG丸ｺﾞｼｯｸM-PRO" pitchFamily="50" charset="-128"/>
                <a:ea typeface="HG丸ｺﾞｼｯｸM-PRO" pitchFamily="50" charset="-128"/>
              </a:rPr>
              <a:t>悪臭</a:t>
            </a:r>
            <a:r>
              <a:rPr lang="ja-JP" altLang="en-US" sz="2800" dirty="0" smtClean="0">
                <a:latin typeface="HG丸ｺﾞｼｯｸM-PRO" pitchFamily="50" charset="-128"/>
                <a:ea typeface="HG丸ｺﾞｼｯｸM-PRO" pitchFamily="50" charset="-128"/>
              </a:rPr>
              <a:t>が発生する</a:t>
            </a:r>
            <a:endParaRPr kumimoji="1" lang="en-US" altLang="ja-JP" sz="2800" baseline="0" dirty="0" smtClean="0">
              <a:latin typeface="HG丸ｺﾞｼｯｸM-PRO" pitchFamily="50" charset="-128"/>
              <a:ea typeface="HG丸ｺﾞｼｯｸM-PRO" pitchFamily="50" charset="-128"/>
            </a:endParaRPr>
          </a:p>
        </p:txBody>
      </p:sp>
      <p:sp>
        <p:nvSpPr>
          <p:cNvPr id="409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9" name="テキスト ボックス 8"/>
          <p:cNvSpPr txBox="1"/>
          <p:nvPr/>
        </p:nvSpPr>
        <p:spPr>
          <a:xfrm>
            <a:off x="1187624" y="5140930"/>
            <a:ext cx="8018542" cy="1600438"/>
          </a:xfrm>
          <a:prstGeom prst="rect">
            <a:avLst/>
          </a:prstGeom>
          <a:noFill/>
        </p:spPr>
        <p:txBody>
          <a:bodyPr wrap="none" rtlCol="0">
            <a:spAutoFit/>
          </a:bodyPr>
          <a:lstStyle/>
          <a:p>
            <a:r>
              <a:rPr kumimoji="1" lang="en-US" altLang="ja-JP" sz="1400" dirty="0" smtClean="0">
                <a:latin typeface="Century" pitchFamily="18" charset="0"/>
                <a:ea typeface="HG丸ｺﾞｼｯｸM-PRO" pitchFamily="50" charset="-128"/>
                <a:cs typeface="Times New Roman" pitchFamily="18" charset="0"/>
              </a:rPr>
              <a:t>DO</a:t>
            </a:r>
            <a:r>
              <a:rPr kumimoji="1" lang="ja-JP" altLang="en-US" sz="1400" dirty="0" smtClean="0">
                <a:latin typeface="HG丸ｺﾞｼｯｸM-PRO" pitchFamily="50" charset="-128"/>
                <a:ea typeface="HG丸ｺﾞｼｯｸM-PRO" pitchFamily="50" charset="-128"/>
              </a:rPr>
              <a:t>：溶存酸素</a:t>
            </a:r>
            <a:r>
              <a:rPr kumimoji="1" lang="en-US" altLang="ja-JP" sz="1400" dirty="0" smtClean="0">
                <a:latin typeface="HG丸ｺﾞｼｯｸM-PRO" pitchFamily="50" charset="-128"/>
                <a:ea typeface="HG丸ｺﾞｼｯｸM-PRO" pitchFamily="50" charset="-128"/>
              </a:rPr>
              <a:t>[mg/L]</a:t>
            </a:r>
          </a:p>
          <a:p>
            <a:r>
              <a:rPr kumimoji="1" lang="en-US" altLang="ja-JP" sz="1400" dirty="0" smtClean="0">
                <a:latin typeface="Century" pitchFamily="18" charset="0"/>
                <a:ea typeface="HG丸ｺﾞｼｯｸM-PRO" pitchFamily="50" charset="-128"/>
                <a:cs typeface="Times New Roman" pitchFamily="18" charset="0"/>
              </a:rPr>
              <a:t>a</a:t>
            </a:r>
            <a:r>
              <a:rPr kumimoji="1" lang="ja-JP" altLang="en-US" sz="1400" dirty="0" smtClean="0">
                <a:latin typeface="HG丸ｺﾞｼｯｸM-PRO" pitchFamily="50" charset="-128"/>
                <a:ea typeface="HG丸ｺﾞｼｯｸM-PRO" pitchFamily="50" charset="-128"/>
              </a:rPr>
              <a:t>：</a:t>
            </a:r>
            <a:r>
              <a:rPr lang="en-US" altLang="ja-JP" sz="1400" dirty="0" smtClean="0">
                <a:latin typeface="HG丸ｺﾞｼｯｸM-PRO" pitchFamily="50" charset="-128"/>
                <a:ea typeface="HG丸ｺﾞｼｯｸM-PRO" pitchFamily="50" charset="-128"/>
              </a:rPr>
              <a:t>25</a:t>
            </a:r>
            <a:r>
              <a:rPr kumimoji="1" lang="en-US" altLang="ja-JP" sz="1400" dirty="0" smtClean="0">
                <a:latin typeface="HG丸ｺﾞｼｯｸM-PRO" pitchFamily="50" charset="-128"/>
                <a:ea typeface="HG丸ｺﾞｼｯｸM-PRO" pitchFamily="50" charset="-128"/>
              </a:rPr>
              <a:t>mmol/L-</a:t>
            </a:r>
            <a:r>
              <a:rPr kumimoji="1" lang="ja-JP" altLang="en-US" sz="1400" dirty="0" smtClean="0">
                <a:latin typeface="HG丸ｺﾞｼｯｸM-PRO" pitchFamily="50" charset="-128"/>
                <a:ea typeface="HG丸ｺﾞｼｯｸM-PRO" pitchFamily="50" charset="-128"/>
              </a:rPr>
              <a:t>チオ硫酸ナトリウム溶液の滴定量</a:t>
            </a:r>
            <a:r>
              <a:rPr kumimoji="1" lang="en-US" altLang="ja-JP" sz="1400" dirty="0" smtClean="0">
                <a:latin typeface="HG丸ｺﾞｼｯｸM-PRO" pitchFamily="50" charset="-128"/>
                <a:ea typeface="HG丸ｺﾞｼｯｸM-PRO" pitchFamily="50" charset="-128"/>
              </a:rPr>
              <a:t>[mL]</a:t>
            </a:r>
          </a:p>
          <a:p>
            <a:r>
              <a:rPr lang="en-US" altLang="ja-JP" sz="1400" dirty="0" smtClean="0">
                <a:latin typeface="Century" pitchFamily="18" charset="0"/>
                <a:ea typeface="HG丸ｺﾞｼｯｸM-PRO" pitchFamily="50" charset="-128"/>
                <a:cs typeface="Times New Roman" pitchFamily="18" charset="0"/>
              </a:rPr>
              <a:t>f</a:t>
            </a:r>
            <a:r>
              <a:rPr lang="ja-JP" altLang="en-US" sz="1400" dirty="0" smtClean="0">
                <a:latin typeface="HG丸ｺﾞｼｯｸM-PRO" pitchFamily="50" charset="-128"/>
                <a:ea typeface="HG丸ｺﾞｼｯｸM-PRO" pitchFamily="50" charset="-128"/>
              </a:rPr>
              <a:t>：</a:t>
            </a:r>
            <a:r>
              <a:rPr lang="en-US" altLang="ja-JP" sz="1400" dirty="0" smtClean="0">
                <a:latin typeface="HG丸ｺﾞｼｯｸM-PRO" pitchFamily="50" charset="-128"/>
                <a:ea typeface="HG丸ｺﾞｼｯｸM-PRO" pitchFamily="50" charset="-128"/>
              </a:rPr>
              <a:t> 25mmol/L-</a:t>
            </a:r>
            <a:r>
              <a:rPr lang="ja-JP" altLang="en-US" sz="1400" dirty="0" smtClean="0">
                <a:latin typeface="HG丸ｺﾞｼｯｸM-PRO" pitchFamily="50" charset="-128"/>
                <a:ea typeface="HG丸ｺﾞｼｯｸM-PRO" pitchFamily="50" charset="-128"/>
              </a:rPr>
              <a:t>チオ硫酸ナトリウム溶液のファクター　</a:t>
            </a:r>
            <a:endParaRPr lang="en-US" altLang="ja-JP" sz="1400" dirty="0" smtClean="0">
              <a:latin typeface="HG丸ｺﾞｼｯｸM-PRO" pitchFamily="50" charset="-128"/>
              <a:ea typeface="HG丸ｺﾞｼｯｸM-PRO" pitchFamily="50" charset="-128"/>
            </a:endParaRPr>
          </a:p>
          <a:p>
            <a:r>
              <a:rPr kumimoji="1" lang="en-US" altLang="ja-JP" sz="1400" dirty="0" smtClean="0">
                <a:latin typeface="Century" pitchFamily="18" charset="0"/>
                <a:ea typeface="HG丸ｺﾞｼｯｸM-PRO" pitchFamily="50" charset="-128"/>
                <a:cs typeface="Times New Roman" pitchFamily="18" charset="0"/>
              </a:rPr>
              <a:t>V</a:t>
            </a:r>
            <a:r>
              <a:rPr lang="en-US" altLang="ja-JP" sz="1400" baseline="-25000" dirty="0" smtClean="0">
                <a:latin typeface="Century" pitchFamily="18" charset="0"/>
                <a:ea typeface="HG丸ｺﾞｼｯｸM-PRO" pitchFamily="50" charset="-128"/>
                <a:cs typeface="Times New Roman" pitchFamily="18" charset="0"/>
              </a:rPr>
              <a:t>1</a:t>
            </a:r>
            <a:r>
              <a:rPr kumimoji="1" lang="ja-JP" altLang="en-US" sz="1400" dirty="0" smtClean="0">
                <a:latin typeface="HG丸ｺﾞｼｯｸM-PRO" pitchFamily="50" charset="-128"/>
                <a:ea typeface="HG丸ｺﾞｼｯｸM-PRO" pitchFamily="50" charset="-128"/>
              </a:rPr>
              <a:t>：共栓をしたときの溶存酸素測定びん（培養びん・</a:t>
            </a:r>
            <a:r>
              <a:rPr kumimoji="1" lang="ja-JP" altLang="en-US" sz="1400" dirty="0" err="1" smtClean="0">
                <a:latin typeface="HG丸ｺﾞｼｯｸM-PRO" pitchFamily="50" charset="-128"/>
                <a:ea typeface="HG丸ｺﾞｼｯｸM-PRO" pitchFamily="50" charset="-128"/>
              </a:rPr>
              <a:t>ふ</a:t>
            </a:r>
            <a:r>
              <a:rPr kumimoji="1" lang="ja-JP" altLang="en-US" sz="1400" dirty="0" smtClean="0">
                <a:latin typeface="HG丸ｺﾞｼｯｸM-PRO" pitchFamily="50" charset="-128"/>
                <a:ea typeface="HG丸ｺﾞｼｯｸM-PRO" pitchFamily="50" charset="-128"/>
              </a:rPr>
              <a:t>卵びん）の容量（全試料）</a:t>
            </a:r>
            <a:r>
              <a:rPr kumimoji="1" lang="en-US" altLang="ja-JP" sz="1400" dirty="0" smtClean="0">
                <a:latin typeface="HG丸ｺﾞｼｯｸM-PRO" pitchFamily="50" charset="-128"/>
                <a:ea typeface="HG丸ｺﾞｼｯｸM-PRO" pitchFamily="50" charset="-128"/>
              </a:rPr>
              <a:t>[mL]</a:t>
            </a:r>
          </a:p>
          <a:p>
            <a:r>
              <a:rPr lang="en-US" altLang="ja-JP" sz="1400" dirty="0" smtClean="0">
                <a:latin typeface="Century" pitchFamily="18" charset="0"/>
                <a:ea typeface="HG丸ｺﾞｼｯｸM-PRO" pitchFamily="50" charset="-128"/>
                <a:cs typeface="Times New Roman" pitchFamily="18" charset="0"/>
              </a:rPr>
              <a:t>V</a:t>
            </a:r>
            <a:r>
              <a:rPr lang="en-US" altLang="ja-JP" sz="1400" baseline="-25000" dirty="0" smtClean="0">
                <a:latin typeface="Century" pitchFamily="18" charset="0"/>
                <a:ea typeface="HG丸ｺﾞｼｯｸM-PRO" pitchFamily="50" charset="-128"/>
                <a:cs typeface="Times New Roman" pitchFamily="18" charset="0"/>
              </a:rPr>
              <a:t>2</a:t>
            </a:r>
            <a:r>
              <a:rPr lang="ja-JP" altLang="en-US" sz="1400" dirty="0" smtClean="0">
                <a:latin typeface="HG丸ｺﾞｼｯｸM-PRO" pitchFamily="50" charset="-128"/>
                <a:ea typeface="HG丸ｺﾞｼｯｸM-PRO" pitchFamily="50" charset="-128"/>
              </a:rPr>
              <a:t>：滴定のために分取した試料</a:t>
            </a:r>
            <a:r>
              <a:rPr lang="en-US" altLang="ja-JP" sz="1400" dirty="0" smtClean="0">
                <a:latin typeface="HG丸ｺﾞｼｯｸM-PRO" pitchFamily="50" charset="-128"/>
                <a:ea typeface="HG丸ｺﾞｼｯｸM-PRO" pitchFamily="50" charset="-128"/>
              </a:rPr>
              <a:t>[mL]</a:t>
            </a:r>
          </a:p>
          <a:p>
            <a:r>
              <a:rPr kumimoji="1" lang="en-US" altLang="ja-JP" sz="1400" dirty="0" smtClean="0">
                <a:latin typeface="Century" pitchFamily="18" charset="0"/>
                <a:ea typeface="HG丸ｺﾞｼｯｸM-PRO" pitchFamily="50" charset="-128"/>
                <a:cs typeface="Times New Roman" pitchFamily="18" charset="0"/>
              </a:rPr>
              <a:t>2</a:t>
            </a:r>
            <a:r>
              <a:rPr kumimoji="1" lang="ja-JP" altLang="en-US" sz="1400" dirty="0" smtClean="0">
                <a:latin typeface="HG丸ｺﾞｼｯｸM-PRO" pitchFamily="50" charset="-128"/>
                <a:ea typeface="HG丸ｺﾞｼｯｸM-PRO" pitchFamily="50" charset="-128"/>
              </a:rPr>
              <a:t>：アルカリ</a:t>
            </a:r>
            <a:r>
              <a:rPr lang="ja-JP" altLang="en-US" sz="1400" dirty="0" smtClean="0">
                <a:latin typeface="HG丸ｺﾞｼｯｸM-PRO" pitchFamily="50" charset="-128"/>
                <a:ea typeface="HG丸ｺﾞｼｯｸM-PRO" pitchFamily="50" charset="-128"/>
              </a:rPr>
              <a:t>性ヨウ化カリウム</a:t>
            </a:r>
            <a:r>
              <a:rPr lang="en-US" altLang="ja-JP" sz="1400" dirty="0" smtClean="0">
                <a:latin typeface="HG丸ｺﾞｼｯｸM-PRO" pitchFamily="50" charset="-128"/>
                <a:ea typeface="HG丸ｺﾞｼｯｸM-PRO" pitchFamily="50" charset="-128"/>
              </a:rPr>
              <a:t>-</a:t>
            </a:r>
            <a:r>
              <a:rPr lang="ja-JP" altLang="en-US" sz="1400" dirty="0" smtClean="0">
                <a:latin typeface="HG丸ｺﾞｼｯｸM-PRO" pitchFamily="50" charset="-128"/>
                <a:ea typeface="HG丸ｺﾞｼｯｸM-PRO" pitchFamily="50" charset="-128"/>
              </a:rPr>
              <a:t>アジ化ナトリウム溶液</a:t>
            </a:r>
            <a:r>
              <a:rPr lang="en-US" altLang="ja-JP" sz="1400" dirty="0" smtClean="0">
                <a:latin typeface="HG丸ｺﾞｼｯｸM-PRO" pitchFamily="50" charset="-128"/>
                <a:ea typeface="HG丸ｺﾞｼｯｸM-PRO" pitchFamily="50" charset="-128"/>
              </a:rPr>
              <a:t>1mL</a:t>
            </a:r>
            <a:r>
              <a:rPr lang="ja-JP" altLang="en-US" sz="1400" dirty="0" smtClean="0">
                <a:latin typeface="HG丸ｺﾞｼｯｸM-PRO" pitchFamily="50" charset="-128"/>
                <a:ea typeface="HG丸ｺﾞｼｯｸM-PRO" pitchFamily="50" charset="-128"/>
              </a:rPr>
              <a:t>と硫酸マンガン</a:t>
            </a:r>
            <a:r>
              <a:rPr lang="en-US" altLang="ja-JP" sz="1400" dirty="0" smtClean="0">
                <a:latin typeface="HG丸ｺﾞｼｯｸM-PRO" pitchFamily="50" charset="-128"/>
                <a:ea typeface="HG丸ｺﾞｼｯｸM-PRO" pitchFamily="50" charset="-128"/>
              </a:rPr>
              <a:t>1mL</a:t>
            </a:r>
            <a:r>
              <a:rPr lang="ja-JP" altLang="en-US" sz="1400" dirty="0" err="1" smtClean="0">
                <a:latin typeface="HG丸ｺﾞｼｯｸM-PRO" pitchFamily="50" charset="-128"/>
                <a:ea typeface="HG丸ｺﾞｼｯｸM-PRO" pitchFamily="50" charset="-128"/>
              </a:rPr>
              <a:t>の合</a:t>
            </a:r>
            <a:r>
              <a:rPr lang="ja-JP" altLang="en-US" sz="1400" dirty="0" smtClean="0">
                <a:latin typeface="HG丸ｺﾞｼｯｸM-PRO" pitchFamily="50" charset="-128"/>
                <a:ea typeface="HG丸ｺﾞｼｯｸM-PRO" pitchFamily="50" charset="-128"/>
              </a:rPr>
              <a:t>計量</a:t>
            </a:r>
            <a:r>
              <a:rPr lang="en-US" altLang="ja-JP" sz="1400" dirty="0" smtClean="0">
                <a:latin typeface="HG丸ｺﾞｼｯｸM-PRO" pitchFamily="50" charset="-128"/>
                <a:ea typeface="HG丸ｺﾞｼｯｸM-PRO" pitchFamily="50" charset="-128"/>
              </a:rPr>
              <a:t>[mL]</a:t>
            </a:r>
          </a:p>
          <a:p>
            <a:r>
              <a:rPr kumimoji="1" lang="en-US" altLang="ja-JP" sz="1400" dirty="0" smtClean="0">
                <a:latin typeface="Century" pitchFamily="18" charset="0"/>
                <a:ea typeface="HG丸ｺﾞｼｯｸM-PRO" pitchFamily="50" charset="-128"/>
                <a:cs typeface="Times New Roman" pitchFamily="18" charset="0"/>
              </a:rPr>
              <a:t>0.2</a:t>
            </a:r>
            <a:r>
              <a:rPr kumimoji="1" lang="ja-JP" altLang="en-US" sz="1400" dirty="0" smtClean="0">
                <a:latin typeface="HG丸ｺﾞｼｯｸM-PRO" pitchFamily="50" charset="-128"/>
                <a:ea typeface="HG丸ｺﾞｼｯｸM-PRO" pitchFamily="50" charset="-128"/>
              </a:rPr>
              <a:t>：</a:t>
            </a:r>
            <a:r>
              <a:rPr lang="en-US" altLang="ja-JP" sz="1400" dirty="0" smtClean="0">
                <a:latin typeface="HG丸ｺﾞｼｯｸM-PRO" pitchFamily="50" charset="-128"/>
                <a:ea typeface="HG丸ｺﾞｼｯｸM-PRO" pitchFamily="50" charset="-128"/>
              </a:rPr>
              <a:t>25</a:t>
            </a:r>
            <a:r>
              <a:rPr kumimoji="1" lang="en-US" altLang="ja-JP" sz="1400" dirty="0" smtClean="0">
                <a:latin typeface="HG丸ｺﾞｼｯｸM-PRO" pitchFamily="50" charset="-128"/>
                <a:ea typeface="HG丸ｺﾞｼｯｸM-PRO" pitchFamily="50" charset="-128"/>
              </a:rPr>
              <a:t>mmol/L-</a:t>
            </a:r>
            <a:r>
              <a:rPr kumimoji="1" lang="ja-JP" altLang="en-US" sz="1400" dirty="0" smtClean="0">
                <a:latin typeface="HG丸ｺﾞｼｯｸM-PRO" pitchFamily="50" charset="-128"/>
                <a:ea typeface="HG丸ｺﾞｼｯｸM-PRO" pitchFamily="50" charset="-128"/>
              </a:rPr>
              <a:t>チオ硫酸ナトリウム</a:t>
            </a:r>
            <a:r>
              <a:rPr kumimoji="1" lang="en-US" altLang="ja-JP" sz="1400" dirty="0" smtClean="0">
                <a:latin typeface="HG丸ｺﾞｼｯｸM-PRO" pitchFamily="50" charset="-128"/>
                <a:ea typeface="HG丸ｺﾞｼｯｸM-PRO" pitchFamily="50" charset="-128"/>
              </a:rPr>
              <a:t>1mL</a:t>
            </a:r>
            <a:r>
              <a:rPr kumimoji="1" lang="ja-JP" altLang="en-US" sz="1400" dirty="0" smtClean="0">
                <a:latin typeface="HG丸ｺﾞｼｯｸM-PRO" pitchFamily="50" charset="-128"/>
                <a:ea typeface="HG丸ｺﾞｼｯｸM-PRO" pitchFamily="50" charset="-128"/>
              </a:rPr>
              <a:t>の酸素相当量</a:t>
            </a:r>
            <a:r>
              <a:rPr kumimoji="1" lang="en-US" altLang="ja-JP" sz="1400" dirty="0" smtClean="0">
                <a:latin typeface="HG丸ｺﾞｼｯｸM-PRO" pitchFamily="50" charset="-128"/>
                <a:ea typeface="HG丸ｺﾞｼｯｸM-PRO" pitchFamily="50" charset="-128"/>
              </a:rPr>
              <a:t>[mg]</a:t>
            </a:r>
            <a:endParaRPr kumimoji="1" lang="ja-JP" altLang="en-US" sz="1400" dirty="0">
              <a:latin typeface="HG丸ｺﾞｼｯｸM-PRO" pitchFamily="50" charset="-128"/>
              <a:ea typeface="HG丸ｺﾞｼｯｸM-PRO" pitchFamily="50" charset="-128"/>
            </a:endParaRPr>
          </a:p>
        </p:txBody>
      </p:sp>
      <p:graphicFrame>
        <p:nvGraphicFramePr>
          <p:cNvPr id="63491" name="Object 3"/>
          <p:cNvGraphicFramePr>
            <a:graphicFrameLocks noChangeAspect="1"/>
          </p:cNvGraphicFramePr>
          <p:nvPr/>
        </p:nvGraphicFramePr>
        <p:xfrm>
          <a:off x="1259631" y="4077320"/>
          <a:ext cx="4743035" cy="1151880"/>
        </p:xfrm>
        <a:graphic>
          <a:graphicData uri="http://schemas.openxmlformats.org/presentationml/2006/ole">
            <mc:AlternateContent xmlns:mc="http://schemas.openxmlformats.org/markup-compatibility/2006">
              <mc:Choice xmlns:v="urn:schemas-microsoft-com:vml" Requires="v">
                <p:oleObj spid="_x0000_s165929" name="数式" r:id="rId4" imgW="1777229" imgH="431613" progId="Equation.3">
                  <p:embed/>
                </p:oleObj>
              </mc:Choice>
              <mc:Fallback>
                <p:oleObj name="数式" r:id="rId4" imgW="1777229" imgH="431613" progId="Equation.3">
                  <p:embed/>
                  <p:pic>
                    <p:nvPicPr>
                      <p:cNvPr id="0" name="Picture 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631" y="4077320"/>
                        <a:ext cx="4743035" cy="1151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正方形/長方形 3"/>
          <p:cNvSpPr/>
          <p:nvPr/>
        </p:nvSpPr>
        <p:spPr>
          <a:xfrm>
            <a:off x="6012160" y="1296000"/>
            <a:ext cx="2569934" cy="369332"/>
          </a:xfrm>
          <a:prstGeom prst="rect">
            <a:avLst/>
          </a:prstGeom>
        </p:spPr>
        <p:txBody>
          <a:bodyPr wrap="none">
            <a:spAutoFit/>
          </a:bodyPr>
          <a:lstStyle/>
          <a:p>
            <a:r>
              <a:rPr lang="en-US" altLang="ja-JP" dirty="0" smtClean="0">
                <a:solidFill>
                  <a:srgbClr val="404040"/>
                </a:solidFill>
              </a:rPr>
              <a:t>DO</a:t>
            </a:r>
            <a:r>
              <a:rPr lang="ja-JP" altLang="en-US" dirty="0" smtClean="0">
                <a:solidFill>
                  <a:srgbClr val="404040"/>
                </a:solidFill>
              </a:rPr>
              <a:t>：</a:t>
            </a:r>
            <a:r>
              <a:rPr lang="en-US" altLang="ja-JP" dirty="0" smtClean="0">
                <a:solidFill>
                  <a:srgbClr val="404040"/>
                </a:solidFill>
              </a:rPr>
              <a:t>Dissolved </a:t>
            </a:r>
            <a:r>
              <a:rPr lang="en-US" altLang="ja-JP" dirty="0">
                <a:solidFill>
                  <a:srgbClr val="404040"/>
                </a:solidFill>
              </a:rPr>
              <a:t>Oxygen </a:t>
            </a:r>
            <a:endParaRPr lang="ja-JP"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63491"/>
                                        </p:tgtEl>
                                        <p:attrNameLst>
                                          <p:attrName>style.visibility</p:attrName>
                                        </p:attrNameLst>
                                      </p:cBhvr>
                                      <p:to>
                                        <p:strVal val="visible"/>
                                      </p:to>
                                    </p:set>
                                    <p:animEffect transition="in" filter="fade">
                                      <p:cBhvr>
                                        <p:cTn id="10" dur="500"/>
                                        <p:tgtEl>
                                          <p:spTgt spid="63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baseline="0" dirty="0" smtClean="0">
                <a:solidFill>
                  <a:srgbClr val="0070C0"/>
                </a:solidFill>
                <a:latin typeface="ＭＳ Ｐゴシック" pitchFamily="50" charset="-128"/>
                <a:ea typeface="ＭＳ Ｐゴシック" pitchFamily="50" charset="-128"/>
              </a:rPr>
              <a:t>DO</a:t>
            </a:r>
            <a:r>
              <a:rPr lang="ja-JP" altLang="en-US" baseline="0" dirty="0" smtClean="0">
                <a:solidFill>
                  <a:srgbClr val="0070C0"/>
                </a:solidFill>
                <a:latin typeface="ＭＳ Ｐゴシック" pitchFamily="50" charset="-128"/>
                <a:ea typeface="ＭＳ Ｐゴシック" pitchFamily="50" charset="-128"/>
              </a:rPr>
              <a:t>（溶存酸素）</a:t>
            </a:r>
            <a:endParaRPr kumimoji="1" lang="ja-JP" altLang="en-US" baseline="0" dirty="0">
              <a:solidFill>
                <a:srgbClr val="0070C0"/>
              </a:solidFill>
              <a:latin typeface="ＭＳ Ｐゴシック" pitchFamily="50" charset="-128"/>
              <a:ea typeface="ＭＳ Ｐゴシック" pitchFamily="50" charset="-128"/>
            </a:endParaRPr>
          </a:p>
        </p:txBody>
      </p:sp>
      <p:sp>
        <p:nvSpPr>
          <p:cNvPr id="409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9" name="テキスト ボックス 8"/>
          <p:cNvSpPr txBox="1"/>
          <p:nvPr/>
        </p:nvSpPr>
        <p:spPr>
          <a:xfrm>
            <a:off x="1187624" y="2907521"/>
            <a:ext cx="5301451" cy="1169551"/>
          </a:xfrm>
          <a:prstGeom prst="rect">
            <a:avLst/>
          </a:prstGeom>
          <a:noFill/>
        </p:spPr>
        <p:txBody>
          <a:bodyPr wrap="none" rtlCol="0">
            <a:spAutoFit/>
          </a:bodyPr>
          <a:lstStyle/>
          <a:p>
            <a:r>
              <a:rPr kumimoji="1" lang="en-US" altLang="ja-JP" sz="1400" dirty="0" smtClean="0">
                <a:latin typeface="Century" pitchFamily="18" charset="0"/>
                <a:ea typeface="HG丸ｺﾞｼｯｸM-PRO" pitchFamily="50" charset="-128"/>
                <a:cs typeface="Times New Roman" pitchFamily="18" charset="0"/>
              </a:rPr>
              <a:t>DO</a:t>
            </a:r>
            <a:r>
              <a:rPr kumimoji="1" lang="ja-JP" altLang="en-US" sz="1400" dirty="0" smtClean="0">
                <a:latin typeface="HG丸ｺﾞｼｯｸM-PRO" pitchFamily="50" charset="-128"/>
                <a:ea typeface="HG丸ｺﾞｼｯｸM-PRO" pitchFamily="50" charset="-128"/>
              </a:rPr>
              <a:t>：溶存酸素</a:t>
            </a:r>
            <a:r>
              <a:rPr kumimoji="1" lang="en-US" altLang="ja-JP" sz="1400" dirty="0" smtClean="0">
                <a:latin typeface="HG丸ｺﾞｼｯｸM-PRO" pitchFamily="50" charset="-128"/>
                <a:ea typeface="HG丸ｺﾞｼｯｸM-PRO" pitchFamily="50" charset="-128"/>
              </a:rPr>
              <a:t>[mg/L]</a:t>
            </a:r>
          </a:p>
          <a:p>
            <a:r>
              <a:rPr kumimoji="1" lang="en-US" altLang="ja-JP" sz="1400" dirty="0" smtClean="0">
                <a:latin typeface="Century" pitchFamily="18" charset="0"/>
                <a:ea typeface="HG丸ｺﾞｼｯｸM-PRO" pitchFamily="50" charset="-128"/>
                <a:cs typeface="Times New Roman" pitchFamily="18" charset="0"/>
              </a:rPr>
              <a:t>a</a:t>
            </a:r>
            <a:r>
              <a:rPr kumimoji="1" lang="ja-JP" altLang="en-US" sz="1400" dirty="0" smtClean="0">
                <a:latin typeface="HG丸ｺﾞｼｯｸM-PRO" pitchFamily="50" charset="-128"/>
                <a:ea typeface="HG丸ｺﾞｼｯｸM-PRO" pitchFamily="50" charset="-128"/>
              </a:rPr>
              <a:t>：</a:t>
            </a:r>
            <a:r>
              <a:rPr lang="en-US" altLang="ja-JP" sz="1400" dirty="0" smtClean="0">
                <a:latin typeface="HG丸ｺﾞｼｯｸM-PRO" pitchFamily="50" charset="-128"/>
                <a:ea typeface="HG丸ｺﾞｼｯｸM-PRO" pitchFamily="50" charset="-128"/>
              </a:rPr>
              <a:t>25</a:t>
            </a:r>
            <a:r>
              <a:rPr kumimoji="1" lang="en-US" altLang="ja-JP" sz="1400" dirty="0" smtClean="0">
                <a:latin typeface="HG丸ｺﾞｼｯｸM-PRO" pitchFamily="50" charset="-128"/>
                <a:ea typeface="HG丸ｺﾞｼｯｸM-PRO" pitchFamily="50" charset="-128"/>
              </a:rPr>
              <a:t>mmol/L-</a:t>
            </a:r>
            <a:r>
              <a:rPr kumimoji="1" lang="ja-JP" altLang="en-US" sz="1400" dirty="0" smtClean="0">
                <a:latin typeface="HG丸ｺﾞｼｯｸM-PRO" pitchFamily="50" charset="-128"/>
                <a:ea typeface="HG丸ｺﾞｼｯｸM-PRO" pitchFamily="50" charset="-128"/>
              </a:rPr>
              <a:t>チオ硫酸ナトリウム溶液の滴定量</a:t>
            </a:r>
            <a:r>
              <a:rPr kumimoji="1" lang="en-US" altLang="ja-JP" sz="1400" dirty="0" smtClean="0">
                <a:latin typeface="HG丸ｺﾞｼｯｸM-PRO" pitchFamily="50" charset="-128"/>
                <a:ea typeface="HG丸ｺﾞｼｯｸM-PRO" pitchFamily="50" charset="-128"/>
              </a:rPr>
              <a:t>[mL]</a:t>
            </a:r>
          </a:p>
          <a:p>
            <a:r>
              <a:rPr lang="en-US" altLang="ja-JP" sz="1400" dirty="0" smtClean="0">
                <a:latin typeface="Century" pitchFamily="18" charset="0"/>
                <a:ea typeface="HG丸ｺﾞｼｯｸM-PRO" pitchFamily="50" charset="-128"/>
                <a:cs typeface="Times New Roman" pitchFamily="18" charset="0"/>
              </a:rPr>
              <a:t>f</a:t>
            </a:r>
            <a:r>
              <a:rPr lang="ja-JP" altLang="en-US" sz="1400" dirty="0" smtClean="0">
                <a:latin typeface="HG丸ｺﾞｼｯｸM-PRO" pitchFamily="50" charset="-128"/>
                <a:ea typeface="HG丸ｺﾞｼｯｸM-PRO" pitchFamily="50" charset="-128"/>
              </a:rPr>
              <a:t>：</a:t>
            </a:r>
            <a:r>
              <a:rPr lang="en-US" altLang="ja-JP" sz="1400" dirty="0" smtClean="0">
                <a:latin typeface="HG丸ｺﾞｼｯｸM-PRO" pitchFamily="50" charset="-128"/>
                <a:ea typeface="HG丸ｺﾞｼｯｸM-PRO" pitchFamily="50" charset="-128"/>
              </a:rPr>
              <a:t> 25mmol/L-</a:t>
            </a:r>
            <a:r>
              <a:rPr lang="ja-JP" altLang="en-US" sz="1400" dirty="0" smtClean="0">
                <a:latin typeface="HG丸ｺﾞｼｯｸM-PRO" pitchFamily="50" charset="-128"/>
                <a:ea typeface="HG丸ｺﾞｼｯｸM-PRO" pitchFamily="50" charset="-128"/>
              </a:rPr>
              <a:t>チオ硫酸ナトリウム溶液のファクター　</a:t>
            </a:r>
            <a:endParaRPr lang="en-US" altLang="ja-JP" sz="1400" dirty="0" smtClean="0">
              <a:latin typeface="HG丸ｺﾞｼｯｸM-PRO" pitchFamily="50" charset="-128"/>
              <a:ea typeface="HG丸ｺﾞｼｯｸM-PRO" pitchFamily="50" charset="-128"/>
            </a:endParaRPr>
          </a:p>
          <a:p>
            <a:r>
              <a:rPr kumimoji="1" lang="en-US" altLang="ja-JP" sz="1400" dirty="0" smtClean="0">
                <a:latin typeface="Century" pitchFamily="18" charset="0"/>
                <a:ea typeface="HG丸ｺﾞｼｯｸM-PRO" pitchFamily="50" charset="-128"/>
                <a:cs typeface="Times New Roman" pitchFamily="18" charset="0"/>
              </a:rPr>
              <a:t>V</a:t>
            </a:r>
            <a:r>
              <a:rPr lang="en-US" altLang="ja-JP" sz="1400" baseline="-25000" dirty="0" smtClean="0">
                <a:latin typeface="Century" pitchFamily="18" charset="0"/>
                <a:ea typeface="HG丸ｺﾞｼｯｸM-PRO" pitchFamily="50" charset="-128"/>
                <a:cs typeface="Times New Roman" pitchFamily="18" charset="0"/>
              </a:rPr>
              <a:t>1</a:t>
            </a:r>
            <a:r>
              <a:rPr kumimoji="1" lang="ja-JP" altLang="en-US" sz="1400" dirty="0" smtClean="0">
                <a:latin typeface="HG丸ｺﾞｼｯｸM-PRO" pitchFamily="50" charset="-128"/>
                <a:ea typeface="HG丸ｺﾞｼｯｸM-PRO" pitchFamily="50" charset="-128"/>
              </a:rPr>
              <a:t>：共栓をしたときの溶存酸素測定びんの容量（全試料）</a:t>
            </a:r>
            <a:r>
              <a:rPr kumimoji="1" lang="en-US" altLang="ja-JP" sz="1400" dirty="0" smtClean="0">
                <a:latin typeface="HG丸ｺﾞｼｯｸM-PRO" pitchFamily="50" charset="-128"/>
                <a:ea typeface="HG丸ｺﾞｼｯｸM-PRO" pitchFamily="50" charset="-128"/>
              </a:rPr>
              <a:t>[mL]</a:t>
            </a:r>
          </a:p>
          <a:p>
            <a:r>
              <a:rPr lang="en-US" altLang="ja-JP" sz="1400" dirty="0" smtClean="0">
                <a:latin typeface="Century" pitchFamily="18" charset="0"/>
                <a:ea typeface="HG丸ｺﾞｼｯｸM-PRO" pitchFamily="50" charset="-128"/>
                <a:cs typeface="Times New Roman" pitchFamily="18" charset="0"/>
              </a:rPr>
              <a:t>V</a:t>
            </a:r>
            <a:r>
              <a:rPr lang="en-US" altLang="ja-JP" sz="1400" baseline="-25000" dirty="0" smtClean="0">
                <a:latin typeface="Century" pitchFamily="18" charset="0"/>
                <a:ea typeface="HG丸ｺﾞｼｯｸM-PRO" pitchFamily="50" charset="-128"/>
                <a:cs typeface="Times New Roman" pitchFamily="18" charset="0"/>
              </a:rPr>
              <a:t>2</a:t>
            </a:r>
            <a:r>
              <a:rPr lang="ja-JP" altLang="en-US" sz="1400" dirty="0" smtClean="0">
                <a:latin typeface="HG丸ｺﾞｼｯｸM-PRO" pitchFamily="50" charset="-128"/>
                <a:ea typeface="HG丸ｺﾞｼｯｸM-PRO" pitchFamily="50" charset="-128"/>
              </a:rPr>
              <a:t>：滴定のために分取した試料</a:t>
            </a:r>
            <a:r>
              <a:rPr lang="en-US" altLang="ja-JP" sz="1400" dirty="0" smtClean="0">
                <a:latin typeface="HG丸ｺﾞｼｯｸM-PRO" pitchFamily="50" charset="-128"/>
                <a:ea typeface="HG丸ｺﾞｼｯｸM-PRO" pitchFamily="50" charset="-128"/>
              </a:rPr>
              <a:t>[mL]</a:t>
            </a:r>
            <a:endParaRPr kumimoji="1" lang="ja-JP" altLang="en-US" sz="1400" dirty="0">
              <a:latin typeface="HG丸ｺﾞｼｯｸM-PRO" pitchFamily="50" charset="-128"/>
              <a:ea typeface="HG丸ｺﾞｼｯｸM-PRO" pitchFamily="50" charset="-128"/>
            </a:endParaRPr>
          </a:p>
        </p:txBody>
      </p:sp>
      <p:graphicFrame>
        <p:nvGraphicFramePr>
          <p:cNvPr id="63491" name="Object 3"/>
          <p:cNvGraphicFramePr>
            <a:graphicFrameLocks noChangeAspect="1"/>
          </p:cNvGraphicFramePr>
          <p:nvPr/>
        </p:nvGraphicFramePr>
        <p:xfrm>
          <a:off x="1259631" y="4077320"/>
          <a:ext cx="4743035" cy="1151880"/>
        </p:xfrm>
        <a:graphic>
          <a:graphicData uri="http://schemas.openxmlformats.org/presentationml/2006/ole">
            <mc:AlternateContent xmlns:mc="http://schemas.openxmlformats.org/markup-compatibility/2006">
              <mc:Choice xmlns:v="urn:schemas-microsoft-com:vml" Requires="v">
                <p:oleObj spid="_x0000_s352271" name="数式" r:id="rId4" imgW="1777229" imgH="431613" progId="Equation.3">
                  <p:embed/>
                </p:oleObj>
              </mc:Choice>
              <mc:Fallback>
                <p:oleObj name="数式" r:id="rId4" imgW="1777229" imgH="431613" progId="Equation.3">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631" y="4077320"/>
                        <a:ext cx="4743035" cy="1151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正方形/長方形 5"/>
          <p:cNvSpPr/>
          <p:nvPr/>
        </p:nvSpPr>
        <p:spPr>
          <a:xfrm>
            <a:off x="1066800" y="1556792"/>
            <a:ext cx="7772400" cy="1477328"/>
          </a:xfrm>
          <a:prstGeom prst="rect">
            <a:avLst/>
          </a:prstGeom>
        </p:spPr>
        <p:txBody>
          <a:bodyPr wrap="square">
            <a:spAutoFit/>
          </a:bodyPr>
          <a:lstStyle/>
          <a:p>
            <a:r>
              <a:rPr lang="ja-JP" altLang="en-US" dirty="0"/>
              <a:t>例題８</a:t>
            </a:r>
            <a:endParaRPr lang="en-US" altLang="ja-JP" dirty="0"/>
          </a:p>
          <a:p>
            <a:r>
              <a:rPr lang="ja-JP" altLang="en-US" dirty="0"/>
              <a:t>　</a:t>
            </a:r>
            <a:r>
              <a:rPr lang="en-US" altLang="ja-JP" dirty="0"/>
              <a:t>100mL</a:t>
            </a:r>
            <a:r>
              <a:rPr lang="ja-JP" altLang="en-US" dirty="0"/>
              <a:t>溶存酸素測定びんを用いて，ウインクラー・アジ化ナトリウム変法で</a:t>
            </a:r>
            <a:r>
              <a:rPr lang="en-US" altLang="ja-JP" dirty="0"/>
              <a:t>DO</a:t>
            </a:r>
            <a:r>
              <a:rPr lang="ja-JP" altLang="en-US" dirty="0"/>
              <a:t>を測定した。試料全量から</a:t>
            </a:r>
            <a:r>
              <a:rPr lang="en-US" altLang="ja-JP" dirty="0"/>
              <a:t>50mL</a:t>
            </a:r>
            <a:r>
              <a:rPr lang="ja-JP" altLang="en-US" dirty="0"/>
              <a:t>分取し，</a:t>
            </a:r>
            <a:r>
              <a:rPr lang="en-US" altLang="ja-JP" dirty="0"/>
              <a:t>25mmol/L</a:t>
            </a:r>
            <a:r>
              <a:rPr lang="ja-JP" altLang="en-US" dirty="0"/>
              <a:t>チオ硫酸ナトリウム溶液（</a:t>
            </a:r>
            <a:r>
              <a:rPr lang="en-US" altLang="ja-JP" dirty="0"/>
              <a:t>f=1.002</a:t>
            </a:r>
            <a:r>
              <a:rPr lang="ja-JP" altLang="en-US" dirty="0"/>
              <a:t>）で滴定したところ，</a:t>
            </a:r>
            <a:r>
              <a:rPr lang="en-US" altLang="ja-JP" dirty="0"/>
              <a:t>1.89mL</a:t>
            </a:r>
            <a:r>
              <a:rPr lang="ja-JP" altLang="en-US" dirty="0"/>
              <a:t>を要した。この時</a:t>
            </a:r>
            <a:r>
              <a:rPr lang="ja-JP" altLang="en-US" dirty="0" smtClean="0"/>
              <a:t>の</a:t>
            </a:r>
            <a:r>
              <a:rPr lang="en-US" altLang="ja-JP" dirty="0" smtClean="0"/>
              <a:t>DO[mg/L]</a:t>
            </a:r>
            <a:r>
              <a:rPr lang="ja-JP" altLang="en-US" dirty="0" smtClean="0"/>
              <a:t>の量を</a:t>
            </a:r>
            <a:r>
              <a:rPr lang="ja-JP" altLang="en-US" dirty="0"/>
              <a:t>求めなさい。</a:t>
            </a:r>
            <a:endParaRPr lang="en-US" altLang="ja-JP" dirty="0"/>
          </a:p>
        </p:txBody>
      </p:sp>
      <p:sp>
        <p:nvSpPr>
          <p:cNvPr id="10" name="テキスト ボックス 9"/>
          <p:cNvSpPr txBox="1"/>
          <p:nvPr/>
        </p:nvSpPr>
        <p:spPr>
          <a:xfrm>
            <a:off x="5652120" y="3103800"/>
            <a:ext cx="1152128" cy="307777"/>
          </a:xfrm>
          <a:prstGeom prst="rect">
            <a:avLst/>
          </a:prstGeom>
          <a:noFill/>
        </p:spPr>
        <p:txBody>
          <a:bodyPr wrap="square" rtlCol="0">
            <a:spAutoFit/>
          </a:bodyPr>
          <a:lstStyle/>
          <a:p>
            <a:r>
              <a:rPr kumimoji="1" lang="en-US" altLang="ja-JP" sz="1400" dirty="0" smtClean="0">
                <a:latin typeface="HG丸ｺﾞｼｯｸM-PRO" pitchFamily="50" charset="-128"/>
                <a:ea typeface="HG丸ｺﾞｼｯｸM-PRO" pitchFamily="50" charset="-128"/>
              </a:rPr>
              <a:t>=1.89[mL]</a:t>
            </a:r>
          </a:p>
        </p:txBody>
      </p:sp>
      <p:sp>
        <p:nvSpPr>
          <p:cNvPr id="11" name="テキスト ボックス 10"/>
          <p:cNvSpPr txBox="1"/>
          <p:nvPr/>
        </p:nvSpPr>
        <p:spPr>
          <a:xfrm>
            <a:off x="5652120" y="3319824"/>
            <a:ext cx="1152128" cy="307777"/>
          </a:xfrm>
          <a:prstGeom prst="rect">
            <a:avLst/>
          </a:prstGeom>
          <a:noFill/>
        </p:spPr>
        <p:txBody>
          <a:bodyPr wrap="square" rtlCol="0">
            <a:spAutoFit/>
          </a:bodyPr>
          <a:lstStyle/>
          <a:p>
            <a:r>
              <a:rPr kumimoji="1" lang="en-US" altLang="ja-JP" sz="1400" dirty="0" smtClean="0">
                <a:latin typeface="HG丸ｺﾞｼｯｸM-PRO" pitchFamily="50" charset="-128"/>
                <a:ea typeface="HG丸ｺﾞｼｯｸM-PRO" pitchFamily="50" charset="-128"/>
              </a:rPr>
              <a:t>=1.002</a:t>
            </a:r>
          </a:p>
        </p:txBody>
      </p:sp>
      <p:sp>
        <p:nvSpPr>
          <p:cNvPr id="12" name="テキスト ボックス 11"/>
          <p:cNvSpPr txBox="1"/>
          <p:nvPr/>
        </p:nvSpPr>
        <p:spPr>
          <a:xfrm>
            <a:off x="6300192" y="3555593"/>
            <a:ext cx="1152128" cy="307777"/>
          </a:xfrm>
          <a:prstGeom prst="rect">
            <a:avLst/>
          </a:prstGeom>
          <a:noFill/>
        </p:spPr>
        <p:txBody>
          <a:bodyPr wrap="square" rtlCol="0">
            <a:spAutoFit/>
          </a:bodyPr>
          <a:lstStyle/>
          <a:p>
            <a:r>
              <a:rPr kumimoji="1" lang="en-US" altLang="ja-JP" sz="1400" dirty="0" smtClean="0">
                <a:latin typeface="HG丸ｺﾞｼｯｸM-PRO" pitchFamily="50" charset="-128"/>
                <a:ea typeface="HG丸ｺﾞｼｯｸM-PRO" pitchFamily="50" charset="-128"/>
              </a:rPr>
              <a:t>=100[mL]</a:t>
            </a:r>
          </a:p>
        </p:txBody>
      </p:sp>
      <p:sp>
        <p:nvSpPr>
          <p:cNvPr id="13" name="テキスト ボックス 12"/>
          <p:cNvSpPr txBox="1"/>
          <p:nvPr/>
        </p:nvSpPr>
        <p:spPr>
          <a:xfrm>
            <a:off x="4211960" y="3751872"/>
            <a:ext cx="1152128" cy="307777"/>
          </a:xfrm>
          <a:prstGeom prst="rect">
            <a:avLst/>
          </a:prstGeom>
          <a:noFill/>
        </p:spPr>
        <p:txBody>
          <a:bodyPr wrap="square" rtlCol="0">
            <a:spAutoFit/>
          </a:bodyPr>
          <a:lstStyle/>
          <a:p>
            <a:r>
              <a:rPr kumimoji="1" lang="en-US" altLang="ja-JP" sz="1400" dirty="0" smtClean="0">
                <a:latin typeface="HG丸ｺﾞｼｯｸM-PRO" pitchFamily="50" charset="-128"/>
                <a:ea typeface="HG丸ｺﾞｼｯｸM-PRO" pitchFamily="50" charset="-128"/>
              </a:rPr>
              <a:t>=50[mL]</a:t>
            </a:r>
          </a:p>
        </p:txBody>
      </p:sp>
      <p:graphicFrame>
        <p:nvGraphicFramePr>
          <p:cNvPr id="14" name="Object 3"/>
          <p:cNvGraphicFramePr>
            <a:graphicFrameLocks noChangeAspect="1"/>
          </p:cNvGraphicFramePr>
          <p:nvPr>
            <p:extLst>
              <p:ext uri="{D42A27DB-BD31-4B8C-83A1-F6EECF244321}">
                <p14:modId xmlns:p14="http://schemas.microsoft.com/office/powerpoint/2010/main" val="3409515733"/>
              </p:ext>
            </p:extLst>
          </p:nvPr>
        </p:nvGraphicFramePr>
        <p:xfrm>
          <a:off x="1894483" y="5135563"/>
          <a:ext cx="5557837" cy="1050925"/>
        </p:xfrm>
        <a:graphic>
          <a:graphicData uri="http://schemas.openxmlformats.org/presentationml/2006/ole">
            <mc:AlternateContent xmlns:mc="http://schemas.openxmlformats.org/markup-compatibility/2006">
              <mc:Choice xmlns:v="urn:schemas-microsoft-com:vml" Requires="v">
                <p:oleObj spid="_x0000_s352272" name="数式" r:id="rId6" imgW="2082600" imgH="393480" progId="Equation.3">
                  <p:embed/>
                </p:oleObj>
              </mc:Choice>
              <mc:Fallback>
                <p:oleObj name="数式" r:id="rId6" imgW="2082600" imgH="393480" progId="Equation.3">
                  <p:embed/>
                  <p:pic>
                    <p:nvPicPr>
                      <p:cNvPr id="0"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94483" y="5135563"/>
                        <a:ext cx="5557837" cy="105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 name="Object 3"/>
          <p:cNvGraphicFramePr>
            <a:graphicFrameLocks noChangeAspect="1"/>
          </p:cNvGraphicFramePr>
          <p:nvPr>
            <p:extLst>
              <p:ext uri="{D42A27DB-BD31-4B8C-83A1-F6EECF244321}">
                <p14:modId xmlns:p14="http://schemas.microsoft.com/office/powerpoint/2010/main" val="427226369"/>
              </p:ext>
            </p:extLst>
          </p:nvPr>
        </p:nvGraphicFramePr>
        <p:xfrm>
          <a:off x="1877318" y="6128023"/>
          <a:ext cx="2406650" cy="541337"/>
        </p:xfrm>
        <a:graphic>
          <a:graphicData uri="http://schemas.openxmlformats.org/presentationml/2006/ole">
            <mc:AlternateContent xmlns:mc="http://schemas.openxmlformats.org/markup-compatibility/2006">
              <mc:Choice xmlns:v="urn:schemas-microsoft-com:vml" Requires="v">
                <p:oleObj spid="_x0000_s352273" name="数式" r:id="rId8" imgW="901440" imgH="203040" progId="Equation.3">
                  <p:embed/>
                </p:oleObj>
              </mc:Choice>
              <mc:Fallback>
                <p:oleObj name="数式" r:id="rId8" imgW="901440" imgH="203040" progId="Equation.3">
                  <p:embed/>
                  <p:pic>
                    <p:nvPicPr>
                      <p:cNvPr id="0"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77318" y="6128023"/>
                        <a:ext cx="2406650" cy="54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32887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63491"/>
                                        </p:tgtEl>
                                        <p:attrNameLst>
                                          <p:attrName>style.visibility</p:attrName>
                                        </p:attrNameLst>
                                      </p:cBhvr>
                                      <p:to>
                                        <p:strVal val="visible"/>
                                      </p:to>
                                    </p:set>
                                    <p:animEffect transition="in" filter="fade">
                                      <p:cBhvr>
                                        <p:cTn id="10" dur="500"/>
                                        <p:tgtEl>
                                          <p:spTgt spid="6349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baseline="0" dirty="0" smtClean="0">
                <a:solidFill>
                  <a:srgbClr val="0070C0"/>
                </a:solidFill>
                <a:latin typeface="+mj-ea"/>
              </a:rPr>
              <a:t>BOD</a:t>
            </a:r>
            <a:r>
              <a:rPr lang="ja-JP" altLang="en-US" baseline="0" dirty="0" smtClean="0">
                <a:solidFill>
                  <a:srgbClr val="0070C0"/>
                </a:solidFill>
                <a:latin typeface="+mj-ea"/>
              </a:rPr>
              <a:t>（生物化学的酸素消費量）</a:t>
            </a:r>
            <a:endParaRPr kumimoji="1" lang="ja-JP" altLang="en-US" baseline="0" dirty="0">
              <a:solidFill>
                <a:srgbClr val="0070C0"/>
              </a:solidFill>
              <a:latin typeface="+mj-ea"/>
            </a:endParaRPr>
          </a:p>
        </p:txBody>
      </p:sp>
      <p:sp>
        <p:nvSpPr>
          <p:cNvPr id="3" name="コンテンツ プレースホルダ 2"/>
          <p:cNvSpPr>
            <a:spLocks noGrp="1"/>
          </p:cNvSpPr>
          <p:nvPr>
            <p:ph idx="1"/>
          </p:nvPr>
        </p:nvSpPr>
        <p:spPr/>
        <p:txBody>
          <a:bodyPr/>
          <a:lstStyle/>
          <a:p>
            <a:pPr>
              <a:buFont typeface="Wingdings" pitchFamily="2" charset="2"/>
              <a:buChar char="l"/>
            </a:pPr>
            <a:r>
              <a:rPr kumimoji="1" lang="ja-JP" altLang="en-US" sz="2800" baseline="0" dirty="0" smtClean="0">
                <a:latin typeface="HG丸ｺﾞｼｯｸM-PRO" pitchFamily="50" charset="-128"/>
                <a:ea typeface="HG丸ｺﾞｼｯｸM-PRO" pitchFamily="50" charset="-128"/>
              </a:rPr>
              <a:t>水中の微生物が有機物を分解するさいに消費する酸素量</a:t>
            </a:r>
            <a:endParaRPr lang="en-US" altLang="ja-JP" sz="2800" baseline="0" dirty="0" smtClean="0">
              <a:latin typeface="HG丸ｺﾞｼｯｸM-PRO" pitchFamily="50" charset="-128"/>
              <a:ea typeface="HG丸ｺﾞｼｯｸM-PRO" pitchFamily="50" charset="-128"/>
            </a:endParaRPr>
          </a:p>
          <a:p>
            <a:pPr>
              <a:buFont typeface="Wingdings" pitchFamily="2" charset="2"/>
              <a:buChar char="l"/>
            </a:pPr>
            <a:r>
              <a:rPr lang="ja-JP" altLang="en-US" sz="2800" baseline="0" dirty="0" smtClean="0">
                <a:latin typeface="HG丸ｺﾞｼｯｸM-PRO" pitchFamily="50" charset="-128"/>
                <a:ea typeface="HG丸ｺﾞｼｯｸM-PRO" pitchFamily="50" charset="-128"/>
              </a:rPr>
              <a:t>数値が大きいほど汚れていることを表す</a:t>
            </a:r>
            <a:endParaRPr lang="en-US" altLang="ja-JP" sz="2800" baseline="0" dirty="0" smtClean="0">
              <a:latin typeface="HG丸ｺﾞｼｯｸM-PRO" pitchFamily="50" charset="-128"/>
              <a:ea typeface="HG丸ｺﾞｼｯｸM-PRO" pitchFamily="50" charset="-128"/>
            </a:endParaRPr>
          </a:p>
          <a:p>
            <a:pPr>
              <a:buFont typeface="Wingdings" pitchFamily="2" charset="2"/>
              <a:buChar char="l"/>
            </a:pPr>
            <a:endParaRPr lang="en-US" altLang="ja-JP" sz="2800" baseline="0" dirty="0" smtClean="0">
              <a:latin typeface="HG丸ｺﾞｼｯｸM-PRO" pitchFamily="50" charset="-128"/>
              <a:ea typeface="HG丸ｺﾞｼｯｸM-PRO" pitchFamily="50" charset="-128"/>
            </a:endParaRPr>
          </a:p>
        </p:txBody>
      </p:sp>
      <p:sp>
        <p:nvSpPr>
          <p:cNvPr id="399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8" name="テキスト ボックス 7"/>
          <p:cNvSpPr txBox="1"/>
          <p:nvPr/>
        </p:nvSpPr>
        <p:spPr>
          <a:xfrm>
            <a:off x="1403648" y="4869160"/>
            <a:ext cx="6894836" cy="1323439"/>
          </a:xfrm>
          <a:prstGeom prst="rect">
            <a:avLst/>
          </a:prstGeom>
          <a:noFill/>
        </p:spPr>
        <p:txBody>
          <a:bodyPr wrap="none" rtlCol="0">
            <a:spAutoFit/>
          </a:bodyPr>
          <a:lstStyle/>
          <a:p>
            <a:r>
              <a:rPr kumimoji="1" lang="en-US" altLang="ja-JP" sz="2000" dirty="0" smtClean="0">
                <a:latin typeface="Century" pitchFamily="18" charset="0"/>
                <a:ea typeface="HG丸ｺﾞｼｯｸM-PRO" pitchFamily="50" charset="-128"/>
                <a:cs typeface="Times New Roman" pitchFamily="18" charset="0"/>
              </a:rPr>
              <a:t>BOD</a:t>
            </a:r>
            <a:r>
              <a:rPr kumimoji="1" lang="ja-JP" altLang="en-US" sz="2000" dirty="0" smtClean="0">
                <a:latin typeface="HG丸ｺﾞｼｯｸM-PRO" pitchFamily="50" charset="-128"/>
                <a:ea typeface="HG丸ｺﾞｼｯｸM-PRO" pitchFamily="50" charset="-128"/>
              </a:rPr>
              <a:t>：生物化学的酸素消費量</a:t>
            </a:r>
            <a:r>
              <a:rPr kumimoji="1" lang="en-US" altLang="ja-JP" sz="2000" dirty="0" smtClean="0">
                <a:latin typeface="HG丸ｺﾞｼｯｸM-PRO" pitchFamily="50" charset="-128"/>
                <a:ea typeface="HG丸ｺﾞｼｯｸM-PRO" pitchFamily="50" charset="-128"/>
              </a:rPr>
              <a:t>[mg/L]</a:t>
            </a:r>
          </a:p>
          <a:p>
            <a:r>
              <a:rPr kumimoji="1" lang="en-US" altLang="ja-JP" sz="2000" dirty="0" smtClean="0">
                <a:latin typeface="Century" pitchFamily="18" charset="0"/>
                <a:ea typeface="HG丸ｺﾞｼｯｸM-PRO" pitchFamily="50" charset="-128"/>
                <a:cs typeface="Times New Roman" pitchFamily="18" charset="0"/>
              </a:rPr>
              <a:t>D</a:t>
            </a:r>
            <a:r>
              <a:rPr kumimoji="1" lang="en-US" altLang="ja-JP" sz="2000" baseline="-25000" dirty="0" smtClean="0">
                <a:latin typeface="Century" pitchFamily="18" charset="0"/>
                <a:ea typeface="HG丸ｺﾞｼｯｸM-PRO" pitchFamily="50" charset="-128"/>
                <a:cs typeface="Times New Roman" pitchFamily="18" charset="0"/>
              </a:rPr>
              <a:t>1</a:t>
            </a:r>
            <a:r>
              <a:rPr kumimoji="1" lang="ja-JP" altLang="en-US" sz="2000" dirty="0" smtClean="0">
                <a:latin typeface="HG丸ｺﾞｼｯｸM-PRO" pitchFamily="50" charset="-128"/>
                <a:ea typeface="HG丸ｺﾞｼｯｸM-PRO" pitchFamily="50" charset="-128"/>
              </a:rPr>
              <a:t>：希釈試料を調整してから</a:t>
            </a:r>
            <a:r>
              <a:rPr lang="en-US" altLang="ja-JP" sz="2000" dirty="0" smtClean="0">
                <a:latin typeface="HG丸ｺﾞｼｯｸM-PRO" pitchFamily="50" charset="-128"/>
                <a:ea typeface="HG丸ｺﾞｼｯｸM-PRO" pitchFamily="50" charset="-128"/>
              </a:rPr>
              <a:t>15</a:t>
            </a:r>
            <a:r>
              <a:rPr kumimoji="1" lang="ja-JP" altLang="en-US" sz="2000" dirty="0" smtClean="0">
                <a:latin typeface="HG丸ｺﾞｼｯｸM-PRO" pitchFamily="50" charset="-128"/>
                <a:ea typeface="HG丸ｺﾞｼｯｸM-PRO" pitchFamily="50" charset="-128"/>
              </a:rPr>
              <a:t>分後の溶存酸素</a:t>
            </a:r>
            <a:r>
              <a:rPr kumimoji="1" lang="en-US" altLang="ja-JP" sz="2000" dirty="0" smtClean="0">
                <a:latin typeface="HG丸ｺﾞｼｯｸM-PRO" pitchFamily="50" charset="-128"/>
                <a:ea typeface="HG丸ｺﾞｼｯｸM-PRO" pitchFamily="50" charset="-128"/>
              </a:rPr>
              <a:t>[mg/L]</a:t>
            </a:r>
          </a:p>
          <a:p>
            <a:r>
              <a:rPr kumimoji="1" lang="en-US" altLang="ja-JP" sz="2000" dirty="0" smtClean="0">
                <a:latin typeface="Century" pitchFamily="18" charset="0"/>
                <a:ea typeface="HG丸ｺﾞｼｯｸM-PRO" pitchFamily="50" charset="-128"/>
                <a:cs typeface="Times New Roman" pitchFamily="18" charset="0"/>
              </a:rPr>
              <a:t>D</a:t>
            </a:r>
            <a:r>
              <a:rPr kumimoji="1" lang="en-US" altLang="ja-JP" sz="2000" baseline="-25000" dirty="0" smtClean="0">
                <a:latin typeface="Century" pitchFamily="18" charset="0"/>
                <a:ea typeface="HG丸ｺﾞｼｯｸM-PRO" pitchFamily="50" charset="-128"/>
                <a:cs typeface="Times New Roman" pitchFamily="18" charset="0"/>
              </a:rPr>
              <a:t>2</a:t>
            </a:r>
            <a:r>
              <a:rPr kumimoji="1" lang="ja-JP" altLang="en-US" sz="2000" dirty="0" smtClean="0">
                <a:latin typeface="HG丸ｺﾞｼｯｸM-PRO" pitchFamily="50" charset="-128"/>
                <a:ea typeface="HG丸ｺﾞｼｯｸM-PRO" pitchFamily="50" charset="-128"/>
              </a:rPr>
              <a:t>：培養後の希釈試料の溶存酸素</a:t>
            </a:r>
            <a:r>
              <a:rPr kumimoji="1" lang="en-US" altLang="ja-JP" sz="2000" dirty="0" smtClean="0">
                <a:latin typeface="HG丸ｺﾞｼｯｸM-PRO" pitchFamily="50" charset="-128"/>
                <a:ea typeface="HG丸ｺﾞｼｯｸM-PRO" pitchFamily="50" charset="-128"/>
              </a:rPr>
              <a:t>[mg/L]</a:t>
            </a:r>
          </a:p>
          <a:p>
            <a:r>
              <a:rPr lang="en-US" altLang="ja-JP" sz="2000" dirty="0" smtClean="0">
                <a:latin typeface="Century" pitchFamily="18" charset="0"/>
                <a:ea typeface="HG丸ｺﾞｼｯｸM-PRO" pitchFamily="50" charset="-128"/>
                <a:cs typeface="Times New Roman" pitchFamily="18" charset="0"/>
              </a:rPr>
              <a:t>P</a:t>
            </a:r>
            <a:r>
              <a:rPr lang="ja-JP" altLang="en-US" sz="2000" dirty="0" smtClean="0">
                <a:latin typeface="HG丸ｺﾞｼｯｸM-PRO" pitchFamily="50" charset="-128"/>
                <a:ea typeface="HG丸ｺﾞｼｯｸM-PRO" pitchFamily="50" charset="-128"/>
              </a:rPr>
              <a:t>：希釈試料中の試料の占める割合（試料</a:t>
            </a:r>
            <a:r>
              <a:rPr lang="en-US" altLang="ja-JP" sz="2000" dirty="0" smtClean="0">
                <a:latin typeface="HG丸ｺﾞｼｯｸM-PRO" pitchFamily="50" charset="-128"/>
                <a:ea typeface="HG丸ｺﾞｼｯｸM-PRO" pitchFamily="50" charset="-128"/>
              </a:rPr>
              <a:t>/</a:t>
            </a:r>
            <a:r>
              <a:rPr lang="ja-JP" altLang="en-US" sz="2000" dirty="0" smtClean="0">
                <a:latin typeface="HG丸ｺﾞｼｯｸM-PRO" pitchFamily="50" charset="-128"/>
                <a:ea typeface="HG丸ｺﾞｼｯｸM-PRO" pitchFamily="50" charset="-128"/>
              </a:rPr>
              <a:t>希釈試料）</a:t>
            </a:r>
            <a:endParaRPr kumimoji="1" lang="ja-JP" altLang="en-US" sz="2000" dirty="0">
              <a:latin typeface="HG丸ｺﾞｼｯｸM-PRO" pitchFamily="50" charset="-128"/>
              <a:ea typeface="HG丸ｺﾞｼｯｸM-PRO" pitchFamily="50" charset="-128"/>
            </a:endParaRPr>
          </a:p>
        </p:txBody>
      </p:sp>
      <p:graphicFrame>
        <p:nvGraphicFramePr>
          <p:cNvPr id="6147" name="Object 3"/>
          <p:cNvGraphicFramePr>
            <a:graphicFrameLocks noChangeAspect="1"/>
          </p:cNvGraphicFramePr>
          <p:nvPr/>
        </p:nvGraphicFramePr>
        <p:xfrm>
          <a:off x="1412940" y="3232150"/>
          <a:ext cx="3667060" cy="1420986"/>
        </p:xfrm>
        <a:graphic>
          <a:graphicData uri="http://schemas.openxmlformats.org/presentationml/2006/ole">
            <mc:AlternateContent xmlns:mc="http://schemas.openxmlformats.org/markup-compatibility/2006">
              <mc:Choice xmlns:v="urn:schemas-microsoft-com:vml" Requires="v">
                <p:oleObj spid="_x0000_s6186" name="数式" r:id="rId4" imgW="1016000" imgH="393700" progId="Equation.3">
                  <p:embed/>
                </p:oleObj>
              </mc:Choice>
              <mc:Fallback>
                <p:oleObj name="数式" r:id="rId4" imgW="1016000" imgH="393700" progId="Equation.3">
                  <p:embed/>
                  <p:pic>
                    <p:nvPicPr>
                      <p:cNvPr id="0"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2940" y="3232150"/>
                        <a:ext cx="3667060" cy="142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正方形/長方形 6"/>
          <p:cNvSpPr/>
          <p:nvPr/>
        </p:nvSpPr>
        <p:spPr>
          <a:xfrm>
            <a:off x="5004048" y="1296000"/>
            <a:ext cx="3942105" cy="369332"/>
          </a:xfrm>
          <a:prstGeom prst="rect">
            <a:avLst/>
          </a:prstGeom>
        </p:spPr>
        <p:txBody>
          <a:bodyPr wrap="none">
            <a:spAutoFit/>
          </a:bodyPr>
          <a:lstStyle/>
          <a:p>
            <a:r>
              <a:rPr lang="en-US" altLang="ja-JP" dirty="0" smtClean="0">
                <a:solidFill>
                  <a:srgbClr val="404040"/>
                </a:solidFill>
              </a:rPr>
              <a:t>BOD</a:t>
            </a:r>
            <a:r>
              <a:rPr lang="ja-JP" altLang="en-US" dirty="0" smtClean="0">
                <a:solidFill>
                  <a:srgbClr val="404040"/>
                </a:solidFill>
              </a:rPr>
              <a:t>：</a:t>
            </a:r>
            <a:r>
              <a:rPr lang="en-US" altLang="ja-JP" dirty="0"/>
              <a:t> Biochemical oxygen </a:t>
            </a:r>
            <a:r>
              <a:rPr lang="en-US" altLang="ja-JP" dirty="0" smtClean="0"/>
              <a:t>demand</a:t>
            </a:r>
            <a:endParaRPr lang="ja-JP"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fade">
                                      <p:cBhvr>
                                        <p:cTn id="10"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baseline="0" dirty="0" smtClean="0">
                <a:solidFill>
                  <a:srgbClr val="0070C0"/>
                </a:solidFill>
                <a:latin typeface="+mj-ea"/>
              </a:rPr>
              <a:t>BOD</a:t>
            </a:r>
            <a:r>
              <a:rPr lang="ja-JP" altLang="en-US" baseline="0" dirty="0" smtClean="0">
                <a:solidFill>
                  <a:srgbClr val="0070C0"/>
                </a:solidFill>
                <a:latin typeface="+mj-ea"/>
              </a:rPr>
              <a:t>（生物化学的酸素消費量）</a:t>
            </a:r>
            <a:endParaRPr kumimoji="1" lang="ja-JP" altLang="en-US" baseline="0" dirty="0">
              <a:solidFill>
                <a:srgbClr val="0070C0"/>
              </a:solidFill>
              <a:latin typeface="+mj-ea"/>
            </a:endParaRPr>
          </a:p>
        </p:txBody>
      </p:sp>
      <p:sp>
        <p:nvSpPr>
          <p:cNvPr id="399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8" name="テキスト ボックス 7"/>
          <p:cNvSpPr txBox="1"/>
          <p:nvPr/>
        </p:nvSpPr>
        <p:spPr>
          <a:xfrm>
            <a:off x="1403648" y="2708920"/>
            <a:ext cx="5995552" cy="1200329"/>
          </a:xfrm>
          <a:prstGeom prst="rect">
            <a:avLst/>
          </a:prstGeom>
          <a:noFill/>
        </p:spPr>
        <p:txBody>
          <a:bodyPr wrap="none" rtlCol="0">
            <a:spAutoFit/>
          </a:bodyPr>
          <a:lstStyle/>
          <a:p>
            <a:r>
              <a:rPr kumimoji="1" lang="en-US" altLang="ja-JP" dirty="0" smtClean="0">
                <a:latin typeface="Century" pitchFamily="18" charset="0"/>
                <a:ea typeface="HG丸ｺﾞｼｯｸM-PRO" pitchFamily="50" charset="-128"/>
                <a:cs typeface="Times New Roman" pitchFamily="18" charset="0"/>
              </a:rPr>
              <a:t>BOD</a:t>
            </a:r>
            <a:r>
              <a:rPr kumimoji="1" lang="ja-JP" altLang="en-US" dirty="0" smtClean="0">
                <a:latin typeface="HG丸ｺﾞｼｯｸM-PRO" pitchFamily="50" charset="-128"/>
                <a:ea typeface="HG丸ｺﾞｼｯｸM-PRO" pitchFamily="50" charset="-128"/>
              </a:rPr>
              <a:t>：生物化学的酸素消費量</a:t>
            </a:r>
            <a:r>
              <a:rPr kumimoji="1" lang="en-US" altLang="ja-JP" dirty="0" smtClean="0">
                <a:latin typeface="HG丸ｺﾞｼｯｸM-PRO" pitchFamily="50" charset="-128"/>
                <a:ea typeface="HG丸ｺﾞｼｯｸM-PRO" pitchFamily="50" charset="-128"/>
              </a:rPr>
              <a:t>[mg/L]</a:t>
            </a:r>
          </a:p>
          <a:p>
            <a:r>
              <a:rPr kumimoji="1" lang="en-US" altLang="ja-JP" dirty="0" smtClean="0">
                <a:latin typeface="Century" pitchFamily="18" charset="0"/>
                <a:ea typeface="HG丸ｺﾞｼｯｸM-PRO" pitchFamily="50" charset="-128"/>
                <a:cs typeface="Times New Roman" pitchFamily="18" charset="0"/>
              </a:rPr>
              <a:t>D</a:t>
            </a:r>
            <a:r>
              <a:rPr kumimoji="1" lang="en-US" altLang="ja-JP" baseline="-25000" dirty="0" smtClean="0">
                <a:latin typeface="Century" pitchFamily="18" charset="0"/>
                <a:ea typeface="HG丸ｺﾞｼｯｸM-PRO" pitchFamily="50" charset="-128"/>
                <a:cs typeface="Times New Roman" pitchFamily="18" charset="0"/>
              </a:rPr>
              <a:t>1</a:t>
            </a:r>
            <a:r>
              <a:rPr kumimoji="1" lang="ja-JP" altLang="en-US" dirty="0" smtClean="0">
                <a:latin typeface="HG丸ｺﾞｼｯｸM-PRO" pitchFamily="50" charset="-128"/>
                <a:ea typeface="HG丸ｺﾞｼｯｸM-PRO" pitchFamily="50" charset="-128"/>
              </a:rPr>
              <a:t>：希釈試料を調整してから</a:t>
            </a:r>
            <a:r>
              <a:rPr lang="en-US" altLang="ja-JP" dirty="0" smtClean="0">
                <a:latin typeface="HG丸ｺﾞｼｯｸM-PRO" pitchFamily="50" charset="-128"/>
                <a:ea typeface="HG丸ｺﾞｼｯｸM-PRO" pitchFamily="50" charset="-128"/>
              </a:rPr>
              <a:t>15</a:t>
            </a:r>
            <a:r>
              <a:rPr kumimoji="1" lang="ja-JP" altLang="en-US" dirty="0" smtClean="0">
                <a:latin typeface="HG丸ｺﾞｼｯｸM-PRO" pitchFamily="50" charset="-128"/>
                <a:ea typeface="HG丸ｺﾞｼｯｸM-PRO" pitchFamily="50" charset="-128"/>
              </a:rPr>
              <a:t>分後の溶存酸素</a:t>
            </a:r>
            <a:r>
              <a:rPr kumimoji="1" lang="en-US" altLang="ja-JP" dirty="0" smtClean="0">
                <a:latin typeface="HG丸ｺﾞｼｯｸM-PRO" pitchFamily="50" charset="-128"/>
                <a:ea typeface="HG丸ｺﾞｼｯｸM-PRO" pitchFamily="50" charset="-128"/>
              </a:rPr>
              <a:t>[mg/L]</a:t>
            </a:r>
          </a:p>
          <a:p>
            <a:r>
              <a:rPr kumimoji="1" lang="en-US" altLang="ja-JP" dirty="0" smtClean="0">
                <a:latin typeface="Century" pitchFamily="18" charset="0"/>
                <a:ea typeface="HG丸ｺﾞｼｯｸM-PRO" pitchFamily="50" charset="-128"/>
                <a:cs typeface="Times New Roman" pitchFamily="18" charset="0"/>
              </a:rPr>
              <a:t>D</a:t>
            </a:r>
            <a:r>
              <a:rPr kumimoji="1" lang="en-US" altLang="ja-JP" baseline="-25000" dirty="0" smtClean="0">
                <a:latin typeface="Century" pitchFamily="18" charset="0"/>
                <a:ea typeface="HG丸ｺﾞｼｯｸM-PRO" pitchFamily="50" charset="-128"/>
                <a:cs typeface="Times New Roman" pitchFamily="18" charset="0"/>
              </a:rPr>
              <a:t>2</a:t>
            </a:r>
            <a:r>
              <a:rPr kumimoji="1" lang="ja-JP" altLang="en-US" dirty="0" smtClean="0">
                <a:latin typeface="HG丸ｺﾞｼｯｸM-PRO" pitchFamily="50" charset="-128"/>
                <a:ea typeface="HG丸ｺﾞｼｯｸM-PRO" pitchFamily="50" charset="-128"/>
              </a:rPr>
              <a:t>：培養後の希釈試料の溶存酸素</a:t>
            </a:r>
            <a:r>
              <a:rPr kumimoji="1" lang="en-US" altLang="ja-JP" dirty="0" smtClean="0">
                <a:latin typeface="HG丸ｺﾞｼｯｸM-PRO" pitchFamily="50" charset="-128"/>
                <a:ea typeface="HG丸ｺﾞｼｯｸM-PRO" pitchFamily="50" charset="-128"/>
              </a:rPr>
              <a:t>[mg/L]</a:t>
            </a:r>
          </a:p>
          <a:p>
            <a:r>
              <a:rPr lang="en-US" altLang="ja-JP" dirty="0" smtClean="0">
                <a:latin typeface="Century" pitchFamily="18" charset="0"/>
                <a:ea typeface="HG丸ｺﾞｼｯｸM-PRO" pitchFamily="50" charset="-128"/>
                <a:cs typeface="Times New Roman" pitchFamily="18" charset="0"/>
              </a:rPr>
              <a:t>P</a:t>
            </a:r>
            <a:r>
              <a:rPr lang="ja-JP" altLang="en-US" dirty="0" smtClean="0">
                <a:latin typeface="HG丸ｺﾞｼｯｸM-PRO" pitchFamily="50" charset="-128"/>
                <a:ea typeface="HG丸ｺﾞｼｯｸM-PRO" pitchFamily="50" charset="-128"/>
              </a:rPr>
              <a:t>：希釈試料中の試料の占める割合</a:t>
            </a:r>
            <a:endParaRPr kumimoji="1" lang="ja-JP" altLang="en-US" dirty="0">
              <a:latin typeface="HG丸ｺﾞｼｯｸM-PRO" pitchFamily="50" charset="-128"/>
              <a:ea typeface="HG丸ｺﾞｼｯｸM-PRO" pitchFamily="50" charset="-128"/>
            </a:endParaRPr>
          </a:p>
        </p:txBody>
      </p:sp>
      <p:graphicFrame>
        <p:nvGraphicFramePr>
          <p:cNvPr id="6147" name="Object 3"/>
          <p:cNvGraphicFramePr>
            <a:graphicFrameLocks noChangeAspect="1"/>
          </p:cNvGraphicFramePr>
          <p:nvPr>
            <p:extLst>
              <p:ext uri="{D42A27DB-BD31-4B8C-83A1-F6EECF244321}">
                <p14:modId xmlns:p14="http://schemas.microsoft.com/office/powerpoint/2010/main" val="2336968961"/>
              </p:ext>
            </p:extLst>
          </p:nvPr>
        </p:nvGraphicFramePr>
        <p:xfrm>
          <a:off x="1412940" y="3880222"/>
          <a:ext cx="3667060" cy="1420986"/>
        </p:xfrm>
        <a:graphic>
          <a:graphicData uri="http://schemas.openxmlformats.org/presentationml/2006/ole">
            <mc:AlternateContent xmlns:mc="http://schemas.openxmlformats.org/markup-compatibility/2006">
              <mc:Choice xmlns:v="urn:schemas-microsoft-com:vml" Requires="v">
                <p:oleObj spid="_x0000_s353293" name="数式" r:id="rId4" imgW="1016000" imgH="393700" progId="Equation.3">
                  <p:embed/>
                </p:oleObj>
              </mc:Choice>
              <mc:Fallback>
                <p:oleObj name="数式" r:id="rId4" imgW="1016000" imgH="393700" progId="Equation.3">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2940" y="3880222"/>
                        <a:ext cx="3667060" cy="142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正方形/長方形 4"/>
          <p:cNvSpPr/>
          <p:nvPr/>
        </p:nvSpPr>
        <p:spPr>
          <a:xfrm>
            <a:off x="1066800" y="1556792"/>
            <a:ext cx="7772400" cy="1200329"/>
          </a:xfrm>
          <a:prstGeom prst="rect">
            <a:avLst/>
          </a:prstGeom>
        </p:spPr>
        <p:txBody>
          <a:bodyPr wrap="square">
            <a:spAutoFit/>
          </a:bodyPr>
          <a:lstStyle/>
          <a:p>
            <a:r>
              <a:rPr lang="ja-JP" altLang="en-US" dirty="0"/>
              <a:t>例題９</a:t>
            </a:r>
            <a:endParaRPr lang="en-US" altLang="ja-JP" dirty="0"/>
          </a:p>
          <a:p>
            <a:r>
              <a:rPr lang="ja-JP" altLang="en-US" dirty="0"/>
              <a:t>　ある試料</a:t>
            </a:r>
            <a:r>
              <a:rPr lang="en-US" altLang="ja-JP" dirty="0"/>
              <a:t>50mL</a:t>
            </a:r>
            <a:r>
              <a:rPr lang="ja-JP" altLang="en-US" dirty="0"/>
              <a:t>を採取し，全量</a:t>
            </a:r>
            <a:r>
              <a:rPr lang="en-US" altLang="ja-JP" dirty="0"/>
              <a:t>2L</a:t>
            </a:r>
            <a:r>
              <a:rPr lang="ja-JP" altLang="en-US" dirty="0"/>
              <a:t>とした希釈試料について</a:t>
            </a:r>
            <a:r>
              <a:rPr lang="en-US" altLang="ja-JP" dirty="0"/>
              <a:t>DO</a:t>
            </a:r>
            <a:r>
              <a:rPr lang="ja-JP" altLang="en-US" dirty="0"/>
              <a:t>を測定したところ</a:t>
            </a:r>
            <a:r>
              <a:rPr lang="en-US" altLang="ja-JP" dirty="0"/>
              <a:t>7.92mg/L</a:t>
            </a:r>
            <a:r>
              <a:rPr lang="ja-JP" altLang="en-US" dirty="0" err="1"/>
              <a:t>，</a:t>
            </a:r>
            <a:r>
              <a:rPr lang="en-US" altLang="ja-JP" dirty="0"/>
              <a:t>20</a:t>
            </a:r>
            <a:r>
              <a:rPr lang="ja-JP" altLang="en-US" dirty="0"/>
              <a:t>℃で</a:t>
            </a:r>
            <a:r>
              <a:rPr lang="en-US" altLang="ja-JP" dirty="0"/>
              <a:t>5</a:t>
            </a:r>
            <a:r>
              <a:rPr lang="ja-JP" altLang="en-US" dirty="0"/>
              <a:t>日間放置した後の</a:t>
            </a:r>
            <a:r>
              <a:rPr lang="en-US" altLang="ja-JP" dirty="0"/>
              <a:t>DO</a:t>
            </a:r>
            <a:r>
              <a:rPr lang="ja-JP" altLang="en-US" dirty="0"/>
              <a:t>は</a:t>
            </a:r>
            <a:r>
              <a:rPr lang="en-US" altLang="ja-JP" dirty="0"/>
              <a:t>3.11mg/L</a:t>
            </a:r>
            <a:r>
              <a:rPr lang="ja-JP" altLang="en-US" dirty="0"/>
              <a:t>であった。この試料の</a:t>
            </a:r>
            <a:r>
              <a:rPr lang="en-US" altLang="ja-JP" dirty="0"/>
              <a:t>BOD[mg/L]</a:t>
            </a:r>
            <a:r>
              <a:rPr lang="ja-JP" altLang="en-US" dirty="0"/>
              <a:t>を求めなさい。</a:t>
            </a:r>
            <a:endParaRPr lang="en-US" altLang="ja-JP" dirty="0"/>
          </a:p>
        </p:txBody>
      </p:sp>
      <p:sp>
        <p:nvSpPr>
          <p:cNvPr id="10" name="テキスト ボックス 9"/>
          <p:cNvSpPr txBox="1"/>
          <p:nvPr/>
        </p:nvSpPr>
        <p:spPr>
          <a:xfrm>
            <a:off x="7236296" y="2987660"/>
            <a:ext cx="1728192" cy="369332"/>
          </a:xfrm>
          <a:prstGeom prst="rect">
            <a:avLst/>
          </a:prstGeom>
          <a:noFill/>
        </p:spPr>
        <p:txBody>
          <a:bodyPr wrap="square" rtlCol="0">
            <a:spAutoFit/>
          </a:bodyPr>
          <a:lstStyle/>
          <a:p>
            <a:r>
              <a:rPr kumimoji="1" lang="en-US" altLang="ja-JP" dirty="0" smtClean="0">
                <a:latin typeface="HG丸ｺﾞｼｯｸM-PRO" pitchFamily="50" charset="-128"/>
                <a:ea typeface="HG丸ｺﾞｼｯｸM-PRO" pitchFamily="50" charset="-128"/>
              </a:rPr>
              <a:t>=7.92[mg/L]</a:t>
            </a:r>
          </a:p>
        </p:txBody>
      </p:sp>
      <p:sp>
        <p:nvSpPr>
          <p:cNvPr id="11" name="テキスト ボックス 10"/>
          <p:cNvSpPr txBox="1"/>
          <p:nvPr/>
        </p:nvSpPr>
        <p:spPr>
          <a:xfrm>
            <a:off x="5724128" y="3240000"/>
            <a:ext cx="1728192" cy="369332"/>
          </a:xfrm>
          <a:prstGeom prst="rect">
            <a:avLst/>
          </a:prstGeom>
          <a:noFill/>
        </p:spPr>
        <p:txBody>
          <a:bodyPr wrap="square" rtlCol="0">
            <a:spAutoFit/>
          </a:bodyPr>
          <a:lstStyle/>
          <a:p>
            <a:r>
              <a:rPr kumimoji="1" lang="en-US" altLang="ja-JP" dirty="0" smtClean="0">
                <a:latin typeface="HG丸ｺﾞｼｯｸM-PRO" pitchFamily="50" charset="-128"/>
                <a:ea typeface="HG丸ｺﾞｼｯｸM-PRO" pitchFamily="50" charset="-128"/>
              </a:rPr>
              <a:t>=3.11[mg/L]</a:t>
            </a:r>
          </a:p>
        </p:txBody>
      </p:sp>
      <p:sp>
        <p:nvSpPr>
          <p:cNvPr id="12" name="テキスト ボックス 11"/>
          <p:cNvSpPr txBox="1"/>
          <p:nvPr/>
        </p:nvSpPr>
        <p:spPr>
          <a:xfrm>
            <a:off x="5076056" y="3528000"/>
            <a:ext cx="2952328" cy="369332"/>
          </a:xfrm>
          <a:prstGeom prst="rect">
            <a:avLst/>
          </a:prstGeom>
          <a:noFill/>
        </p:spPr>
        <p:txBody>
          <a:bodyPr wrap="square" rtlCol="0">
            <a:spAutoFit/>
          </a:bodyPr>
          <a:lstStyle/>
          <a:p>
            <a:r>
              <a:rPr kumimoji="1" lang="en-US" altLang="ja-JP" dirty="0" smtClean="0">
                <a:latin typeface="HG丸ｺﾞｼｯｸM-PRO" pitchFamily="50" charset="-128"/>
                <a:ea typeface="HG丸ｺﾞｼｯｸM-PRO" pitchFamily="50" charset="-128"/>
              </a:rPr>
              <a:t>=50÷2000=0.025</a:t>
            </a:r>
          </a:p>
        </p:txBody>
      </p:sp>
      <p:graphicFrame>
        <p:nvGraphicFramePr>
          <p:cNvPr id="13" name="Object 3"/>
          <p:cNvGraphicFramePr>
            <a:graphicFrameLocks noChangeAspect="1"/>
          </p:cNvGraphicFramePr>
          <p:nvPr>
            <p:extLst>
              <p:ext uri="{D42A27DB-BD31-4B8C-83A1-F6EECF244321}">
                <p14:modId xmlns:p14="http://schemas.microsoft.com/office/powerpoint/2010/main" val="1015930232"/>
              </p:ext>
            </p:extLst>
          </p:nvPr>
        </p:nvGraphicFramePr>
        <p:xfrm>
          <a:off x="2744390" y="5176540"/>
          <a:ext cx="2979738" cy="1420812"/>
        </p:xfrm>
        <a:graphic>
          <a:graphicData uri="http://schemas.openxmlformats.org/presentationml/2006/ole">
            <mc:AlternateContent xmlns:mc="http://schemas.openxmlformats.org/markup-compatibility/2006">
              <mc:Choice xmlns:v="urn:schemas-microsoft-com:vml" Requires="v">
                <p:oleObj spid="_x0000_s353294" name="数式" r:id="rId6" imgW="825480" imgH="393480" progId="Equation.3">
                  <p:embed/>
                </p:oleObj>
              </mc:Choice>
              <mc:Fallback>
                <p:oleObj name="数式" r:id="rId6" imgW="825480" imgH="393480" progId="Equation.3">
                  <p:embed/>
                  <p:pic>
                    <p:nvPicPr>
                      <p:cNvPr id="0"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4390" y="5176540"/>
                        <a:ext cx="2979738" cy="1420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 name="Object 3"/>
          <p:cNvGraphicFramePr>
            <a:graphicFrameLocks noChangeAspect="1"/>
          </p:cNvGraphicFramePr>
          <p:nvPr>
            <p:extLst>
              <p:ext uri="{D42A27DB-BD31-4B8C-83A1-F6EECF244321}">
                <p14:modId xmlns:p14="http://schemas.microsoft.com/office/powerpoint/2010/main" val="399062909"/>
              </p:ext>
            </p:extLst>
          </p:nvPr>
        </p:nvGraphicFramePr>
        <p:xfrm>
          <a:off x="5794375" y="5502275"/>
          <a:ext cx="3073400" cy="733425"/>
        </p:xfrm>
        <a:graphic>
          <a:graphicData uri="http://schemas.openxmlformats.org/presentationml/2006/ole">
            <mc:AlternateContent xmlns:mc="http://schemas.openxmlformats.org/markup-compatibility/2006">
              <mc:Choice xmlns:v="urn:schemas-microsoft-com:vml" Requires="v">
                <p:oleObj spid="_x0000_s353295" name="数式" r:id="rId8" imgW="850680" imgH="203040" progId="Equation.3">
                  <p:embed/>
                </p:oleObj>
              </mc:Choice>
              <mc:Fallback>
                <p:oleObj name="数式" r:id="rId8" imgW="850680" imgH="203040" progId="Equation.3">
                  <p:embed/>
                  <p:pic>
                    <p:nvPicPr>
                      <p:cNvPr id="0"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94375" y="5502275"/>
                        <a:ext cx="3073400"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812925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fade">
                                      <p:cBhvr>
                                        <p:cTn id="10" dur="500"/>
                                        <p:tgtEl>
                                          <p:spTgt spid="614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baseline="0" dirty="0" smtClean="0">
                <a:solidFill>
                  <a:srgbClr val="0070C0"/>
                </a:solidFill>
                <a:latin typeface="ＭＳ Ｐゴシック" pitchFamily="50" charset="-128"/>
                <a:ea typeface="ＭＳ Ｐゴシック" pitchFamily="50" charset="-128"/>
              </a:rPr>
              <a:t>COD</a:t>
            </a:r>
            <a:r>
              <a:rPr lang="ja-JP" altLang="en-US" baseline="0" dirty="0" smtClean="0">
                <a:solidFill>
                  <a:srgbClr val="0070C0"/>
                </a:solidFill>
                <a:latin typeface="ＭＳ Ｐゴシック" pitchFamily="50" charset="-128"/>
                <a:ea typeface="ＭＳ Ｐゴシック" pitchFamily="50" charset="-128"/>
              </a:rPr>
              <a:t>（化学的酸素消費量）</a:t>
            </a:r>
            <a:endParaRPr kumimoji="1" lang="ja-JP" altLang="en-US" baseline="0" dirty="0">
              <a:solidFill>
                <a:srgbClr val="0070C0"/>
              </a:solidFill>
              <a:latin typeface="ＭＳ Ｐゴシック" pitchFamily="50" charset="-128"/>
              <a:ea typeface="ＭＳ Ｐゴシック" pitchFamily="50" charset="-128"/>
            </a:endParaRPr>
          </a:p>
        </p:txBody>
      </p:sp>
      <p:sp>
        <p:nvSpPr>
          <p:cNvPr id="3" name="コンテンツ プレースホルダ 2"/>
          <p:cNvSpPr>
            <a:spLocks noGrp="1"/>
          </p:cNvSpPr>
          <p:nvPr>
            <p:ph idx="1"/>
          </p:nvPr>
        </p:nvSpPr>
        <p:spPr>
          <a:xfrm>
            <a:off x="1066800" y="1676400"/>
            <a:ext cx="8077200" cy="4114800"/>
          </a:xfrm>
        </p:spPr>
        <p:txBody>
          <a:bodyPr/>
          <a:lstStyle/>
          <a:p>
            <a:pPr>
              <a:buFont typeface="Wingdings" pitchFamily="2" charset="2"/>
              <a:buChar char="l"/>
            </a:pPr>
            <a:r>
              <a:rPr lang="ja-JP" altLang="en-US" sz="2800" baseline="0" dirty="0" smtClean="0">
                <a:latin typeface="HG丸ｺﾞｼｯｸM-PRO" pitchFamily="50" charset="-128"/>
                <a:ea typeface="HG丸ｺﾞｼｯｸM-PRO" pitchFamily="50" charset="-128"/>
              </a:rPr>
              <a:t>試料を化学的に（酸化剤で）処理したときに　消費される酸化剤の量を酸素量に換算したもの</a:t>
            </a:r>
            <a:endParaRPr lang="en-US" altLang="ja-JP" sz="2800" baseline="0" dirty="0" smtClean="0">
              <a:latin typeface="HG丸ｺﾞｼｯｸM-PRO" pitchFamily="50" charset="-128"/>
              <a:ea typeface="HG丸ｺﾞｼｯｸM-PRO" pitchFamily="50" charset="-128"/>
            </a:endParaRPr>
          </a:p>
          <a:p>
            <a:pPr>
              <a:buFont typeface="Wingdings" pitchFamily="2" charset="2"/>
              <a:buChar char="l"/>
            </a:pPr>
            <a:r>
              <a:rPr kumimoji="1" lang="ja-JP" altLang="en-US" sz="2800" dirty="0" smtClean="0">
                <a:latin typeface="HG丸ｺﾞｼｯｸM-PRO" pitchFamily="50" charset="-128"/>
                <a:ea typeface="HG丸ｺﾞｼｯｸM-PRO" pitchFamily="50" charset="-128"/>
              </a:rPr>
              <a:t>有機物による水質汚濁の程度を示している</a:t>
            </a:r>
            <a:endParaRPr kumimoji="1" lang="ja-JP" altLang="en-US" sz="2800" baseline="0" dirty="0">
              <a:latin typeface="HG丸ｺﾞｼｯｸM-PRO" pitchFamily="50" charset="-128"/>
              <a:ea typeface="HG丸ｺﾞｼｯｸM-PRO" pitchFamily="50" charset="-128"/>
            </a:endParaRPr>
          </a:p>
        </p:txBody>
      </p:sp>
      <p:sp>
        <p:nvSpPr>
          <p:cNvPr id="389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8" name="テキスト ボックス 7"/>
          <p:cNvSpPr txBox="1"/>
          <p:nvPr/>
        </p:nvSpPr>
        <p:spPr>
          <a:xfrm>
            <a:off x="1043608" y="4647327"/>
            <a:ext cx="8064896" cy="1661993"/>
          </a:xfrm>
          <a:prstGeom prst="rect">
            <a:avLst/>
          </a:prstGeom>
          <a:noFill/>
        </p:spPr>
        <p:txBody>
          <a:bodyPr wrap="square" rtlCol="0">
            <a:spAutoFit/>
          </a:bodyPr>
          <a:lstStyle/>
          <a:p>
            <a:r>
              <a:rPr kumimoji="1" lang="en-US" altLang="ja-JP" sz="1700" dirty="0" err="1" smtClean="0">
                <a:latin typeface="Century" pitchFamily="18" charset="0"/>
                <a:ea typeface="HG丸ｺﾞｼｯｸM-PRO" pitchFamily="50" charset="-128"/>
                <a:cs typeface="Times New Roman" pitchFamily="18" charset="0"/>
              </a:rPr>
              <a:t>COD</a:t>
            </a:r>
            <a:r>
              <a:rPr kumimoji="1" lang="en-US" altLang="ja-JP" sz="1700" baseline="-25000" dirty="0" err="1" smtClean="0">
                <a:latin typeface="Century" pitchFamily="18" charset="0"/>
                <a:ea typeface="HG丸ｺﾞｼｯｸM-PRO" pitchFamily="50" charset="-128"/>
                <a:cs typeface="Times New Roman" pitchFamily="18" charset="0"/>
              </a:rPr>
              <a:t>Mn</a:t>
            </a:r>
            <a:r>
              <a:rPr kumimoji="1" lang="ja-JP" altLang="en-US" sz="1700" dirty="0" smtClean="0">
                <a:latin typeface="HG丸ｺﾞｼｯｸM-PRO" pitchFamily="50" charset="-128"/>
                <a:ea typeface="HG丸ｺﾞｼｯｸM-PRO" pitchFamily="50" charset="-128"/>
              </a:rPr>
              <a:t>：化学的酸素消費量</a:t>
            </a:r>
            <a:r>
              <a:rPr kumimoji="1" lang="en-US" altLang="ja-JP" sz="1700" dirty="0" smtClean="0">
                <a:latin typeface="HG丸ｺﾞｼｯｸM-PRO" pitchFamily="50" charset="-128"/>
                <a:ea typeface="HG丸ｺﾞｼｯｸM-PRO" pitchFamily="50" charset="-128"/>
              </a:rPr>
              <a:t>[mg/L]</a:t>
            </a:r>
          </a:p>
          <a:p>
            <a:r>
              <a:rPr kumimoji="1" lang="en-US" altLang="ja-JP" sz="1700" dirty="0" smtClean="0">
                <a:latin typeface="Century" pitchFamily="18" charset="0"/>
                <a:ea typeface="HG丸ｺﾞｼｯｸM-PRO" pitchFamily="50" charset="-128"/>
                <a:cs typeface="Times New Roman" pitchFamily="18" charset="0"/>
              </a:rPr>
              <a:t>a</a:t>
            </a:r>
            <a:r>
              <a:rPr kumimoji="1" lang="ja-JP" altLang="en-US" sz="1700" dirty="0" smtClean="0">
                <a:latin typeface="HG丸ｺﾞｼｯｸM-PRO" pitchFamily="50" charset="-128"/>
                <a:ea typeface="HG丸ｺﾞｼｯｸM-PRO" pitchFamily="50" charset="-128"/>
              </a:rPr>
              <a:t>：滴定で使用した</a:t>
            </a:r>
            <a:r>
              <a:rPr kumimoji="1" lang="en-US" altLang="ja-JP" sz="1700" dirty="0" smtClean="0">
                <a:latin typeface="HG丸ｺﾞｼｯｸM-PRO" pitchFamily="50" charset="-128"/>
                <a:ea typeface="HG丸ｺﾞｼｯｸM-PRO" pitchFamily="50" charset="-128"/>
              </a:rPr>
              <a:t>5mmol/L-</a:t>
            </a:r>
            <a:r>
              <a:rPr kumimoji="1" lang="ja-JP" altLang="en-US" sz="1700" dirty="0" smtClean="0">
                <a:latin typeface="HG丸ｺﾞｼｯｸM-PRO" pitchFamily="50" charset="-128"/>
                <a:ea typeface="HG丸ｺﾞｼｯｸM-PRO" pitchFamily="50" charset="-128"/>
              </a:rPr>
              <a:t>過マンガン酸カリウム溶液の体積</a:t>
            </a:r>
            <a:r>
              <a:rPr kumimoji="1" lang="en-US" altLang="ja-JP" sz="1700" dirty="0" smtClean="0">
                <a:latin typeface="HG丸ｺﾞｼｯｸM-PRO" pitchFamily="50" charset="-128"/>
                <a:ea typeface="HG丸ｺﾞｼｯｸM-PRO" pitchFamily="50" charset="-128"/>
              </a:rPr>
              <a:t>[mL]</a:t>
            </a:r>
          </a:p>
          <a:p>
            <a:r>
              <a:rPr lang="en-US" altLang="ja-JP" sz="1700" dirty="0" smtClean="0">
                <a:latin typeface="Century" pitchFamily="18" charset="0"/>
                <a:ea typeface="HG丸ｺﾞｼｯｸM-PRO" pitchFamily="50" charset="-128"/>
                <a:cs typeface="Times New Roman" pitchFamily="18" charset="0"/>
              </a:rPr>
              <a:t>b</a:t>
            </a:r>
            <a:r>
              <a:rPr lang="ja-JP" altLang="en-US" sz="1700" dirty="0" smtClean="0">
                <a:latin typeface="HG丸ｺﾞｼｯｸM-PRO" pitchFamily="50" charset="-128"/>
                <a:ea typeface="HG丸ｺﾞｼｯｸM-PRO" pitchFamily="50" charset="-128"/>
              </a:rPr>
              <a:t>：空試験の滴定で使用した</a:t>
            </a:r>
            <a:r>
              <a:rPr lang="en-US" altLang="ja-JP" sz="1700" dirty="0" smtClean="0">
                <a:latin typeface="HG丸ｺﾞｼｯｸM-PRO" pitchFamily="50" charset="-128"/>
                <a:ea typeface="HG丸ｺﾞｼｯｸM-PRO" pitchFamily="50" charset="-128"/>
              </a:rPr>
              <a:t>5mmol/L-</a:t>
            </a:r>
            <a:r>
              <a:rPr lang="ja-JP" altLang="en-US" sz="1700" dirty="0" smtClean="0">
                <a:latin typeface="HG丸ｺﾞｼｯｸM-PRO" pitchFamily="50" charset="-128"/>
                <a:ea typeface="HG丸ｺﾞｼｯｸM-PRO" pitchFamily="50" charset="-128"/>
              </a:rPr>
              <a:t>過マンガン酸カリウム溶液の体積</a:t>
            </a:r>
            <a:r>
              <a:rPr lang="en-US" altLang="ja-JP" sz="1700" dirty="0" smtClean="0">
                <a:latin typeface="HG丸ｺﾞｼｯｸM-PRO" pitchFamily="50" charset="-128"/>
                <a:ea typeface="HG丸ｺﾞｼｯｸM-PRO" pitchFamily="50" charset="-128"/>
              </a:rPr>
              <a:t>[mL]</a:t>
            </a:r>
            <a:endParaRPr kumimoji="1" lang="en-US" altLang="ja-JP" sz="1700" dirty="0" smtClean="0">
              <a:latin typeface="HG丸ｺﾞｼｯｸM-PRO" pitchFamily="50" charset="-128"/>
              <a:ea typeface="HG丸ｺﾞｼｯｸM-PRO" pitchFamily="50" charset="-128"/>
            </a:endParaRPr>
          </a:p>
          <a:p>
            <a:r>
              <a:rPr lang="en-US" altLang="ja-JP" sz="1700" dirty="0" smtClean="0">
                <a:latin typeface="Century" pitchFamily="18" charset="0"/>
                <a:ea typeface="HG丸ｺﾞｼｯｸM-PRO" pitchFamily="50" charset="-128"/>
                <a:cs typeface="Times New Roman" pitchFamily="18" charset="0"/>
              </a:rPr>
              <a:t>f</a:t>
            </a:r>
            <a:r>
              <a:rPr lang="ja-JP" altLang="en-US" sz="1700" dirty="0" smtClean="0">
                <a:latin typeface="HG丸ｺﾞｼｯｸM-PRO" pitchFamily="50" charset="-128"/>
                <a:ea typeface="HG丸ｺﾞｼｯｸM-PRO" pitchFamily="50" charset="-128"/>
              </a:rPr>
              <a:t>：</a:t>
            </a:r>
            <a:r>
              <a:rPr lang="en-US" altLang="ja-JP" sz="1700" dirty="0" smtClean="0">
                <a:latin typeface="HG丸ｺﾞｼｯｸM-PRO" pitchFamily="50" charset="-128"/>
                <a:ea typeface="HG丸ｺﾞｼｯｸM-PRO" pitchFamily="50" charset="-128"/>
              </a:rPr>
              <a:t>5mmol/L-</a:t>
            </a:r>
            <a:r>
              <a:rPr lang="ja-JP" altLang="en-US" sz="1700" dirty="0" smtClean="0">
                <a:latin typeface="HG丸ｺﾞｼｯｸM-PRO" pitchFamily="50" charset="-128"/>
                <a:ea typeface="HG丸ｺﾞｼｯｸM-PRO" pitchFamily="50" charset="-128"/>
              </a:rPr>
              <a:t>過マンガン酸カリウム溶液のファクター</a:t>
            </a:r>
            <a:endParaRPr kumimoji="1" lang="en-US" altLang="ja-JP" sz="1700" dirty="0" smtClean="0">
              <a:latin typeface="HG丸ｺﾞｼｯｸM-PRO" pitchFamily="50" charset="-128"/>
              <a:ea typeface="HG丸ｺﾞｼｯｸM-PRO" pitchFamily="50" charset="-128"/>
            </a:endParaRPr>
          </a:p>
          <a:p>
            <a:r>
              <a:rPr lang="en-US" altLang="ja-JP" sz="1700" dirty="0" smtClean="0">
                <a:latin typeface="Century" pitchFamily="18" charset="0"/>
                <a:ea typeface="HG丸ｺﾞｼｯｸM-PRO" pitchFamily="50" charset="-128"/>
                <a:cs typeface="Times New Roman" pitchFamily="18" charset="0"/>
              </a:rPr>
              <a:t>V</a:t>
            </a:r>
            <a:r>
              <a:rPr lang="ja-JP" altLang="en-US" sz="1700" dirty="0" smtClean="0">
                <a:latin typeface="HG丸ｺﾞｼｯｸM-PRO" pitchFamily="50" charset="-128"/>
                <a:ea typeface="HG丸ｺﾞｼｯｸM-PRO" pitchFamily="50" charset="-128"/>
              </a:rPr>
              <a:t>：試料の体積</a:t>
            </a:r>
            <a:r>
              <a:rPr lang="en-US" altLang="ja-JP" sz="1700" dirty="0" smtClean="0">
                <a:latin typeface="HG丸ｺﾞｼｯｸM-PRO" pitchFamily="50" charset="-128"/>
                <a:ea typeface="HG丸ｺﾞｼｯｸM-PRO" pitchFamily="50" charset="-128"/>
              </a:rPr>
              <a:t>[mL]</a:t>
            </a:r>
            <a:endParaRPr kumimoji="1" lang="en-US" altLang="ja-JP" sz="1700" dirty="0" smtClean="0">
              <a:latin typeface="HG丸ｺﾞｼｯｸM-PRO" pitchFamily="50" charset="-128"/>
              <a:ea typeface="HG丸ｺﾞｼｯｸM-PRO" pitchFamily="50" charset="-128"/>
            </a:endParaRPr>
          </a:p>
          <a:p>
            <a:r>
              <a:rPr lang="en-US" altLang="ja-JP" sz="1700" dirty="0" smtClean="0">
                <a:latin typeface="Century" pitchFamily="18" charset="0"/>
                <a:ea typeface="HG丸ｺﾞｼｯｸM-PRO" pitchFamily="50" charset="-128"/>
                <a:cs typeface="Times New Roman" pitchFamily="18" charset="0"/>
              </a:rPr>
              <a:t>0.2</a:t>
            </a:r>
            <a:r>
              <a:rPr lang="ja-JP" altLang="en-US" sz="1700" dirty="0" smtClean="0">
                <a:latin typeface="HG丸ｺﾞｼｯｸM-PRO" pitchFamily="50" charset="-128"/>
                <a:ea typeface="HG丸ｺﾞｼｯｸM-PRO" pitchFamily="50" charset="-128"/>
              </a:rPr>
              <a:t>：</a:t>
            </a:r>
            <a:r>
              <a:rPr lang="en-US" altLang="ja-JP" sz="1700" dirty="0" smtClean="0">
                <a:latin typeface="HG丸ｺﾞｼｯｸM-PRO" pitchFamily="50" charset="-128"/>
                <a:ea typeface="HG丸ｺﾞｼｯｸM-PRO" pitchFamily="50" charset="-128"/>
              </a:rPr>
              <a:t>5mmol/L-</a:t>
            </a:r>
            <a:r>
              <a:rPr lang="ja-JP" altLang="en-US" sz="1700" dirty="0" smtClean="0">
                <a:latin typeface="HG丸ｺﾞｼｯｸM-PRO" pitchFamily="50" charset="-128"/>
                <a:ea typeface="HG丸ｺﾞｼｯｸM-PRO" pitchFamily="50" charset="-128"/>
              </a:rPr>
              <a:t>過マンガン酸カリウム溶液</a:t>
            </a:r>
            <a:r>
              <a:rPr lang="en-US" altLang="ja-JP" sz="1700" dirty="0" smtClean="0">
                <a:latin typeface="HG丸ｺﾞｼｯｸM-PRO" pitchFamily="50" charset="-128"/>
                <a:ea typeface="HG丸ｺﾞｼｯｸM-PRO" pitchFamily="50" charset="-128"/>
              </a:rPr>
              <a:t>1mL</a:t>
            </a:r>
            <a:r>
              <a:rPr lang="ja-JP" altLang="en-US" sz="1700" dirty="0" smtClean="0">
                <a:latin typeface="HG丸ｺﾞｼｯｸM-PRO" pitchFamily="50" charset="-128"/>
                <a:ea typeface="HG丸ｺﾞｼｯｸM-PRO" pitchFamily="50" charset="-128"/>
              </a:rPr>
              <a:t>の酸素相当量</a:t>
            </a:r>
            <a:r>
              <a:rPr lang="en-US" altLang="ja-JP" sz="1700" dirty="0" smtClean="0">
                <a:latin typeface="HG丸ｺﾞｼｯｸM-PRO" pitchFamily="50" charset="-128"/>
                <a:ea typeface="HG丸ｺﾞｼｯｸM-PRO" pitchFamily="50" charset="-128"/>
              </a:rPr>
              <a:t>[mg]</a:t>
            </a:r>
            <a:endParaRPr kumimoji="1" lang="ja-JP" altLang="en-US" sz="1700" dirty="0">
              <a:latin typeface="HG丸ｺﾞｼｯｸM-PRO" pitchFamily="50" charset="-128"/>
              <a:ea typeface="HG丸ｺﾞｼｯｸM-PRO" pitchFamily="50" charset="-128"/>
            </a:endParaRPr>
          </a:p>
        </p:txBody>
      </p:sp>
      <p:graphicFrame>
        <p:nvGraphicFramePr>
          <p:cNvPr id="7172" name="Object 4"/>
          <p:cNvGraphicFramePr>
            <a:graphicFrameLocks noChangeAspect="1"/>
          </p:cNvGraphicFramePr>
          <p:nvPr/>
        </p:nvGraphicFramePr>
        <p:xfrm>
          <a:off x="1331639" y="3212976"/>
          <a:ext cx="6691917" cy="1329804"/>
        </p:xfrm>
        <a:graphic>
          <a:graphicData uri="http://schemas.openxmlformats.org/presentationml/2006/ole">
            <mc:AlternateContent xmlns:mc="http://schemas.openxmlformats.org/markup-compatibility/2006">
              <mc:Choice xmlns:v="urn:schemas-microsoft-com:vml" Requires="v">
                <p:oleObj spid="_x0000_s7210" name="数式" r:id="rId4" imgW="1981200" imgH="393700" progId="Equation.3">
                  <p:embed/>
                </p:oleObj>
              </mc:Choice>
              <mc:Fallback>
                <p:oleObj name="数式" r:id="rId4" imgW="1981200" imgH="393700" progId="Equation.3">
                  <p:embed/>
                  <p:pic>
                    <p:nvPicPr>
                      <p:cNvPr id="0"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639" y="3212976"/>
                        <a:ext cx="6691917" cy="1329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正方形/長方形 8"/>
          <p:cNvSpPr/>
          <p:nvPr/>
        </p:nvSpPr>
        <p:spPr>
          <a:xfrm>
            <a:off x="5292080" y="1296000"/>
            <a:ext cx="3544560" cy="369332"/>
          </a:xfrm>
          <a:prstGeom prst="rect">
            <a:avLst/>
          </a:prstGeom>
        </p:spPr>
        <p:txBody>
          <a:bodyPr wrap="none">
            <a:spAutoFit/>
          </a:bodyPr>
          <a:lstStyle/>
          <a:p>
            <a:r>
              <a:rPr lang="en-US" altLang="ja-JP" dirty="0" smtClean="0">
                <a:solidFill>
                  <a:srgbClr val="404040"/>
                </a:solidFill>
              </a:rPr>
              <a:t>COD</a:t>
            </a:r>
            <a:r>
              <a:rPr lang="ja-JP" altLang="en-US" dirty="0" smtClean="0">
                <a:solidFill>
                  <a:srgbClr val="404040"/>
                </a:solidFill>
              </a:rPr>
              <a:t>：</a:t>
            </a:r>
            <a:r>
              <a:rPr lang="en-US" altLang="ja-JP" dirty="0"/>
              <a:t> </a:t>
            </a:r>
            <a:r>
              <a:rPr lang="en-US" altLang="ja-JP" dirty="0" smtClean="0"/>
              <a:t>Chemical </a:t>
            </a:r>
            <a:r>
              <a:rPr lang="en-US" altLang="ja-JP" dirty="0"/>
              <a:t>oxygen </a:t>
            </a:r>
            <a:r>
              <a:rPr lang="en-US" altLang="ja-JP" dirty="0" smtClean="0"/>
              <a:t>demand</a:t>
            </a:r>
            <a:endParaRPr lang="ja-JP"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172"/>
                                        </p:tgtEl>
                                        <p:attrNameLst>
                                          <p:attrName>style.visibility</p:attrName>
                                        </p:attrNameLst>
                                      </p:cBhvr>
                                      <p:to>
                                        <p:strVal val="visible"/>
                                      </p:to>
                                    </p:set>
                                    <p:animEffect transition="in" filter="fade">
                                      <p:cBhvr>
                                        <p:cTn id="10"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baseline="0" dirty="0" smtClean="0">
                <a:solidFill>
                  <a:srgbClr val="0070C0"/>
                </a:solidFill>
                <a:latin typeface="ＭＳ Ｐゴシック" pitchFamily="50" charset="-128"/>
                <a:ea typeface="ＭＳ Ｐゴシック" pitchFamily="50" charset="-128"/>
              </a:rPr>
              <a:t>COD</a:t>
            </a:r>
            <a:r>
              <a:rPr lang="ja-JP" altLang="en-US" baseline="0" dirty="0" smtClean="0">
                <a:solidFill>
                  <a:srgbClr val="0070C0"/>
                </a:solidFill>
                <a:latin typeface="ＭＳ Ｐゴシック" pitchFamily="50" charset="-128"/>
                <a:ea typeface="ＭＳ Ｐゴシック" pitchFamily="50" charset="-128"/>
              </a:rPr>
              <a:t>（化学的酸素消費量）</a:t>
            </a:r>
            <a:endParaRPr kumimoji="1" lang="ja-JP" altLang="en-US" baseline="0" dirty="0">
              <a:solidFill>
                <a:srgbClr val="0070C0"/>
              </a:solidFill>
              <a:latin typeface="ＭＳ Ｐゴシック" pitchFamily="50" charset="-128"/>
              <a:ea typeface="ＭＳ Ｐゴシック" pitchFamily="50" charset="-128"/>
            </a:endParaRPr>
          </a:p>
        </p:txBody>
      </p:sp>
      <p:sp>
        <p:nvSpPr>
          <p:cNvPr id="389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8" name="テキスト ボックス 7"/>
          <p:cNvSpPr txBox="1"/>
          <p:nvPr/>
        </p:nvSpPr>
        <p:spPr>
          <a:xfrm>
            <a:off x="1187624" y="2708920"/>
            <a:ext cx="6480720" cy="1169551"/>
          </a:xfrm>
          <a:prstGeom prst="rect">
            <a:avLst/>
          </a:prstGeom>
          <a:noFill/>
        </p:spPr>
        <p:txBody>
          <a:bodyPr wrap="square" rtlCol="0">
            <a:spAutoFit/>
          </a:bodyPr>
          <a:lstStyle/>
          <a:p>
            <a:r>
              <a:rPr kumimoji="1" lang="en-US" altLang="ja-JP" sz="1400" dirty="0" err="1" smtClean="0">
                <a:latin typeface="Century" pitchFamily="18" charset="0"/>
                <a:ea typeface="HG丸ｺﾞｼｯｸM-PRO" pitchFamily="50" charset="-128"/>
                <a:cs typeface="Times New Roman" pitchFamily="18" charset="0"/>
              </a:rPr>
              <a:t>COD</a:t>
            </a:r>
            <a:r>
              <a:rPr kumimoji="1" lang="en-US" altLang="ja-JP" sz="1400" baseline="-25000" dirty="0" err="1" smtClean="0">
                <a:latin typeface="Century" pitchFamily="18" charset="0"/>
                <a:ea typeface="HG丸ｺﾞｼｯｸM-PRO" pitchFamily="50" charset="-128"/>
                <a:cs typeface="Times New Roman" pitchFamily="18" charset="0"/>
              </a:rPr>
              <a:t>Mn</a:t>
            </a:r>
            <a:r>
              <a:rPr kumimoji="1" lang="ja-JP" altLang="en-US" sz="1400" dirty="0" smtClean="0">
                <a:latin typeface="HG丸ｺﾞｼｯｸM-PRO" pitchFamily="50" charset="-128"/>
                <a:ea typeface="HG丸ｺﾞｼｯｸM-PRO" pitchFamily="50" charset="-128"/>
              </a:rPr>
              <a:t>：化学的酸素消費量</a:t>
            </a:r>
            <a:r>
              <a:rPr kumimoji="1" lang="en-US" altLang="ja-JP" sz="1400" dirty="0" smtClean="0">
                <a:latin typeface="HG丸ｺﾞｼｯｸM-PRO" pitchFamily="50" charset="-128"/>
                <a:ea typeface="HG丸ｺﾞｼｯｸM-PRO" pitchFamily="50" charset="-128"/>
              </a:rPr>
              <a:t>[mg/L]</a:t>
            </a:r>
          </a:p>
          <a:p>
            <a:r>
              <a:rPr kumimoji="1" lang="en-US" altLang="ja-JP" sz="1400" dirty="0" smtClean="0">
                <a:latin typeface="Century" pitchFamily="18" charset="0"/>
                <a:ea typeface="HG丸ｺﾞｼｯｸM-PRO" pitchFamily="50" charset="-128"/>
                <a:cs typeface="Times New Roman" pitchFamily="18" charset="0"/>
              </a:rPr>
              <a:t>a</a:t>
            </a:r>
            <a:r>
              <a:rPr kumimoji="1" lang="ja-JP" altLang="en-US" sz="1400" dirty="0" smtClean="0">
                <a:latin typeface="HG丸ｺﾞｼｯｸM-PRO" pitchFamily="50" charset="-128"/>
                <a:ea typeface="HG丸ｺﾞｼｯｸM-PRO" pitchFamily="50" charset="-128"/>
              </a:rPr>
              <a:t>：滴定で使用した</a:t>
            </a:r>
            <a:r>
              <a:rPr kumimoji="1" lang="en-US" altLang="ja-JP" sz="1400" dirty="0" smtClean="0">
                <a:latin typeface="HG丸ｺﾞｼｯｸM-PRO" pitchFamily="50" charset="-128"/>
                <a:ea typeface="HG丸ｺﾞｼｯｸM-PRO" pitchFamily="50" charset="-128"/>
              </a:rPr>
              <a:t>5mmol/L-</a:t>
            </a:r>
            <a:r>
              <a:rPr kumimoji="1" lang="ja-JP" altLang="en-US" sz="1400" dirty="0" smtClean="0">
                <a:latin typeface="HG丸ｺﾞｼｯｸM-PRO" pitchFamily="50" charset="-128"/>
                <a:ea typeface="HG丸ｺﾞｼｯｸM-PRO" pitchFamily="50" charset="-128"/>
              </a:rPr>
              <a:t>過マンガン酸カリウム溶液の体積</a:t>
            </a:r>
            <a:r>
              <a:rPr kumimoji="1" lang="en-US" altLang="ja-JP" sz="1400" dirty="0" smtClean="0">
                <a:latin typeface="HG丸ｺﾞｼｯｸM-PRO" pitchFamily="50" charset="-128"/>
                <a:ea typeface="HG丸ｺﾞｼｯｸM-PRO" pitchFamily="50" charset="-128"/>
              </a:rPr>
              <a:t>[mL]</a:t>
            </a:r>
          </a:p>
          <a:p>
            <a:r>
              <a:rPr lang="en-US" altLang="ja-JP" sz="1400" dirty="0" smtClean="0">
                <a:latin typeface="Century" pitchFamily="18" charset="0"/>
                <a:ea typeface="HG丸ｺﾞｼｯｸM-PRO" pitchFamily="50" charset="-128"/>
                <a:cs typeface="Times New Roman" pitchFamily="18" charset="0"/>
              </a:rPr>
              <a:t>b</a:t>
            </a:r>
            <a:r>
              <a:rPr lang="ja-JP" altLang="en-US" sz="1400" dirty="0" smtClean="0">
                <a:latin typeface="HG丸ｺﾞｼｯｸM-PRO" pitchFamily="50" charset="-128"/>
                <a:ea typeface="HG丸ｺﾞｼｯｸM-PRO" pitchFamily="50" charset="-128"/>
              </a:rPr>
              <a:t>：空試験の滴定で使用した</a:t>
            </a:r>
            <a:r>
              <a:rPr lang="en-US" altLang="ja-JP" sz="1400" dirty="0" smtClean="0">
                <a:latin typeface="HG丸ｺﾞｼｯｸM-PRO" pitchFamily="50" charset="-128"/>
                <a:ea typeface="HG丸ｺﾞｼｯｸM-PRO" pitchFamily="50" charset="-128"/>
              </a:rPr>
              <a:t>5mmol/L-</a:t>
            </a:r>
            <a:r>
              <a:rPr lang="ja-JP" altLang="en-US" sz="1400" dirty="0" smtClean="0">
                <a:latin typeface="HG丸ｺﾞｼｯｸM-PRO" pitchFamily="50" charset="-128"/>
                <a:ea typeface="HG丸ｺﾞｼｯｸM-PRO" pitchFamily="50" charset="-128"/>
              </a:rPr>
              <a:t>過マンガン酸カリウム溶液の体積</a:t>
            </a:r>
            <a:r>
              <a:rPr lang="en-US" altLang="ja-JP" sz="1400" dirty="0" smtClean="0">
                <a:latin typeface="HG丸ｺﾞｼｯｸM-PRO" pitchFamily="50" charset="-128"/>
                <a:ea typeface="HG丸ｺﾞｼｯｸM-PRO" pitchFamily="50" charset="-128"/>
              </a:rPr>
              <a:t>[mL]</a:t>
            </a:r>
            <a:endParaRPr kumimoji="1" lang="en-US" altLang="ja-JP" sz="1400" dirty="0" smtClean="0">
              <a:latin typeface="HG丸ｺﾞｼｯｸM-PRO" pitchFamily="50" charset="-128"/>
              <a:ea typeface="HG丸ｺﾞｼｯｸM-PRO" pitchFamily="50" charset="-128"/>
            </a:endParaRPr>
          </a:p>
          <a:p>
            <a:r>
              <a:rPr lang="en-US" altLang="ja-JP" sz="1400" dirty="0" smtClean="0">
                <a:latin typeface="Century" pitchFamily="18" charset="0"/>
                <a:ea typeface="HG丸ｺﾞｼｯｸM-PRO" pitchFamily="50" charset="-128"/>
                <a:cs typeface="Times New Roman" pitchFamily="18" charset="0"/>
              </a:rPr>
              <a:t>f</a:t>
            </a:r>
            <a:r>
              <a:rPr lang="ja-JP" altLang="en-US" sz="1400" dirty="0" smtClean="0">
                <a:latin typeface="HG丸ｺﾞｼｯｸM-PRO" pitchFamily="50" charset="-128"/>
                <a:ea typeface="HG丸ｺﾞｼｯｸM-PRO" pitchFamily="50" charset="-128"/>
              </a:rPr>
              <a:t>：</a:t>
            </a:r>
            <a:r>
              <a:rPr lang="en-US" altLang="ja-JP" sz="1400" dirty="0" smtClean="0">
                <a:latin typeface="HG丸ｺﾞｼｯｸM-PRO" pitchFamily="50" charset="-128"/>
                <a:ea typeface="HG丸ｺﾞｼｯｸM-PRO" pitchFamily="50" charset="-128"/>
              </a:rPr>
              <a:t>5mmol/L-</a:t>
            </a:r>
            <a:r>
              <a:rPr lang="ja-JP" altLang="en-US" sz="1400" dirty="0" smtClean="0">
                <a:latin typeface="HG丸ｺﾞｼｯｸM-PRO" pitchFamily="50" charset="-128"/>
                <a:ea typeface="HG丸ｺﾞｼｯｸM-PRO" pitchFamily="50" charset="-128"/>
              </a:rPr>
              <a:t>過マンガン酸カリウム溶液のファクター</a:t>
            </a:r>
            <a:endParaRPr kumimoji="1" lang="en-US" altLang="ja-JP" sz="1400" dirty="0" smtClean="0">
              <a:latin typeface="HG丸ｺﾞｼｯｸM-PRO" pitchFamily="50" charset="-128"/>
              <a:ea typeface="HG丸ｺﾞｼｯｸM-PRO" pitchFamily="50" charset="-128"/>
            </a:endParaRPr>
          </a:p>
          <a:p>
            <a:r>
              <a:rPr lang="en-US" altLang="ja-JP" sz="1400" dirty="0" smtClean="0">
                <a:latin typeface="Century" pitchFamily="18" charset="0"/>
                <a:ea typeface="HG丸ｺﾞｼｯｸM-PRO" pitchFamily="50" charset="-128"/>
                <a:cs typeface="Times New Roman" pitchFamily="18" charset="0"/>
              </a:rPr>
              <a:t>V</a:t>
            </a:r>
            <a:r>
              <a:rPr lang="ja-JP" altLang="en-US" sz="1400" dirty="0" smtClean="0">
                <a:latin typeface="HG丸ｺﾞｼｯｸM-PRO" pitchFamily="50" charset="-128"/>
                <a:ea typeface="HG丸ｺﾞｼｯｸM-PRO" pitchFamily="50" charset="-128"/>
              </a:rPr>
              <a:t>：試料の体積</a:t>
            </a:r>
            <a:r>
              <a:rPr lang="en-US" altLang="ja-JP" sz="1400" dirty="0" smtClean="0">
                <a:latin typeface="HG丸ｺﾞｼｯｸM-PRO" pitchFamily="50" charset="-128"/>
                <a:ea typeface="HG丸ｺﾞｼｯｸM-PRO" pitchFamily="50" charset="-128"/>
              </a:rPr>
              <a:t>[mL]</a:t>
            </a:r>
            <a:endParaRPr kumimoji="1" lang="ja-JP" altLang="en-US" sz="1400" dirty="0">
              <a:latin typeface="HG丸ｺﾞｼｯｸM-PRO" pitchFamily="50" charset="-128"/>
              <a:ea typeface="HG丸ｺﾞｼｯｸM-PRO" pitchFamily="50" charset="-128"/>
            </a:endParaRPr>
          </a:p>
        </p:txBody>
      </p:sp>
      <p:graphicFrame>
        <p:nvGraphicFramePr>
          <p:cNvPr id="7172" name="Object 4"/>
          <p:cNvGraphicFramePr>
            <a:graphicFrameLocks noChangeAspect="1"/>
          </p:cNvGraphicFramePr>
          <p:nvPr>
            <p:extLst>
              <p:ext uri="{D42A27DB-BD31-4B8C-83A1-F6EECF244321}">
                <p14:modId xmlns:p14="http://schemas.microsoft.com/office/powerpoint/2010/main" val="3751068900"/>
              </p:ext>
            </p:extLst>
          </p:nvPr>
        </p:nvGraphicFramePr>
        <p:xfrm>
          <a:off x="904419" y="3683372"/>
          <a:ext cx="6691917" cy="1329804"/>
        </p:xfrm>
        <a:graphic>
          <a:graphicData uri="http://schemas.openxmlformats.org/presentationml/2006/ole">
            <mc:AlternateContent xmlns:mc="http://schemas.openxmlformats.org/markup-compatibility/2006">
              <mc:Choice xmlns:v="urn:schemas-microsoft-com:vml" Requires="v">
                <p:oleObj spid="_x0000_s354317" name="数式" r:id="rId4" imgW="1981200" imgH="393700" progId="Equation.3">
                  <p:embed/>
                </p:oleObj>
              </mc:Choice>
              <mc:Fallback>
                <p:oleObj name="数式" r:id="rId4" imgW="1981200" imgH="393700" progId="Equation.3">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4419" y="3683372"/>
                        <a:ext cx="6691917" cy="1329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正方形/長方形 4"/>
          <p:cNvSpPr/>
          <p:nvPr/>
        </p:nvSpPr>
        <p:spPr>
          <a:xfrm>
            <a:off x="1066800" y="1508591"/>
            <a:ext cx="7772400" cy="1200329"/>
          </a:xfrm>
          <a:prstGeom prst="rect">
            <a:avLst/>
          </a:prstGeom>
        </p:spPr>
        <p:txBody>
          <a:bodyPr wrap="square">
            <a:spAutoFit/>
          </a:bodyPr>
          <a:lstStyle/>
          <a:p>
            <a:r>
              <a:rPr lang="ja-JP" altLang="en-US" dirty="0"/>
              <a:t>例題１０</a:t>
            </a:r>
            <a:endParaRPr lang="en-US" altLang="ja-JP" dirty="0"/>
          </a:p>
          <a:p>
            <a:r>
              <a:rPr lang="ja-JP" altLang="en-US" dirty="0"/>
              <a:t>　試料</a:t>
            </a:r>
            <a:r>
              <a:rPr lang="en-US" altLang="ja-JP" dirty="0"/>
              <a:t>25mL</a:t>
            </a:r>
            <a:r>
              <a:rPr lang="ja-JP" altLang="en-US" dirty="0"/>
              <a:t>を採取し，</a:t>
            </a:r>
            <a:r>
              <a:rPr lang="en-US" altLang="ja-JP" dirty="0"/>
              <a:t>100</a:t>
            </a:r>
            <a:r>
              <a:rPr lang="ja-JP" altLang="en-US" dirty="0"/>
              <a:t>℃における</a:t>
            </a:r>
            <a:r>
              <a:rPr lang="en-US" altLang="ja-JP" dirty="0"/>
              <a:t>KMnO</a:t>
            </a:r>
            <a:r>
              <a:rPr lang="en-US" altLang="ja-JP" baseline="-25000" dirty="0"/>
              <a:t>4</a:t>
            </a:r>
            <a:r>
              <a:rPr lang="ja-JP" altLang="en-US" dirty="0"/>
              <a:t>による</a:t>
            </a:r>
            <a:r>
              <a:rPr lang="en-US" altLang="ja-JP" dirty="0" err="1"/>
              <a:t>COD</a:t>
            </a:r>
            <a:r>
              <a:rPr lang="en-US" altLang="ja-JP" baseline="-25000" dirty="0" err="1"/>
              <a:t>Mn</a:t>
            </a:r>
            <a:r>
              <a:rPr lang="ja-JP" altLang="en-US" dirty="0"/>
              <a:t>を測定したところ，滴定に</a:t>
            </a:r>
            <a:r>
              <a:rPr lang="en-US" altLang="ja-JP" dirty="0"/>
              <a:t>5mmol/LKMnO</a:t>
            </a:r>
            <a:r>
              <a:rPr lang="en-US" altLang="ja-JP" baseline="-25000" dirty="0"/>
              <a:t>4</a:t>
            </a:r>
            <a:r>
              <a:rPr lang="ja-JP" altLang="en-US" dirty="0"/>
              <a:t>溶液（</a:t>
            </a:r>
            <a:r>
              <a:rPr lang="en-US" altLang="ja-JP" dirty="0"/>
              <a:t>f=0.9997</a:t>
            </a:r>
            <a:r>
              <a:rPr lang="ja-JP" altLang="en-US" dirty="0"/>
              <a:t>）は</a:t>
            </a:r>
            <a:r>
              <a:rPr lang="en-US" altLang="ja-JP" dirty="0"/>
              <a:t>3.51mL</a:t>
            </a:r>
            <a:r>
              <a:rPr lang="ja-JP" altLang="en-US" dirty="0"/>
              <a:t>であった。また，同量の水で空試験を行ったところ，</a:t>
            </a:r>
            <a:r>
              <a:rPr lang="en-US" altLang="ja-JP" dirty="0"/>
              <a:t>0.10mL</a:t>
            </a:r>
            <a:r>
              <a:rPr lang="ja-JP" altLang="en-US" dirty="0"/>
              <a:t>要した。この時の</a:t>
            </a:r>
            <a:r>
              <a:rPr lang="en-US" altLang="ja-JP" dirty="0" err="1"/>
              <a:t>COD</a:t>
            </a:r>
            <a:r>
              <a:rPr lang="en-US" altLang="ja-JP" baseline="-25000" dirty="0" err="1"/>
              <a:t>Mn</a:t>
            </a:r>
            <a:r>
              <a:rPr lang="en-US" altLang="ja-JP" dirty="0"/>
              <a:t>[mg/L]</a:t>
            </a:r>
            <a:r>
              <a:rPr lang="ja-JP" altLang="en-US" dirty="0"/>
              <a:t>を求めなさい。</a:t>
            </a:r>
            <a:endParaRPr lang="en-US" altLang="ja-JP" dirty="0"/>
          </a:p>
        </p:txBody>
      </p:sp>
      <p:sp>
        <p:nvSpPr>
          <p:cNvPr id="10" name="テキスト ボックス 9"/>
          <p:cNvSpPr txBox="1"/>
          <p:nvPr/>
        </p:nvSpPr>
        <p:spPr>
          <a:xfrm>
            <a:off x="6732240" y="2905199"/>
            <a:ext cx="1440160" cy="307777"/>
          </a:xfrm>
          <a:prstGeom prst="rect">
            <a:avLst/>
          </a:prstGeom>
          <a:noFill/>
        </p:spPr>
        <p:txBody>
          <a:bodyPr wrap="square" rtlCol="0">
            <a:spAutoFit/>
          </a:bodyPr>
          <a:lstStyle/>
          <a:p>
            <a:r>
              <a:rPr kumimoji="1" lang="en-US" altLang="ja-JP" sz="1400" dirty="0" smtClean="0">
                <a:latin typeface="HG丸ｺﾞｼｯｸM-PRO" pitchFamily="50" charset="-128"/>
                <a:ea typeface="HG丸ｺﾞｼｯｸM-PRO" pitchFamily="50" charset="-128"/>
              </a:rPr>
              <a:t>=3.51[mL]</a:t>
            </a:r>
          </a:p>
        </p:txBody>
      </p:sp>
      <p:sp>
        <p:nvSpPr>
          <p:cNvPr id="11" name="テキスト ボックス 10"/>
          <p:cNvSpPr txBox="1"/>
          <p:nvPr/>
        </p:nvSpPr>
        <p:spPr>
          <a:xfrm>
            <a:off x="7452320" y="3140968"/>
            <a:ext cx="1368152" cy="307777"/>
          </a:xfrm>
          <a:prstGeom prst="rect">
            <a:avLst/>
          </a:prstGeom>
          <a:noFill/>
        </p:spPr>
        <p:txBody>
          <a:bodyPr wrap="square" rtlCol="0">
            <a:spAutoFit/>
          </a:bodyPr>
          <a:lstStyle/>
          <a:p>
            <a:r>
              <a:rPr kumimoji="1" lang="en-US" altLang="ja-JP" sz="1400" dirty="0" smtClean="0">
                <a:latin typeface="HG丸ｺﾞｼｯｸM-PRO" pitchFamily="50" charset="-128"/>
                <a:ea typeface="HG丸ｺﾞｼｯｸM-PRO" pitchFamily="50" charset="-128"/>
              </a:rPr>
              <a:t>=0.10[mL]</a:t>
            </a:r>
          </a:p>
        </p:txBody>
      </p:sp>
      <p:sp>
        <p:nvSpPr>
          <p:cNvPr id="12" name="テキスト ボックス 11"/>
          <p:cNvSpPr txBox="1"/>
          <p:nvPr/>
        </p:nvSpPr>
        <p:spPr>
          <a:xfrm>
            <a:off x="5580112" y="3356992"/>
            <a:ext cx="1152128" cy="307777"/>
          </a:xfrm>
          <a:prstGeom prst="rect">
            <a:avLst/>
          </a:prstGeom>
          <a:noFill/>
        </p:spPr>
        <p:txBody>
          <a:bodyPr wrap="square" rtlCol="0">
            <a:spAutoFit/>
          </a:bodyPr>
          <a:lstStyle/>
          <a:p>
            <a:r>
              <a:rPr kumimoji="1" lang="en-US" altLang="ja-JP" sz="1400" dirty="0" smtClean="0">
                <a:latin typeface="HG丸ｺﾞｼｯｸM-PRO" pitchFamily="50" charset="-128"/>
                <a:ea typeface="HG丸ｺﾞｼｯｸM-PRO" pitchFamily="50" charset="-128"/>
              </a:rPr>
              <a:t>=0.9997</a:t>
            </a:r>
          </a:p>
        </p:txBody>
      </p:sp>
      <p:sp>
        <p:nvSpPr>
          <p:cNvPr id="13" name="テキスト ボックス 12"/>
          <p:cNvSpPr txBox="1"/>
          <p:nvPr/>
        </p:nvSpPr>
        <p:spPr>
          <a:xfrm>
            <a:off x="2915816" y="3553271"/>
            <a:ext cx="1152128" cy="307777"/>
          </a:xfrm>
          <a:prstGeom prst="rect">
            <a:avLst/>
          </a:prstGeom>
          <a:noFill/>
        </p:spPr>
        <p:txBody>
          <a:bodyPr wrap="square" rtlCol="0">
            <a:spAutoFit/>
          </a:bodyPr>
          <a:lstStyle/>
          <a:p>
            <a:r>
              <a:rPr kumimoji="1" lang="en-US" altLang="ja-JP" sz="1400" dirty="0" smtClean="0">
                <a:latin typeface="HG丸ｺﾞｼｯｸM-PRO" pitchFamily="50" charset="-128"/>
                <a:ea typeface="HG丸ｺﾞｼｯｸM-PRO" pitchFamily="50" charset="-128"/>
              </a:rPr>
              <a:t>=25[mL]</a:t>
            </a:r>
          </a:p>
        </p:txBody>
      </p:sp>
      <p:graphicFrame>
        <p:nvGraphicFramePr>
          <p:cNvPr id="14" name="Object 4"/>
          <p:cNvGraphicFramePr>
            <a:graphicFrameLocks noChangeAspect="1"/>
          </p:cNvGraphicFramePr>
          <p:nvPr>
            <p:extLst>
              <p:ext uri="{D42A27DB-BD31-4B8C-83A1-F6EECF244321}">
                <p14:modId xmlns:p14="http://schemas.microsoft.com/office/powerpoint/2010/main" val="3359387066"/>
              </p:ext>
            </p:extLst>
          </p:nvPr>
        </p:nvGraphicFramePr>
        <p:xfrm>
          <a:off x="1630238" y="4764558"/>
          <a:ext cx="7334250" cy="1328738"/>
        </p:xfrm>
        <a:graphic>
          <a:graphicData uri="http://schemas.openxmlformats.org/presentationml/2006/ole">
            <mc:AlternateContent xmlns:mc="http://schemas.openxmlformats.org/markup-compatibility/2006">
              <mc:Choice xmlns:v="urn:schemas-microsoft-com:vml" Requires="v">
                <p:oleObj spid="_x0000_s354318" name="数式" r:id="rId6" imgW="2171520" imgH="393480" progId="Equation.3">
                  <p:embed/>
                </p:oleObj>
              </mc:Choice>
              <mc:Fallback>
                <p:oleObj name="数式" r:id="rId6" imgW="2171520" imgH="393480" progId="Equation.3">
                  <p:embed/>
                  <p:pic>
                    <p:nvPicPr>
                      <p:cNvPr id="0"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30238" y="4764558"/>
                        <a:ext cx="7334250" cy="132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 name="Object 4"/>
          <p:cNvGraphicFramePr>
            <a:graphicFrameLocks noChangeAspect="1"/>
          </p:cNvGraphicFramePr>
          <p:nvPr>
            <p:extLst>
              <p:ext uri="{D42A27DB-BD31-4B8C-83A1-F6EECF244321}">
                <p14:modId xmlns:p14="http://schemas.microsoft.com/office/powerpoint/2010/main" val="2693029802"/>
              </p:ext>
            </p:extLst>
          </p:nvPr>
        </p:nvGraphicFramePr>
        <p:xfrm>
          <a:off x="1671191" y="5949280"/>
          <a:ext cx="3044825" cy="685800"/>
        </p:xfrm>
        <a:graphic>
          <a:graphicData uri="http://schemas.openxmlformats.org/presentationml/2006/ole">
            <mc:AlternateContent xmlns:mc="http://schemas.openxmlformats.org/markup-compatibility/2006">
              <mc:Choice xmlns:v="urn:schemas-microsoft-com:vml" Requires="v">
                <p:oleObj spid="_x0000_s354319" name="数式" r:id="rId8" imgW="901440" imgH="203040" progId="Equation.3">
                  <p:embed/>
                </p:oleObj>
              </mc:Choice>
              <mc:Fallback>
                <p:oleObj name="数式" r:id="rId8" imgW="901440" imgH="203040" progId="Equation.3">
                  <p:embed/>
                  <p:pic>
                    <p:nvPicPr>
                      <p:cNvPr id="0"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71191" y="5949280"/>
                        <a:ext cx="304482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85465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172"/>
                                        </p:tgtEl>
                                        <p:attrNameLst>
                                          <p:attrName>style.visibility</p:attrName>
                                        </p:attrNameLst>
                                      </p:cBhvr>
                                      <p:to>
                                        <p:strVal val="visible"/>
                                      </p:to>
                                    </p:set>
                                    <p:animEffect transition="in" filter="fade">
                                      <p:cBhvr>
                                        <p:cTn id="10" dur="500"/>
                                        <p:tgtEl>
                                          <p:spTgt spid="717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baseline="0" dirty="0" smtClean="0">
                <a:solidFill>
                  <a:srgbClr val="0070C0"/>
                </a:solidFill>
                <a:latin typeface="ＭＳ Ｐゴシック" pitchFamily="50" charset="-128"/>
                <a:ea typeface="ＭＳ Ｐゴシック" pitchFamily="50" charset="-128"/>
              </a:rPr>
              <a:t>COD</a:t>
            </a:r>
            <a:r>
              <a:rPr lang="ja-JP" altLang="en-US" baseline="0" dirty="0" smtClean="0">
                <a:solidFill>
                  <a:srgbClr val="0070C0"/>
                </a:solidFill>
                <a:latin typeface="ＭＳ Ｐゴシック" pitchFamily="50" charset="-128"/>
                <a:ea typeface="ＭＳ Ｐゴシック" pitchFamily="50" charset="-128"/>
              </a:rPr>
              <a:t>（化学的酸素消費量）</a:t>
            </a:r>
            <a:endParaRPr kumimoji="1" lang="ja-JP" altLang="en-US" baseline="0" dirty="0">
              <a:solidFill>
                <a:srgbClr val="0070C0"/>
              </a:solidFill>
              <a:latin typeface="ＭＳ Ｐゴシック" pitchFamily="50" charset="-128"/>
              <a:ea typeface="ＭＳ Ｐゴシック" pitchFamily="50" charset="-128"/>
            </a:endParaRPr>
          </a:p>
        </p:txBody>
      </p:sp>
      <p:sp>
        <p:nvSpPr>
          <p:cNvPr id="389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8" name="テキスト ボックス 7"/>
          <p:cNvSpPr txBox="1"/>
          <p:nvPr/>
        </p:nvSpPr>
        <p:spPr>
          <a:xfrm>
            <a:off x="1187624" y="2708920"/>
            <a:ext cx="6480720" cy="1169551"/>
          </a:xfrm>
          <a:prstGeom prst="rect">
            <a:avLst/>
          </a:prstGeom>
          <a:noFill/>
        </p:spPr>
        <p:txBody>
          <a:bodyPr wrap="square" rtlCol="0">
            <a:spAutoFit/>
          </a:bodyPr>
          <a:lstStyle/>
          <a:p>
            <a:r>
              <a:rPr kumimoji="1" lang="en-US" altLang="ja-JP" sz="1400" dirty="0" err="1" smtClean="0">
                <a:latin typeface="Century" pitchFamily="18" charset="0"/>
                <a:ea typeface="HG丸ｺﾞｼｯｸM-PRO" pitchFamily="50" charset="-128"/>
                <a:cs typeface="Times New Roman" pitchFamily="18" charset="0"/>
              </a:rPr>
              <a:t>COD</a:t>
            </a:r>
            <a:r>
              <a:rPr kumimoji="1" lang="en-US" altLang="ja-JP" sz="1400" baseline="-25000" dirty="0" err="1" smtClean="0">
                <a:latin typeface="Century" pitchFamily="18" charset="0"/>
                <a:ea typeface="HG丸ｺﾞｼｯｸM-PRO" pitchFamily="50" charset="-128"/>
                <a:cs typeface="Times New Roman" pitchFamily="18" charset="0"/>
              </a:rPr>
              <a:t>Mn</a:t>
            </a:r>
            <a:r>
              <a:rPr kumimoji="1" lang="ja-JP" altLang="en-US" sz="1400" dirty="0" smtClean="0">
                <a:latin typeface="HG丸ｺﾞｼｯｸM-PRO" pitchFamily="50" charset="-128"/>
                <a:ea typeface="HG丸ｺﾞｼｯｸM-PRO" pitchFamily="50" charset="-128"/>
              </a:rPr>
              <a:t>：化学的酸素消費量</a:t>
            </a:r>
            <a:r>
              <a:rPr kumimoji="1" lang="en-US" altLang="ja-JP" sz="1400" dirty="0" smtClean="0">
                <a:latin typeface="HG丸ｺﾞｼｯｸM-PRO" pitchFamily="50" charset="-128"/>
                <a:ea typeface="HG丸ｺﾞｼｯｸM-PRO" pitchFamily="50" charset="-128"/>
              </a:rPr>
              <a:t>[mg/L]</a:t>
            </a:r>
          </a:p>
          <a:p>
            <a:r>
              <a:rPr kumimoji="1" lang="en-US" altLang="ja-JP" sz="1400" dirty="0" smtClean="0">
                <a:latin typeface="Century" pitchFamily="18" charset="0"/>
                <a:ea typeface="HG丸ｺﾞｼｯｸM-PRO" pitchFamily="50" charset="-128"/>
                <a:cs typeface="Times New Roman" pitchFamily="18" charset="0"/>
              </a:rPr>
              <a:t>a</a:t>
            </a:r>
            <a:r>
              <a:rPr kumimoji="1" lang="ja-JP" altLang="en-US" sz="1400" dirty="0" smtClean="0">
                <a:latin typeface="HG丸ｺﾞｼｯｸM-PRO" pitchFamily="50" charset="-128"/>
                <a:ea typeface="HG丸ｺﾞｼｯｸM-PRO" pitchFamily="50" charset="-128"/>
              </a:rPr>
              <a:t>：滴定で使用した</a:t>
            </a:r>
            <a:r>
              <a:rPr kumimoji="1" lang="en-US" altLang="ja-JP" sz="1400" dirty="0" smtClean="0">
                <a:latin typeface="HG丸ｺﾞｼｯｸM-PRO" pitchFamily="50" charset="-128"/>
                <a:ea typeface="HG丸ｺﾞｼｯｸM-PRO" pitchFamily="50" charset="-128"/>
              </a:rPr>
              <a:t>5mmol/L-</a:t>
            </a:r>
            <a:r>
              <a:rPr kumimoji="1" lang="ja-JP" altLang="en-US" sz="1400" dirty="0" smtClean="0">
                <a:latin typeface="HG丸ｺﾞｼｯｸM-PRO" pitchFamily="50" charset="-128"/>
                <a:ea typeface="HG丸ｺﾞｼｯｸM-PRO" pitchFamily="50" charset="-128"/>
              </a:rPr>
              <a:t>過マンガン酸カリウム溶液の体積</a:t>
            </a:r>
            <a:r>
              <a:rPr kumimoji="1" lang="en-US" altLang="ja-JP" sz="1400" dirty="0" smtClean="0">
                <a:latin typeface="HG丸ｺﾞｼｯｸM-PRO" pitchFamily="50" charset="-128"/>
                <a:ea typeface="HG丸ｺﾞｼｯｸM-PRO" pitchFamily="50" charset="-128"/>
              </a:rPr>
              <a:t>[mL]</a:t>
            </a:r>
          </a:p>
          <a:p>
            <a:r>
              <a:rPr lang="en-US" altLang="ja-JP" sz="1400" dirty="0" smtClean="0">
                <a:latin typeface="Century" pitchFamily="18" charset="0"/>
                <a:ea typeface="HG丸ｺﾞｼｯｸM-PRO" pitchFamily="50" charset="-128"/>
                <a:cs typeface="Times New Roman" pitchFamily="18" charset="0"/>
              </a:rPr>
              <a:t>b</a:t>
            </a:r>
            <a:r>
              <a:rPr lang="ja-JP" altLang="en-US" sz="1400" dirty="0" smtClean="0">
                <a:latin typeface="HG丸ｺﾞｼｯｸM-PRO" pitchFamily="50" charset="-128"/>
                <a:ea typeface="HG丸ｺﾞｼｯｸM-PRO" pitchFamily="50" charset="-128"/>
              </a:rPr>
              <a:t>：空試験の滴定で使用した</a:t>
            </a:r>
            <a:r>
              <a:rPr lang="en-US" altLang="ja-JP" sz="1400" dirty="0" smtClean="0">
                <a:latin typeface="HG丸ｺﾞｼｯｸM-PRO" pitchFamily="50" charset="-128"/>
                <a:ea typeface="HG丸ｺﾞｼｯｸM-PRO" pitchFamily="50" charset="-128"/>
              </a:rPr>
              <a:t>5mmol/L-</a:t>
            </a:r>
            <a:r>
              <a:rPr lang="ja-JP" altLang="en-US" sz="1400" dirty="0" smtClean="0">
                <a:latin typeface="HG丸ｺﾞｼｯｸM-PRO" pitchFamily="50" charset="-128"/>
                <a:ea typeface="HG丸ｺﾞｼｯｸM-PRO" pitchFamily="50" charset="-128"/>
              </a:rPr>
              <a:t>過マンガン酸カリウム溶液の体積</a:t>
            </a:r>
            <a:r>
              <a:rPr lang="en-US" altLang="ja-JP" sz="1400" dirty="0" smtClean="0">
                <a:latin typeface="HG丸ｺﾞｼｯｸM-PRO" pitchFamily="50" charset="-128"/>
                <a:ea typeface="HG丸ｺﾞｼｯｸM-PRO" pitchFamily="50" charset="-128"/>
              </a:rPr>
              <a:t>[mL]</a:t>
            </a:r>
            <a:endParaRPr kumimoji="1" lang="en-US" altLang="ja-JP" sz="1400" dirty="0" smtClean="0">
              <a:latin typeface="HG丸ｺﾞｼｯｸM-PRO" pitchFamily="50" charset="-128"/>
              <a:ea typeface="HG丸ｺﾞｼｯｸM-PRO" pitchFamily="50" charset="-128"/>
            </a:endParaRPr>
          </a:p>
          <a:p>
            <a:r>
              <a:rPr lang="en-US" altLang="ja-JP" sz="1400" dirty="0" smtClean="0">
                <a:latin typeface="Century" pitchFamily="18" charset="0"/>
                <a:ea typeface="HG丸ｺﾞｼｯｸM-PRO" pitchFamily="50" charset="-128"/>
                <a:cs typeface="Times New Roman" pitchFamily="18" charset="0"/>
              </a:rPr>
              <a:t>f</a:t>
            </a:r>
            <a:r>
              <a:rPr lang="ja-JP" altLang="en-US" sz="1400" dirty="0" smtClean="0">
                <a:latin typeface="HG丸ｺﾞｼｯｸM-PRO" pitchFamily="50" charset="-128"/>
                <a:ea typeface="HG丸ｺﾞｼｯｸM-PRO" pitchFamily="50" charset="-128"/>
              </a:rPr>
              <a:t>：</a:t>
            </a:r>
            <a:r>
              <a:rPr lang="en-US" altLang="ja-JP" sz="1400" dirty="0" smtClean="0">
                <a:latin typeface="HG丸ｺﾞｼｯｸM-PRO" pitchFamily="50" charset="-128"/>
                <a:ea typeface="HG丸ｺﾞｼｯｸM-PRO" pitchFamily="50" charset="-128"/>
              </a:rPr>
              <a:t>5mmol/L-</a:t>
            </a:r>
            <a:r>
              <a:rPr lang="ja-JP" altLang="en-US" sz="1400" dirty="0" smtClean="0">
                <a:latin typeface="HG丸ｺﾞｼｯｸM-PRO" pitchFamily="50" charset="-128"/>
                <a:ea typeface="HG丸ｺﾞｼｯｸM-PRO" pitchFamily="50" charset="-128"/>
              </a:rPr>
              <a:t>過マンガン酸カリウム溶液のファクター</a:t>
            </a:r>
            <a:endParaRPr kumimoji="1" lang="en-US" altLang="ja-JP" sz="1400" dirty="0" smtClean="0">
              <a:latin typeface="HG丸ｺﾞｼｯｸM-PRO" pitchFamily="50" charset="-128"/>
              <a:ea typeface="HG丸ｺﾞｼｯｸM-PRO" pitchFamily="50" charset="-128"/>
            </a:endParaRPr>
          </a:p>
          <a:p>
            <a:r>
              <a:rPr lang="en-US" altLang="ja-JP" sz="1400" dirty="0" smtClean="0">
                <a:latin typeface="Century" pitchFamily="18" charset="0"/>
                <a:ea typeface="HG丸ｺﾞｼｯｸM-PRO" pitchFamily="50" charset="-128"/>
                <a:cs typeface="Times New Roman" pitchFamily="18" charset="0"/>
              </a:rPr>
              <a:t>V</a:t>
            </a:r>
            <a:r>
              <a:rPr lang="ja-JP" altLang="en-US" sz="1400" dirty="0" smtClean="0">
                <a:latin typeface="HG丸ｺﾞｼｯｸM-PRO" pitchFamily="50" charset="-128"/>
                <a:ea typeface="HG丸ｺﾞｼｯｸM-PRO" pitchFamily="50" charset="-128"/>
              </a:rPr>
              <a:t>：試料の体積</a:t>
            </a:r>
            <a:r>
              <a:rPr lang="en-US" altLang="ja-JP" sz="1400" dirty="0" smtClean="0">
                <a:latin typeface="HG丸ｺﾞｼｯｸM-PRO" pitchFamily="50" charset="-128"/>
                <a:ea typeface="HG丸ｺﾞｼｯｸM-PRO" pitchFamily="50" charset="-128"/>
              </a:rPr>
              <a:t>[mL]</a:t>
            </a:r>
            <a:endParaRPr kumimoji="1" lang="ja-JP" altLang="en-US" sz="1400" dirty="0">
              <a:latin typeface="HG丸ｺﾞｼｯｸM-PRO" pitchFamily="50" charset="-128"/>
              <a:ea typeface="HG丸ｺﾞｼｯｸM-PRO" pitchFamily="50" charset="-128"/>
            </a:endParaRPr>
          </a:p>
        </p:txBody>
      </p:sp>
      <p:graphicFrame>
        <p:nvGraphicFramePr>
          <p:cNvPr id="7172" name="Object 4"/>
          <p:cNvGraphicFramePr>
            <a:graphicFrameLocks noChangeAspect="1"/>
          </p:cNvGraphicFramePr>
          <p:nvPr/>
        </p:nvGraphicFramePr>
        <p:xfrm>
          <a:off x="904419" y="3683372"/>
          <a:ext cx="6691917" cy="1329804"/>
        </p:xfrm>
        <a:graphic>
          <a:graphicData uri="http://schemas.openxmlformats.org/presentationml/2006/ole">
            <mc:AlternateContent xmlns:mc="http://schemas.openxmlformats.org/markup-compatibility/2006">
              <mc:Choice xmlns:v="urn:schemas-microsoft-com:vml" Requires="v">
                <p:oleObj spid="_x0000_s356372" name="数式" r:id="rId4" imgW="1981200" imgH="393700" progId="Equation.3">
                  <p:embed/>
                </p:oleObj>
              </mc:Choice>
              <mc:Fallback>
                <p:oleObj name="数式" r:id="rId4" imgW="1981200" imgH="393700" progId="Equation.3">
                  <p:embed/>
                  <p:pic>
                    <p:nvPicPr>
                      <p:cNvPr id="0"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4419" y="3683372"/>
                        <a:ext cx="6691917" cy="1329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正方形/長方形 4"/>
          <p:cNvSpPr/>
          <p:nvPr/>
        </p:nvSpPr>
        <p:spPr>
          <a:xfrm>
            <a:off x="1066800" y="1508591"/>
            <a:ext cx="7772400" cy="1200329"/>
          </a:xfrm>
          <a:prstGeom prst="rect">
            <a:avLst/>
          </a:prstGeom>
        </p:spPr>
        <p:txBody>
          <a:bodyPr wrap="square">
            <a:spAutoFit/>
          </a:bodyPr>
          <a:lstStyle/>
          <a:p>
            <a:r>
              <a:rPr lang="ja-JP" altLang="en-US" dirty="0"/>
              <a:t>例題１１</a:t>
            </a:r>
            <a:endParaRPr lang="en-US" altLang="ja-JP" dirty="0"/>
          </a:p>
          <a:p>
            <a:r>
              <a:rPr lang="ja-JP" altLang="en-US" dirty="0"/>
              <a:t>　</a:t>
            </a:r>
            <a:r>
              <a:rPr lang="en-US" altLang="ja-JP" dirty="0"/>
              <a:t>10</a:t>
            </a:r>
            <a:r>
              <a:rPr lang="ja-JP" altLang="en-US" dirty="0"/>
              <a:t>倍希釈した試料</a:t>
            </a:r>
            <a:r>
              <a:rPr lang="en-US" altLang="ja-JP" dirty="0"/>
              <a:t>100mL</a:t>
            </a:r>
            <a:r>
              <a:rPr lang="ja-JP" altLang="en-US" dirty="0"/>
              <a:t>を</a:t>
            </a:r>
            <a:r>
              <a:rPr lang="en-US" altLang="ja-JP" dirty="0"/>
              <a:t>5mmol/LKMnO</a:t>
            </a:r>
            <a:r>
              <a:rPr lang="en-US" altLang="ja-JP" baseline="-25000" dirty="0"/>
              <a:t>4</a:t>
            </a:r>
            <a:r>
              <a:rPr lang="ja-JP" altLang="en-US" dirty="0"/>
              <a:t>溶液（</a:t>
            </a:r>
            <a:r>
              <a:rPr lang="en-US" altLang="ja-JP" dirty="0"/>
              <a:t>f=1.001</a:t>
            </a:r>
            <a:r>
              <a:rPr lang="ja-JP" altLang="en-US" dirty="0"/>
              <a:t>）で滴定したところ，</a:t>
            </a:r>
            <a:r>
              <a:rPr lang="en-US" altLang="ja-JP" dirty="0"/>
              <a:t>4.25mL</a:t>
            </a:r>
            <a:r>
              <a:rPr lang="ja-JP" altLang="en-US" dirty="0"/>
              <a:t>を要した。ただし，空試験の滴定値は</a:t>
            </a:r>
            <a:r>
              <a:rPr lang="en-US" altLang="ja-JP" dirty="0"/>
              <a:t>0.05mL</a:t>
            </a:r>
            <a:r>
              <a:rPr lang="ja-JP" altLang="en-US" dirty="0"/>
              <a:t>とする</a:t>
            </a:r>
            <a:r>
              <a:rPr lang="ja-JP" altLang="en-US" dirty="0" smtClean="0"/>
              <a:t>。</a:t>
            </a:r>
            <a:endParaRPr lang="en-US" altLang="ja-JP" dirty="0" smtClean="0"/>
          </a:p>
          <a:p>
            <a:r>
              <a:rPr lang="ja-JP" altLang="en-US" dirty="0"/>
              <a:t>（１）この排水の</a:t>
            </a:r>
            <a:r>
              <a:rPr lang="en-US" altLang="ja-JP" dirty="0"/>
              <a:t>COD</a:t>
            </a:r>
            <a:r>
              <a:rPr lang="en-US" altLang="ja-JP" baseline="-25000" dirty="0"/>
              <a:t>M</a:t>
            </a:r>
            <a:r>
              <a:rPr lang="ja-JP" altLang="en-US" baseline="-25000" dirty="0"/>
              <a:t>ｎ</a:t>
            </a:r>
            <a:r>
              <a:rPr lang="ja-JP" altLang="en-US" dirty="0"/>
              <a:t>を求めなさい</a:t>
            </a:r>
            <a:r>
              <a:rPr lang="ja-JP" altLang="en-US" dirty="0" smtClean="0"/>
              <a:t>。</a:t>
            </a:r>
            <a:endParaRPr lang="en-US" altLang="ja-JP" dirty="0"/>
          </a:p>
        </p:txBody>
      </p:sp>
      <p:sp>
        <p:nvSpPr>
          <p:cNvPr id="10" name="テキスト ボックス 9"/>
          <p:cNvSpPr txBox="1"/>
          <p:nvPr/>
        </p:nvSpPr>
        <p:spPr>
          <a:xfrm>
            <a:off x="6732240" y="2905199"/>
            <a:ext cx="1440160" cy="307777"/>
          </a:xfrm>
          <a:prstGeom prst="rect">
            <a:avLst/>
          </a:prstGeom>
          <a:noFill/>
        </p:spPr>
        <p:txBody>
          <a:bodyPr wrap="square" rtlCol="0">
            <a:spAutoFit/>
          </a:bodyPr>
          <a:lstStyle/>
          <a:p>
            <a:r>
              <a:rPr kumimoji="1" lang="en-US" altLang="ja-JP" sz="1400" dirty="0" smtClean="0">
                <a:latin typeface="HG丸ｺﾞｼｯｸM-PRO" pitchFamily="50" charset="-128"/>
                <a:ea typeface="HG丸ｺﾞｼｯｸM-PRO" pitchFamily="50" charset="-128"/>
              </a:rPr>
              <a:t>=4.25[mL]</a:t>
            </a:r>
          </a:p>
        </p:txBody>
      </p:sp>
      <p:sp>
        <p:nvSpPr>
          <p:cNvPr id="11" name="テキスト ボックス 10"/>
          <p:cNvSpPr txBox="1"/>
          <p:nvPr/>
        </p:nvSpPr>
        <p:spPr>
          <a:xfrm>
            <a:off x="7452320" y="3140968"/>
            <a:ext cx="1368152" cy="307777"/>
          </a:xfrm>
          <a:prstGeom prst="rect">
            <a:avLst/>
          </a:prstGeom>
          <a:noFill/>
        </p:spPr>
        <p:txBody>
          <a:bodyPr wrap="square" rtlCol="0">
            <a:spAutoFit/>
          </a:bodyPr>
          <a:lstStyle/>
          <a:p>
            <a:r>
              <a:rPr kumimoji="1" lang="en-US" altLang="ja-JP" sz="1400" dirty="0" smtClean="0">
                <a:latin typeface="HG丸ｺﾞｼｯｸM-PRO" pitchFamily="50" charset="-128"/>
                <a:ea typeface="HG丸ｺﾞｼｯｸM-PRO" pitchFamily="50" charset="-128"/>
              </a:rPr>
              <a:t>=0.05[mL]</a:t>
            </a:r>
          </a:p>
        </p:txBody>
      </p:sp>
      <p:sp>
        <p:nvSpPr>
          <p:cNvPr id="12" name="テキスト ボックス 11"/>
          <p:cNvSpPr txBox="1"/>
          <p:nvPr/>
        </p:nvSpPr>
        <p:spPr>
          <a:xfrm>
            <a:off x="5580112" y="3356992"/>
            <a:ext cx="1152128" cy="307777"/>
          </a:xfrm>
          <a:prstGeom prst="rect">
            <a:avLst/>
          </a:prstGeom>
          <a:noFill/>
        </p:spPr>
        <p:txBody>
          <a:bodyPr wrap="square" rtlCol="0">
            <a:spAutoFit/>
          </a:bodyPr>
          <a:lstStyle/>
          <a:p>
            <a:r>
              <a:rPr kumimoji="1" lang="en-US" altLang="ja-JP" sz="1400" dirty="0" smtClean="0">
                <a:latin typeface="HG丸ｺﾞｼｯｸM-PRO" pitchFamily="50" charset="-128"/>
                <a:ea typeface="HG丸ｺﾞｼｯｸM-PRO" pitchFamily="50" charset="-128"/>
              </a:rPr>
              <a:t>=1.001</a:t>
            </a:r>
          </a:p>
        </p:txBody>
      </p:sp>
      <p:sp>
        <p:nvSpPr>
          <p:cNvPr id="13" name="テキスト ボックス 12"/>
          <p:cNvSpPr txBox="1"/>
          <p:nvPr/>
        </p:nvSpPr>
        <p:spPr>
          <a:xfrm>
            <a:off x="2915816" y="3553271"/>
            <a:ext cx="1152128" cy="307777"/>
          </a:xfrm>
          <a:prstGeom prst="rect">
            <a:avLst/>
          </a:prstGeom>
          <a:noFill/>
        </p:spPr>
        <p:txBody>
          <a:bodyPr wrap="square" rtlCol="0">
            <a:spAutoFit/>
          </a:bodyPr>
          <a:lstStyle/>
          <a:p>
            <a:r>
              <a:rPr kumimoji="1" lang="en-US" altLang="ja-JP" sz="1400" dirty="0" smtClean="0">
                <a:latin typeface="HG丸ｺﾞｼｯｸM-PRO" pitchFamily="50" charset="-128"/>
                <a:ea typeface="HG丸ｺﾞｼｯｸM-PRO" pitchFamily="50" charset="-128"/>
              </a:rPr>
              <a:t>=100[mL]</a:t>
            </a:r>
          </a:p>
        </p:txBody>
      </p:sp>
      <p:graphicFrame>
        <p:nvGraphicFramePr>
          <p:cNvPr id="14" name="Object 4"/>
          <p:cNvGraphicFramePr>
            <a:graphicFrameLocks noChangeAspect="1"/>
          </p:cNvGraphicFramePr>
          <p:nvPr>
            <p:extLst>
              <p:ext uri="{D42A27DB-BD31-4B8C-83A1-F6EECF244321}">
                <p14:modId xmlns:p14="http://schemas.microsoft.com/office/powerpoint/2010/main" val="418307452"/>
              </p:ext>
            </p:extLst>
          </p:nvPr>
        </p:nvGraphicFramePr>
        <p:xfrm>
          <a:off x="1691680" y="4764088"/>
          <a:ext cx="7034212" cy="1328737"/>
        </p:xfrm>
        <a:graphic>
          <a:graphicData uri="http://schemas.openxmlformats.org/presentationml/2006/ole">
            <mc:AlternateContent xmlns:mc="http://schemas.openxmlformats.org/markup-compatibility/2006">
              <mc:Choice xmlns:v="urn:schemas-microsoft-com:vml" Requires="v">
                <p:oleObj spid="_x0000_s356373" name="数式" r:id="rId6" imgW="2082600" imgH="393480" progId="Equation.3">
                  <p:embed/>
                </p:oleObj>
              </mc:Choice>
              <mc:Fallback>
                <p:oleObj name="数式" r:id="rId6" imgW="2082600" imgH="393480" progId="Equation.3">
                  <p:embed/>
                  <p:pic>
                    <p:nvPicPr>
                      <p:cNvPr id="0"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91680" y="4764088"/>
                        <a:ext cx="7034212"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 name="Object 4"/>
          <p:cNvGraphicFramePr>
            <a:graphicFrameLocks noChangeAspect="1"/>
          </p:cNvGraphicFramePr>
          <p:nvPr>
            <p:extLst>
              <p:ext uri="{D42A27DB-BD31-4B8C-83A1-F6EECF244321}">
                <p14:modId xmlns:p14="http://schemas.microsoft.com/office/powerpoint/2010/main" val="744544425"/>
              </p:ext>
            </p:extLst>
          </p:nvPr>
        </p:nvGraphicFramePr>
        <p:xfrm>
          <a:off x="1691680" y="5949950"/>
          <a:ext cx="2960688" cy="685800"/>
        </p:xfrm>
        <a:graphic>
          <a:graphicData uri="http://schemas.openxmlformats.org/presentationml/2006/ole">
            <mc:AlternateContent xmlns:mc="http://schemas.openxmlformats.org/markup-compatibility/2006">
              <mc:Choice xmlns:v="urn:schemas-microsoft-com:vml" Requires="v">
                <p:oleObj spid="_x0000_s356374" name="数式" r:id="rId8" imgW="876240" imgH="203040" progId="Equation.3">
                  <p:embed/>
                </p:oleObj>
              </mc:Choice>
              <mc:Fallback>
                <p:oleObj name="数式" r:id="rId8" imgW="876240" imgH="203040" progId="Equation.3">
                  <p:embed/>
                  <p:pic>
                    <p:nvPicPr>
                      <p:cNvPr id="0" name="Picture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91680" y="5949950"/>
                        <a:ext cx="2960688"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 name="Object 4"/>
          <p:cNvGraphicFramePr>
            <a:graphicFrameLocks noChangeAspect="1"/>
          </p:cNvGraphicFramePr>
          <p:nvPr>
            <p:extLst>
              <p:ext uri="{D42A27DB-BD31-4B8C-83A1-F6EECF244321}">
                <p14:modId xmlns:p14="http://schemas.microsoft.com/office/powerpoint/2010/main" val="2838155216"/>
              </p:ext>
            </p:extLst>
          </p:nvPr>
        </p:nvGraphicFramePr>
        <p:xfrm>
          <a:off x="4644008" y="6021288"/>
          <a:ext cx="2574925" cy="685800"/>
        </p:xfrm>
        <a:graphic>
          <a:graphicData uri="http://schemas.openxmlformats.org/presentationml/2006/ole">
            <mc:AlternateContent xmlns:mc="http://schemas.openxmlformats.org/markup-compatibility/2006">
              <mc:Choice xmlns:v="urn:schemas-microsoft-com:vml" Requires="v">
                <p:oleObj spid="_x0000_s356375" name="数式" r:id="rId10" imgW="761760" imgH="203040" progId="Equation.3">
                  <p:embed/>
                </p:oleObj>
              </mc:Choice>
              <mc:Fallback>
                <p:oleObj name="数式" r:id="rId10" imgW="761760" imgH="203040" progId="Equation.3">
                  <p:embed/>
                  <p:pic>
                    <p:nvPicPr>
                      <p:cNvPr id="0" name="Picture 1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44008" y="6021288"/>
                        <a:ext cx="257492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186666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172"/>
                                        </p:tgtEl>
                                        <p:attrNameLst>
                                          <p:attrName>style.visibility</p:attrName>
                                        </p:attrNameLst>
                                      </p:cBhvr>
                                      <p:to>
                                        <p:strVal val="visible"/>
                                      </p:to>
                                    </p:set>
                                    <p:animEffect transition="in" filter="fade">
                                      <p:cBhvr>
                                        <p:cTn id="10" dur="500"/>
                                        <p:tgtEl>
                                          <p:spTgt spid="717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baseline="0" dirty="0" smtClean="0">
                <a:solidFill>
                  <a:srgbClr val="0070C0"/>
                </a:solidFill>
                <a:latin typeface="ＭＳ Ｐゴシック" pitchFamily="50" charset="-128"/>
                <a:ea typeface="ＭＳ Ｐゴシック" pitchFamily="50" charset="-128"/>
              </a:rPr>
              <a:t>COD</a:t>
            </a:r>
            <a:r>
              <a:rPr lang="ja-JP" altLang="en-US" baseline="0" dirty="0" smtClean="0">
                <a:solidFill>
                  <a:srgbClr val="0070C0"/>
                </a:solidFill>
                <a:latin typeface="ＭＳ Ｐゴシック" pitchFamily="50" charset="-128"/>
                <a:ea typeface="ＭＳ Ｐゴシック" pitchFamily="50" charset="-128"/>
              </a:rPr>
              <a:t>（化学的酸素消費量）</a:t>
            </a:r>
            <a:endParaRPr kumimoji="1" lang="ja-JP" altLang="en-US" baseline="0" dirty="0">
              <a:solidFill>
                <a:srgbClr val="0070C0"/>
              </a:solidFill>
              <a:latin typeface="ＭＳ Ｐゴシック" pitchFamily="50" charset="-128"/>
              <a:ea typeface="ＭＳ Ｐゴシック" pitchFamily="50" charset="-128"/>
            </a:endParaRPr>
          </a:p>
        </p:txBody>
      </p:sp>
      <p:sp>
        <p:nvSpPr>
          <p:cNvPr id="389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5" name="正方形/長方形 4"/>
          <p:cNvSpPr/>
          <p:nvPr/>
        </p:nvSpPr>
        <p:spPr>
          <a:xfrm>
            <a:off x="1066800" y="1508591"/>
            <a:ext cx="7772400" cy="1477328"/>
          </a:xfrm>
          <a:prstGeom prst="rect">
            <a:avLst/>
          </a:prstGeom>
        </p:spPr>
        <p:txBody>
          <a:bodyPr wrap="square">
            <a:spAutoFit/>
          </a:bodyPr>
          <a:lstStyle/>
          <a:p>
            <a:r>
              <a:rPr lang="ja-JP" altLang="en-US" dirty="0"/>
              <a:t>例題１１</a:t>
            </a:r>
            <a:endParaRPr lang="en-US" altLang="ja-JP" dirty="0"/>
          </a:p>
          <a:p>
            <a:r>
              <a:rPr lang="ja-JP" altLang="en-US" dirty="0"/>
              <a:t>　</a:t>
            </a:r>
            <a:r>
              <a:rPr lang="en-US" altLang="ja-JP" dirty="0"/>
              <a:t>10</a:t>
            </a:r>
            <a:r>
              <a:rPr lang="ja-JP" altLang="en-US" dirty="0"/>
              <a:t>倍希釈した試料</a:t>
            </a:r>
            <a:r>
              <a:rPr lang="en-US" altLang="ja-JP" dirty="0"/>
              <a:t>100mL</a:t>
            </a:r>
            <a:r>
              <a:rPr lang="ja-JP" altLang="en-US" dirty="0"/>
              <a:t>を</a:t>
            </a:r>
            <a:r>
              <a:rPr lang="en-US" altLang="ja-JP" dirty="0"/>
              <a:t>5mmol/LKMnO</a:t>
            </a:r>
            <a:r>
              <a:rPr lang="en-US" altLang="ja-JP" baseline="-25000" dirty="0"/>
              <a:t>4</a:t>
            </a:r>
            <a:r>
              <a:rPr lang="ja-JP" altLang="en-US" dirty="0"/>
              <a:t>溶液（</a:t>
            </a:r>
            <a:r>
              <a:rPr lang="en-US" altLang="ja-JP" dirty="0"/>
              <a:t>f=1.001</a:t>
            </a:r>
            <a:r>
              <a:rPr lang="ja-JP" altLang="en-US" dirty="0"/>
              <a:t>）で滴定したところ，</a:t>
            </a:r>
            <a:r>
              <a:rPr lang="en-US" altLang="ja-JP" dirty="0"/>
              <a:t>4.25mL</a:t>
            </a:r>
            <a:r>
              <a:rPr lang="ja-JP" altLang="en-US" dirty="0"/>
              <a:t>を要した。ただし，空試験の滴定値は</a:t>
            </a:r>
            <a:r>
              <a:rPr lang="en-US" altLang="ja-JP" dirty="0"/>
              <a:t>0.05mL</a:t>
            </a:r>
            <a:r>
              <a:rPr lang="ja-JP" altLang="en-US" dirty="0"/>
              <a:t>とする</a:t>
            </a:r>
            <a:r>
              <a:rPr lang="ja-JP" altLang="en-US" dirty="0" smtClean="0"/>
              <a:t>。</a:t>
            </a:r>
            <a:endParaRPr lang="en-US" altLang="ja-JP" dirty="0" smtClean="0"/>
          </a:p>
          <a:p>
            <a:r>
              <a:rPr lang="ja-JP" altLang="en-US" dirty="0"/>
              <a:t>（２）この排水の排水量が</a:t>
            </a:r>
            <a:r>
              <a:rPr lang="en-US" altLang="ja-JP" dirty="0"/>
              <a:t>5000m</a:t>
            </a:r>
            <a:r>
              <a:rPr lang="en-US" altLang="ja-JP" baseline="30000" dirty="0"/>
              <a:t>3</a:t>
            </a:r>
            <a:r>
              <a:rPr lang="en-US" altLang="ja-JP" dirty="0"/>
              <a:t>/d</a:t>
            </a:r>
            <a:r>
              <a:rPr lang="ja-JP" altLang="en-US" dirty="0"/>
              <a:t>の時の</a:t>
            </a:r>
            <a:r>
              <a:rPr lang="en-US" altLang="ja-JP" dirty="0"/>
              <a:t>COD</a:t>
            </a:r>
            <a:r>
              <a:rPr lang="ja-JP" altLang="en-US" dirty="0"/>
              <a:t>による汚濁負荷量</a:t>
            </a:r>
            <a:r>
              <a:rPr lang="en-US" altLang="ja-JP" dirty="0"/>
              <a:t>[kg/d]</a:t>
            </a:r>
            <a:r>
              <a:rPr lang="ja-JP" altLang="en-US" dirty="0"/>
              <a:t>を求めなさい。</a:t>
            </a:r>
            <a:endParaRPr lang="en-US" altLang="ja-JP" dirty="0"/>
          </a:p>
        </p:txBody>
      </p:sp>
      <p:sp>
        <p:nvSpPr>
          <p:cNvPr id="17" name="テキスト ボックス 16"/>
          <p:cNvSpPr txBox="1"/>
          <p:nvPr/>
        </p:nvSpPr>
        <p:spPr>
          <a:xfrm>
            <a:off x="1259632" y="2992948"/>
            <a:ext cx="7272808" cy="923330"/>
          </a:xfrm>
          <a:prstGeom prst="rect">
            <a:avLst/>
          </a:prstGeom>
          <a:noFill/>
        </p:spPr>
        <p:txBody>
          <a:bodyPr wrap="square" rtlCol="0">
            <a:spAutoFit/>
          </a:bodyPr>
          <a:lstStyle/>
          <a:p>
            <a:r>
              <a:rPr lang="en-US" altLang="ja-JP" dirty="0" smtClean="0">
                <a:latin typeface="Century" pitchFamily="18" charset="0"/>
                <a:ea typeface="HG丸ｺﾞｼｯｸM-PRO" pitchFamily="50" charset="-128"/>
                <a:cs typeface="Times New Roman" pitchFamily="18" charset="0"/>
              </a:rPr>
              <a:t>T</a:t>
            </a:r>
            <a:r>
              <a:rPr lang="ja-JP" altLang="en-US" dirty="0" smtClean="0">
                <a:latin typeface="HG丸ｺﾞｼｯｸM-PRO" pitchFamily="50" charset="-128"/>
                <a:ea typeface="HG丸ｺﾞｼｯｸM-PRO" pitchFamily="50" charset="-128"/>
              </a:rPr>
              <a:t>：汚泥負荷量</a:t>
            </a:r>
            <a:r>
              <a:rPr lang="en-US" altLang="ja-JP" dirty="0" smtClean="0">
                <a:latin typeface="HG丸ｺﾞｼｯｸM-PRO" pitchFamily="50" charset="-128"/>
                <a:ea typeface="HG丸ｺﾞｼｯｸM-PRO" pitchFamily="50" charset="-128"/>
              </a:rPr>
              <a:t>[kg/d]</a:t>
            </a:r>
          </a:p>
          <a:p>
            <a:r>
              <a:rPr kumimoji="1" lang="en-US" altLang="ja-JP" dirty="0" smtClean="0">
                <a:latin typeface="Century" pitchFamily="18" charset="0"/>
                <a:ea typeface="HG丸ｺﾞｼｯｸM-PRO" pitchFamily="50" charset="-128"/>
                <a:cs typeface="Times New Roman" pitchFamily="18" charset="0"/>
              </a:rPr>
              <a:t>Q</a:t>
            </a:r>
            <a:r>
              <a:rPr kumimoji="1" lang="ja-JP" altLang="en-US" dirty="0" smtClean="0">
                <a:latin typeface="HG丸ｺﾞｼｯｸM-PRO" pitchFamily="50" charset="-128"/>
                <a:ea typeface="HG丸ｺﾞｼｯｸM-PRO" pitchFamily="50" charset="-128"/>
              </a:rPr>
              <a:t>：排出中の汚濁物質の濃度</a:t>
            </a:r>
            <a:r>
              <a:rPr kumimoji="1" lang="en-US" altLang="ja-JP" dirty="0" smtClean="0">
                <a:latin typeface="HG丸ｺﾞｼｯｸM-PRO" pitchFamily="50" charset="-128"/>
                <a:ea typeface="HG丸ｺﾞｼｯｸM-PRO" pitchFamily="50" charset="-128"/>
              </a:rPr>
              <a:t>[mg/L]</a:t>
            </a:r>
          </a:p>
          <a:p>
            <a:r>
              <a:rPr lang="en-US" altLang="ja-JP" dirty="0" smtClean="0">
                <a:latin typeface="Century" pitchFamily="18" charset="0"/>
                <a:ea typeface="HG丸ｺﾞｼｯｸM-PRO" pitchFamily="50" charset="-128"/>
                <a:cs typeface="Times New Roman" pitchFamily="18" charset="0"/>
              </a:rPr>
              <a:t>C</a:t>
            </a:r>
            <a:r>
              <a:rPr lang="ja-JP" altLang="en-US" dirty="0" smtClean="0">
                <a:latin typeface="HG丸ｺﾞｼｯｸM-PRO" pitchFamily="50" charset="-128"/>
                <a:ea typeface="HG丸ｺﾞｼｯｸM-PRO" pitchFamily="50" charset="-128"/>
              </a:rPr>
              <a:t>：１日の排出量</a:t>
            </a:r>
            <a:r>
              <a:rPr lang="en-US" altLang="ja-JP" dirty="0" smtClean="0">
                <a:latin typeface="HG丸ｺﾞｼｯｸM-PRO" pitchFamily="50" charset="-128"/>
                <a:ea typeface="HG丸ｺﾞｼｯｸM-PRO" pitchFamily="50" charset="-128"/>
              </a:rPr>
              <a:t>[m</a:t>
            </a:r>
            <a:r>
              <a:rPr lang="en-US" altLang="ja-JP" baseline="30000" dirty="0" smtClean="0">
                <a:latin typeface="HG丸ｺﾞｼｯｸM-PRO" pitchFamily="50" charset="-128"/>
                <a:ea typeface="HG丸ｺﾞｼｯｸM-PRO" pitchFamily="50" charset="-128"/>
              </a:rPr>
              <a:t>3</a:t>
            </a:r>
            <a:r>
              <a:rPr lang="en-US" altLang="ja-JP" dirty="0" smtClean="0">
                <a:latin typeface="HG丸ｺﾞｼｯｸM-PRO" pitchFamily="50" charset="-128"/>
                <a:ea typeface="HG丸ｺﾞｼｯｸM-PRO" pitchFamily="50" charset="-128"/>
              </a:rPr>
              <a:t>/d]</a:t>
            </a:r>
            <a:endParaRPr kumimoji="1" lang="en-US" altLang="ja-JP" dirty="0" smtClean="0">
              <a:latin typeface="HG丸ｺﾞｼｯｸM-PRO" pitchFamily="50" charset="-128"/>
              <a:ea typeface="HG丸ｺﾞｼｯｸM-PRO" pitchFamily="50" charset="-128"/>
            </a:endParaRPr>
          </a:p>
        </p:txBody>
      </p:sp>
      <p:graphicFrame>
        <p:nvGraphicFramePr>
          <p:cNvPr id="18" name="Object 2"/>
          <p:cNvGraphicFramePr>
            <a:graphicFrameLocks noChangeAspect="1"/>
          </p:cNvGraphicFramePr>
          <p:nvPr>
            <p:extLst>
              <p:ext uri="{D42A27DB-BD31-4B8C-83A1-F6EECF244321}">
                <p14:modId xmlns:p14="http://schemas.microsoft.com/office/powerpoint/2010/main" val="958780301"/>
              </p:ext>
            </p:extLst>
          </p:nvPr>
        </p:nvGraphicFramePr>
        <p:xfrm>
          <a:off x="1665288" y="4001691"/>
          <a:ext cx="2906712" cy="727075"/>
        </p:xfrm>
        <a:graphic>
          <a:graphicData uri="http://schemas.openxmlformats.org/presentationml/2006/ole">
            <mc:AlternateContent xmlns:mc="http://schemas.openxmlformats.org/markup-compatibility/2006">
              <mc:Choice xmlns:v="urn:schemas-microsoft-com:vml" Requires="v">
                <p:oleObj spid="_x0000_s357390" name="数式" r:id="rId4" imgW="914400" imgH="228600" progId="Equation.3">
                  <p:embed/>
                </p:oleObj>
              </mc:Choice>
              <mc:Fallback>
                <p:oleObj name="数式" r:id="rId4" imgW="914400" imgH="228600" progId="Equation.3">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5288" y="4001691"/>
                        <a:ext cx="2906712"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 name="Object 2"/>
          <p:cNvGraphicFramePr>
            <a:graphicFrameLocks noChangeAspect="1"/>
          </p:cNvGraphicFramePr>
          <p:nvPr>
            <p:extLst>
              <p:ext uri="{D42A27DB-BD31-4B8C-83A1-F6EECF244321}">
                <p14:modId xmlns:p14="http://schemas.microsoft.com/office/powerpoint/2010/main" val="1729064941"/>
              </p:ext>
            </p:extLst>
          </p:nvPr>
        </p:nvGraphicFramePr>
        <p:xfrm>
          <a:off x="2051720" y="4808538"/>
          <a:ext cx="3756025" cy="647700"/>
        </p:xfrm>
        <a:graphic>
          <a:graphicData uri="http://schemas.openxmlformats.org/presentationml/2006/ole">
            <mc:AlternateContent xmlns:mc="http://schemas.openxmlformats.org/markup-compatibility/2006">
              <mc:Choice xmlns:v="urn:schemas-microsoft-com:vml" Requires="v">
                <p:oleObj spid="_x0000_s357391" name="数式" r:id="rId6" imgW="1180800" imgH="203040" progId="Equation.3">
                  <p:embed/>
                </p:oleObj>
              </mc:Choice>
              <mc:Fallback>
                <p:oleObj name="数式" r:id="rId6" imgW="1180800" imgH="203040" progId="Equation.3">
                  <p:embed/>
                  <p:pic>
                    <p:nvPicPr>
                      <p:cNvPr id="0"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1720" y="4808538"/>
                        <a:ext cx="375602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 name="Object 2"/>
          <p:cNvGraphicFramePr>
            <a:graphicFrameLocks noChangeAspect="1"/>
          </p:cNvGraphicFramePr>
          <p:nvPr>
            <p:extLst>
              <p:ext uri="{D42A27DB-BD31-4B8C-83A1-F6EECF244321}">
                <p14:modId xmlns:p14="http://schemas.microsoft.com/office/powerpoint/2010/main" val="327726115"/>
              </p:ext>
            </p:extLst>
          </p:nvPr>
        </p:nvGraphicFramePr>
        <p:xfrm>
          <a:off x="2132013" y="5737225"/>
          <a:ext cx="2582862" cy="644525"/>
        </p:xfrm>
        <a:graphic>
          <a:graphicData uri="http://schemas.openxmlformats.org/presentationml/2006/ole">
            <mc:AlternateContent xmlns:mc="http://schemas.openxmlformats.org/markup-compatibility/2006">
              <mc:Choice xmlns:v="urn:schemas-microsoft-com:vml" Requires="v">
                <p:oleObj spid="_x0000_s357392" name="数式" r:id="rId8" imgW="812520" imgH="203040" progId="Equation.3">
                  <p:embed/>
                </p:oleObj>
              </mc:Choice>
              <mc:Fallback>
                <p:oleObj name="数式" r:id="rId8" imgW="812520" imgH="203040" progId="Equation.3">
                  <p:embed/>
                  <p:pic>
                    <p:nvPicPr>
                      <p:cNvPr id="0"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32013" y="5737225"/>
                        <a:ext cx="2582862"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 name="テキスト ボックス 20"/>
          <p:cNvSpPr txBox="1"/>
          <p:nvPr/>
        </p:nvSpPr>
        <p:spPr>
          <a:xfrm>
            <a:off x="5076056" y="3240000"/>
            <a:ext cx="1872208" cy="369332"/>
          </a:xfrm>
          <a:prstGeom prst="rect">
            <a:avLst/>
          </a:prstGeom>
          <a:noFill/>
        </p:spPr>
        <p:txBody>
          <a:bodyPr wrap="square" rtlCol="0">
            <a:spAutoFit/>
          </a:bodyPr>
          <a:lstStyle/>
          <a:p>
            <a:r>
              <a:rPr kumimoji="1" lang="en-US" altLang="ja-JP" dirty="0" smtClean="0">
                <a:latin typeface="HG丸ｺﾞｼｯｸM-PRO" pitchFamily="50" charset="-128"/>
                <a:ea typeface="HG丸ｺﾞｼｯｸM-PRO" pitchFamily="50" charset="-128"/>
              </a:rPr>
              <a:t>=84.1[mg/L]</a:t>
            </a:r>
          </a:p>
        </p:txBody>
      </p:sp>
      <p:sp>
        <p:nvSpPr>
          <p:cNvPr id="22" name="テキスト ボックス 21"/>
          <p:cNvSpPr txBox="1"/>
          <p:nvPr/>
        </p:nvSpPr>
        <p:spPr>
          <a:xfrm>
            <a:off x="3851920" y="3523874"/>
            <a:ext cx="2376264" cy="369332"/>
          </a:xfrm>
          <a:prstGeom prst="rect">
            <a:avLst/>
          </a:prstGeom>
          <a:noFill/>
        </p:spPr>
        <p:txBody>
          <a:bodyPr wrap="square" rtlCol="0">
            <a:spAutoFit/>
          </a:bodyPr>
          <a:lstStyle/>
          <a:p>
            <a:r>
              <a:rPr lang="en-US" altLang="ja-JP" dirty="0" smtClean="0">
                <a:latin typeface="HG丸ｺﾞｼｯｸM-PRO" pitchFamily="50" charset="-128"/>
                <a:ea typeface="HG丸ｺﾞｼｯｸM-PRO" pitchFamily="50" charset="-128"/>
              </a:rPr>
              <a:t>=5000[m</a:t>
            </a:r>
            <a:r>
              <a:rPr lang="en-US" altLang="ja-JP" baseline="30000" dirty="0" smtClean="0">
                <a:latin typeface="HG丸ｺﾞｼｯｸM-PRO" pitchFamily="50" charset="-128"/>
                <a:ea typeface="HG丸ｺﾞｼｯｸM-PRO" pitchFamily="50" charset="-128"/>
              </a:rPr>
              <a:t>3</a:t>
            </a:r>
            <a:r>
              <a:rPr lang="en-US" altLang="ja-JP" dirty="0" smtClean="0">
                <a:latin typeface="HG丸ｺﾞｼｯｸM-PRO" pitchFamily="50" charset="-128"/>
                <a:ea typeface="HG丸ｺﾞｼｯｸM-PRO" pitchFamily="50" charset="-128"/>
              </a:rPr>
              <a:t>/d]</a:t>
            </a:r>
            <a:endParaRPr kumimoji="1" lang="en-US" altLang="ja-JP" dirty="0" smtClean="0">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3415962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2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baseline="0" dirty="0" smtClean="0">
                <a:solidFill>
                  <a:srgbClr val="0070C0"/>
                </a:solidFill>
                <a:latin typeface="+mj-ea"/>
              </a:rPr>
              <a:t>SS</a:t>
            </a:r>
            <a:r>
              <a:rPr lang="ja-JP" altLang="en-US" baseline="0" dirty="0" smtClean="0">
                <a:solidFill>
                  <a:srgbClr val="0070C0"/>
                </a:solidFill>
                <a:latin typeface="+mj-ea"/>
              </a:rPr>
              <a:t> （浮遊・懸濁物質）</a:t>
            </a:r>
            <a:endParaRPr kumimoji="1" lang="ja-JP" altLang="en-US" baseline="0" dirty="0">
              <a:solidFill>
                <a:srgbClr val="0070C0"/>
              </a:solidFill>
              <a:latin typeface="+mj-ea"/>
            </a:endParaRPr>
          </a:p>
        </p:txBody>
      </p:sp>
      <p:sp>
        <p:nvSpPr>
          <p:cNvPr id="3" name="コンテンツ プレースホルダ 2"/>
          <p:cNvSpPr>
            <a:spLocks noGrp="1"/>
          </p:cNvSpPr>
          <p:nvPr>
            <p:ph idx="1"/>
          </p:nvPr>
        </p:nvSpPr>
        <p:spPr/>
        <p:txBody>
          <a:bodyPr/>
          <a:lstStyle/>
          <a:p>
            <a:pPr>
              <a:buFont typeface="Wingdings" pitchFamily="2" charset="2"/>
              <a:buChar char="l"/>
            </a:pPr>
            <a:r>
              <a:rPr lang="ja-JP" altLang="en-US" sz="2800" dirty="0" smtClean="0">
                <a:latin typeface="HG丸ｺﾞｼｯｸM-PRO" pitchFamily="50" charset="-128"/>
                <a:ea typeface="HG丸ｺﾞｼｯｸM-PRO" pitchFamily="50" charset="-128"/>
              </a:rPr>
              <a:t>水中に浮遊する不溶性の物質</a:t>
            </a:r>
            <a:endParaRPr lang="en-US" altLang="ja-JP" sz="2800" dirty="0" smtClean="0">
              <a:latin typeface="HG丸ｺﾞｼｯｸM-PRO" pitchFamily="50" charset="-128"/>
              <a:ea typeface="HG丸ｺﾞｼｯｸM-PRO" pitchFamily="50" charset="-128"/>
            </a:endParaRPr>
          </a:p>
          <a:p>
            <a:pPr>
              <a:buFont typeface="Wingdings" pitchFamily="2" charset="2"/>
              <a:buChar char="l"/>
            </a:pPr>
            <a:r>
              <a:rPr lang="ja-JP" altLang="en-US" sz="2800" dirty="0" smtClean="0">
                <a:latin typeface="HG丸ｺﾞｼｯｸM-PRO" pitchFamily="50" charset="-128"/>
                <a:ea typeface="HG丸ｺﾞｼｯｸM-PRO" pitchFamily="50" charset="-128"/>
              </a:rPr>
              <a:t>水の濁りの指標</a:t>
            </a:r>
            <a:endParaRPr lang="en-US" altLang="ja-JP" sz="2800" dirty="0" smtClean="0">
              <a:latin typeface="HG丸ｺﾞｼｯｸM-PRO" pitchFamily="50" charset="-128"/>
              <a:ea typeface="HG丸ｺﾞｼｯｸM-PRO" pitchFamily="50" charset="-128"/>
            </a:endParaRPr>
          </a:p>
          <a:p>
            <a:pPr>
              <a:buFont typeface="Wingdings" pitchFamily="2" charset="2"/>
              <a:buChar char="l"/>
            </a:pPr>
            <a:r>
              <a:rPr lang="ja-JP" altLang="en-US" sz="2800" dirty="0" smtClean="0">
                <a:latin typeface="HG丸ｺﾞｼｯｸM-PRO" pitchFamily="50" charset="-128"/>
                <a:ea typeface="HG丸ｺﾞｼｯｸM-PRO" pitchFamily="50" charset="-128"/>
              </a:rPr>
              <a:t>目の開き</a:t>
            </a:r>
            <a:r>
              <a:rPr lang="en-US" altLang="ja-JP" sz="2800" dirty="0" smtClean="0">
                <a:latin typeface="HG丸ｺﾞｼｯｸM-PRO" pitchFamily="50" charset="-128"/>
                <a:ea typeface="HG丸ｺﾞｼｯｸM-PRO" pitchFamily="50" charset="-128"/>
              </a:rPr>
              <a:t>2mm</a:t>
            </a:r>
            <a:r>
              <a:rPr lang="ja-JP" altLang="en-US" sz="2800" dirty="0" smtClean="0">
                <a:latin typeface="HG丸ｺﾞｼｯｸM-PRO" pitchFamily="50" charset="-128"/>
                <a:ea typeface="HG丸ｺﾞｼｯｸM-PRO" pitchFamily="50" charset="-128"/>
              </a:rPr>
              <a:t>のふるいを通過した試料を外孔</a:t>
            </a:r>
            <a:r>
              <a:rPr lang="en-US" altLang="ja-JP" sz="2800" dirty="0" smtClean="0">
                <a:latin typeface="HG丸ｺﾞｼｯｸM-PRO" pitchFamily="50" charset="-128"/>
                <a:ea typeface="HG丸ｺﾞｼｯｸM-PRO" pitchFamily="50" charset="-128"/>
              </a:rPr>
              <a:t>1μm</a:t>
            </a:r>
            <a:r>
              <a:rPr lang="ja-JP" altLang="en-US" sz="2800" dirty="0" smtClean="0">
                <a:latin typeface="HG丸ｺﾞｼｯｸM-PRO" pitchFamily="50" charset="-128"/>
                <a:ea typeface="HG丸ｺﾞｼｯｸM-PRO" pitchFamily="50" charset="-128"/>
              </a:rPr>
              <a:t>のガラス繊維</a:t>
            </a:r>
            <a:r>
              <a:rPr lang="ja-JP" altLang="en-US" sz="2800" dirty="0" err="1" smtClean="0">
                <a:latin typeface="HG丸ｺﾞｼｯｸM-PRO" pitchFamily="50" charset="-128"/>
                <a:ea typeface="HG丸ｺﾞｼｯｸM-PRO" pitchFamily="50" charset="-128"/>
              </a:rPr>
              <a:t>ろ</a:t>
            </a:r>
            <a:r>
              <a:rPr lang="ja-JP" altLang="en-US" sz="2800" dirty="0" smtClean="0">
                <a:latin typeface="HG丸ｺﾞｼｯｸM-PRO" pitchFamily="50" charset="-128"/>
                <a:ea typeface="HG丸ｺﾞｼｯｸM-PRO" pitchFamily="50" charset="-128"/>
              </a:rPr>
              <a:t>紙でろ過し，ろ紙に残った物質を</a:t>
            </a:r>
            <a:r>
              <a:rPr lang="en-US" altLang="ja-JP" sz="2800" dirty="0" smtClean="0">
                <a:latin typeface="HG丸ｺﾞｼｯｸM-PRO" pitchFamily="50" charset="-128"/>
                <a:ea typeface="HG丸ｺﾞｼｯｸM-PRO" pitchFamily="50" charset="-128"/>
              </a:rPr>
              <a:t>105</a:t>
            </a:r>
            <a:r>
              <a:rPr lang="ja-JP" altLang="en-US" sz="2800" dirty="0" smtClean="0">
                <a:latin typeface="HG丸ｺﾞｼｯｸM-PRO" pitchFamily="50" charset="-128"/>
                <a:ea typeface="HG丸ｺﾞｼｯｸM-PRO" pitchFamily="50" charset="-128"/>
              </a:rPr>
              <a:t>℃から</a:t>
            </a:r>
            <a:r>
              <a:rPr lang="en-US" altLang="ja-JP" sz="2800" dirty="0" smtClean="0">
                <a:latin typeface="HG丸ｺﾞｼｯｸM-PRO" pitchFamily="50" charset="-128"/>
                <a:ea typeface="HG丸ｺﾞｼｯｸM-PRO" pitchFamily="50" charset="-128"/>
              </a:rPr>
              <a:t>110</a:t>
            </a:r>
            <a:r>
              <a:rPr lang="ja-JP" altLang="en-US" sz="2800" dirty="0" smtClean="0">
                <a:latin typeface="HG丸ｺﾞｼｯｸM-PRO" pitchFamily="50" charset="-128"/>
                <a:ea typeface="HG丸ｺﾞｼｯｸM-PRO" pitchFamily="50" charset="-128"/>
              </a:rPr>
              <a:t>℃で</a:t>
            </a:r>
            <a:r>
              <a:rPr lang="en-US" altLang="ja-JP" sz="2800" dirty="0" smtClean="0">
                <a:latin typeface="HG丸ｺﾞｼｯｸM-PRO" pitchFamily="50" charset="-128"/>
                <a:ea typeface="HG丸ｺﾞｼｯｸM-PRO" pitchFamily="50" charset="-128"/>
              </a:rPr>
              <a:t>2</a:t>
            </a:r>
            <a:r>
              <a:rPr lang="ja-JP" altLang="en-US" sz="2800" dirty="0" smtClean="0">
                <a:latin typeface="HG丸ｺﾞｼｯｸM-PRO" pitchFamily="50" charset="-128"/>
                <a:ea typeface="HG丸ｺﾞｼｯｸM-PRO" pitchFamily="50" charset="-128"/>
              </a:rPr>
              <a:t>時間乾燥させた時の質量</a:t>
            </a:r>
            <a:endParaRPr lang="en-US" altLang="ja-JP" sz="2800" dirty="0" smtClean="0">
              <a:latin typeface="HG丸ｺﾞｼｯｸM-PRO" pitchFamily="50" charset="-128"/>
              <a:ea typeface="HG丸ｺﾞｼｯｸM-PRO" pitchFamily="50" charset="-128"/>
            </a:endParaRPr>
          </a:p>
          <a:p>
            <a:pPr>
              <a:buFont typeface="Wingdings" pitchFamily="2" charset="2"/>
              <a:buChar char="l"/>
            </a:pPr>
            <a:endParaRPr kumimoji="1" lang="ja-JP" altLang="en-US" sz="2800" baseline="0" dirty="0">
              <a:latin typeface="HG丸ｺﾞｼｯｸM-PRO" pitchFamily="50" charset="-128"/>
              <a:ea typeface="HG丸ｺﾞｼｯｸM-PRO" pitchFamily="50" charset="-128"/>
            </a:endParaRPr>
          </a:p>
        </p:txBody>
      </p:sp>
      <p:sp>
        <p:nvSpPr>
          <p:cNvPr id="7" name="テキスト ボックス 6"/>
          <p:cNvSpPr txBox="1"/>
          <p:nvPr/>
        </p:nvSpPr>
        <p:spPr>
          <a:xfrm>
            <a:off x="1619672" y="5489937"/>
            <a:ext cx="7344816" cy="1323439"/>
          </a:xfrm>
          <a:prstGeom prst="rect">
            <a:avLst/>
          </a:prstGeom>
          <a:noFill/>
        </p:spPr>
        <p:txBody>
          <a:bodyPr wrap="square" rtlCol="0">
            <a:spAutoFit/>
          </a:bodyPr>
          <a:lstStyle/>
          <a:p>
            <a:r>
              <a:rPr kumimoji="1" lang="en-US" altLang="ja-JP" sz="2000" dirty="0" smtClean="0">
                <a:latin typeface="Century" pitchFamily="18" charset="0"/>
                <a:cs typeface="Times New Roman" pitchFamily="18" charset="0"/>
              </a:rPr>
              <a:t>SS</a:t>
            </a:r>
            <a:r>
              <a:rPr lang="ja-JP" altLang="en-US" sz="2000" dirty="0" smtClean="0"/>
              <a:t>：</a:t>
            </a:r>
            <a:r>
              <a:rPr kumimoji="1" lang="ja-JP" altLang="en-US" sz="2000" dirty="0" smtClean="0"/>
              <a:t>浮遊・懸濁物質</a:t>
            </a:r>
            <a:r>
              <a:rPr kumimoji="1" lang="en-US" altLang="ja-JP" sz="2000" dirty="0" smtClean="0">
                <a:latin typeface="HG丸ｺﾞｼｯｸM-PRO" pitchFamily="50" charset="-128"/>
                <a:ea typeface="HG丸ｺﾞｼｯｸM-PRO" pitchFamily="50" charset="-128"/>
              </a:rPr>
              <a:t>[</a:t>
            </a:r>
            <a:r>
              <a:rPr lang="en-US" altLang="ja-JP" sz="2000" dirty="0" smtClean="0">
                <a:latin typeface="HG丸ｺﾞｼｯｸM-PRO" pitchFamily="50" charset="-128"/>
                <a:ea typeface="HG丸ｺﾞｼｯｸM-PRO" pitchFamily="50" charset="-128"/>
              </a:rPr>
              <a:t>mg/L]</a:t>
            </a:r>
            <a:endParaRPr kumimoji="1" lang="en-US" altLang="ja-JP" sz="2000" dirty="0" smtClean="0">
              <a:latin typeface="HG丸ｺﾞｼｯｸM-PRO" pitchFamily="50" charset="-128"/>
              <a:ea typeface="HG丸ｺﾞｼｯｸM-PRO" pitchFamily="50" charset="-128"/>
            </a:endParaRPr>
          </a:p>
          <a:p>
            <a:r>
              <a:rPr lang="en-US" altLang="ja-JP" sz="2000" dirty="0" smtClean="0">
                <a:latin typeface="Century" pitchFamily="18" charset="0"/>
                <a:ea typeface="HG丸ｺﾞｼｯｸM-PRO" pitchFamily="50" charset="-128"/>
                <a:cs typeface="Times New Roman" pitchFamily="18" charset="0"/>
              </a:rPr>
              <a:t>a</a:t>
            </a:r>
            <a:r>
              <a:rPr lang="ja-JP" altLang="en-US" sz="2000" dirty="0" smtClean="0">
                <a:latin typeface="HG丸ｺﾞｼｯｸM-PRO" pitchFamily="50" charset="-128"/>
                <a:ea typeface="HG丸ｺﾞｼｯｸM-PRO" pitchFamily="50" charset="-128"/>
              </a:rPr>
              <a:t>：ろ過乾燥後のろ過材および浮遊・懸濁物質の質量</a:t>
            </a:r>
            <a:r>
              <a:rPr lang="en-US" altLang="ja-JP" sz="2000" dirty="0" smtClean="0">
                <a:latin typeface="HG丸ｺﾞｼｯｸM-PRO" pitchFamily="50" charset="-128"/>
                <a:ea typeface="HG丸ｺﾞｼｯｸM-PRO" pitchFamily="50" charset="-128"/>
              </a:rPr>
              <a:t>[mg]</a:t>
            </a:r>
          </a:p>
          <a:p>
            <a:r>
              <a:rPr lang="en-US" altLang="ja-JP" sz="2000" dirty="0" smtClean="0">
                <a:latin typeface="Century" pitchFamily="18" charset="0"/>
                <a:ea typeface="HG丸ｺﾞｼｯｸM-PRO" pitchFamily="50" charset="-128"/>
                <a:cs typeface="Times New Roman" pitchFamily="18" charset="0"/>
              </a:rPr>
              <a:t>b</a:t>
            </a:r>
            <a:r>
              <a:rPr lang="ja-JP" altLang="en-US" sz="2000" dirty="0" smtClean="0">
                <a:latin typeface="HG丸ｺﾞｼｯｸM-PRO" pitchFamily="50" charset="-128"/>
                <a:ea typeface="HG丸ｺﾞｼｯｸM-PRO" pitchFamily="50" charset="-128"/>
                <a:cs typeface="Times New Roman" pitchFamily="18" charset="0"/>
              </a:rPr>
              <a:t>：ろ過材の質量</a:t>
            </a:r>
            <a:r>
              <a:rPr lang="en-US" altLang="ja-JP" sz="2000" dirty="0" smtClean="0">
                <a:latin typeface="HG丸ｺﾞｼｯｸM-PRO" pitchFamily="50" charset="-128"/>
                <a:ea typeface="HG丸ｺﾞｼｯｸM-PRO" pitchFamily="50" charset="-128"/>
                <a:cs typeface="Times New Roman" pitchFamily="18" charset="0"/>
              </a:rPr>
              <a:t>[mg]</a:t>
            </a:r>
          </a:p>
          <a:p>
            <a:r>
              <a:rPr lang="en-US" altLang="ja-JP" sz="2000" dirty="0" smtClean="0">
                <a:latin typeface="Century" pitchFamily="18" charset="0"/>
                <a:ea typeface="HG丸ｺﾞｼｯｸM-PRO" pitchFamily="50" charset="-128"/>
                <a:cs typeface="Times New Roman" pitchFamily="18" charset="0"/>
              </a:rPr>
              <a:t>V</a:t>
            </a:r>
            <a:r>
              <a:rPr kumimoji="1" lang="ja-JP" altLang="en-US" sz="2000" dirty="0" smtClean="0">
                <a:latin typeface="HG丸ｺﾞｼｯｸM-PRO" pitchFamily="50" charset="-128"/>
                <a:ea typeface="HG丸ｺﾞｼｯｸM-PRO" pitchFamily="50" charset="-128"/>
              </a:rPr>
              <a:t>：試料の量</a:t>
            </a:r>
            <a:r>
              <a:rPr kumimoji="1" lang="en-US" altLang="ja-JP" sz="2000" dirty="0" smtClean="0">
                <a:latin typeface="HG丸ｺﾞｼｯｸM-PRO" pitchFamily="50" charset="-128"/>
                <a:ea typeface="HG丸ｺﾞｼｯｸM-PRO" pitchFamily="50" charset="-128"/>
              </a:rPr>
              <a:t>[mL</a:t>
            </a:r>
            <a:r>
              <a:rPr lang="en-US" altLang="ja-JP" sz="2000" dirty="0" smtClean="0">
                <a:latin typeface="HG丸ｺﾞｼｯｸM-PRO" pitchFamily="50" charset="-128"/>
                <a:ea typeface="HG丸ｺﾞｼｯｸM-PRO" pitchFamily="50" charset="-128"/>
              </a:rPr>
              <a:t>]</a:t>
            </a:r>
            <a:endParaRPr kumimoji="1" lang="ja-JP" altLang="en-US" sz="2000" dirty="0">
              <a:latin typeface="HG丸ｺﾞｼｯｸM-PRO" pitchFamily="50" charset="-128"/>
              <a:ea typeface="HG丸ｺﾞｼｯｸM-PRO" pitchFamily="50" charset="-128"/>
            </a:endParaRPr>
          </a:p>
        </p:txBody>
      </p:sp>
      <p:graphicFrame>
        <p:nvGraphicFramePr>
          <p:cNvPr id="50180" name="Object 4"/>
          <p:cNvGraphicFramePr>
            <a:graphicFrameLocks noChangeAspect="1"/>
          </p:cNvGraphicFramePr>
          <p:nvPr/>
        </p:nvGraphicFramePr>
        <p:xfrm>
          <a:off x="1763687" y="4403452"/>
          <a:ext cx="3595615" cy="1185788"/>
        </p:xfrm>
        <a:graphic>
          <a:graphicData uri="http://schemas.openxmlformats.org/presentationml/2006/ole">
            <mc:AlternateContent xmlns:mc="http://schemas.openxmlformats.org/markup-compatibility/2006">
              <mc:Choice xmlns:v="urn:schemas-microsoft-com:vml" Requires="v">
                <p:oleObj spid="_x0000_s50218" name="数式" r:id="rId4" imgW="1193800" imgH="393700" progId="Equation.3">
                  <p:embed/>
                </p:oleObj>
              </mc:Choice>
              <mc:Fallback>
                <p:oleObj name="数式" r:id="rId4" imgW="1193800" imgH="393700" progId="Equation.3">
                  <p:embed/>
                  <p:pic>
                    <p:nvPicPr>
                      <p:cNvPr id="0"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3687" y="4403452"/>
                        <a:ext cx="3595615" cy="11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正方形/長方形 5"/>
          <p:cNvSpPr/>
          <p:nvPr/>
        </p:nvSpPr>
        <p:spPr>
          <a:xfrm>
            <a:off x="6180514" y="1296000"/>
            <a:ext cx="2351926" cy="369332"/>
          </a:xfrm>
          <a:prstGeom prst="rect">
            <a:avLst/>
          </a:prstGeom>
        </p:spPr>
        <p:txBody>
          <a:bodyPr wrap="none">
            <a:spAutoFit/>
          </a:bodyPr>
          <a:lstStyle/>
          <a:p>
            <a:r>
              <a:rPr lang="en-US" altLang="ja-JP" smtClean="0">
                <a:solidFill>
                  <a:srgbClr val="404040"/>
                </a:solidFill>
              </a:rPr>
              <a:t>SS</a:t>
            </a:r>
            <a:r>
              <a:rPr lang="ja-JP" altLang="en-US" dirty="0" smtClean="0">
                <a:solidFill>
                  <a:srgbClr val="404040"/>
                </a:solidFill>
              </a:rPr>
              <a:t>：</a:t>
            </a:r>
            <a:r>
              <a:rPr lang="en-US" altLang="ja-JP" dirty="0" smtClean="0"/>
              <a:t>Suspended </a:t>
            </a:r>
            <a:r>
              <a:rPr lang="en-US" altLang="ja-JP" dirty="0"/>
              <a:t>Solid</a:t>
            </a:r>
            <a:endParaRPr lang="ja-JP"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50180"/>
                                        </p:tgtEl>
                                        <p:attrNameLst>
                                          <p:attrName>style.visibility</p:attrName>
                                        </p:attrNameLst>
                                      </p:cBhvr>
                                      <p:to>
                                        <p:strVal val="visible"/>
                                      </p:to>
                                    </p:set>
                                    <p:animEffect transition="in" filter="fade">
                                      <p:cBhvr>
                                        <p:cTn id="10" dur="500"/>
                                        <p:tgtEl>
                                          <p:spTgt spid="50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baseline="0" dirty="0" smtClean="0">
                <a:solidFill>
                  <a:srgbClr val="0070C0"/>
                </a:solidFill>
                <a:latin typeface="+mn-ea"/>
                <a:ea typeface="+mn-ea"/>
              </a:rPr>
              <a:t>エネルギー資源</a:t>
            </a:r>
            <a:endParaRPr kumimoji="1" lang="ja-JP" altLang="en-US" baseline="0" dirty="0">
              <a:solidFill>
                <a:srgbClr val="0070C0"/>
              </a:solidFill>
              <a:latin typeface="+mn-ea"/>
              <a:ea typeface="+mn-ea"/>
            </a:endParaRPr>
          </a:p>
        </p:txBody>
      </p:sp>
      <p:graphicFrame>
        <p:nvGraphicFramePr>
          <p:cNvPr id="8" name="コンテンツ プレースホルダ 5"/>
          <p:cNvGraphicFramePr>
            <a:graphicFrameLocks noGrp="1"/>
          </p:cNvGraphicFramePr>
          <p:nvPr>
            <p:ph idx="1"/>
          </p:nvPr>
        </p:nvGraphicFramePr>
        <p:xfrm>
          <a:off x="1066800" y="1676400"/>
          <a:ext cx="7897688" cy="3328640"/>
        </p:xfrm>
        <a:graphic>
          <a:graphicData uri="http://schemas.openxmlformats.org/drawingml/2006/table">
            <a:tbl>
              <a:tblPr bandRow="1">
                <a:tableStyleId>{BC89EF96-8CEA-46FF-86C4-4CE0E7609802}</a:tableStyleId>
              </a:tblPr>
              <a:tblGrid>
                <a:gridCol w="7897688"/>
              </a:tblGrid>
              <a:tr h="60838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3200" baseline="0" dirty="0" smtClean="0">
                          <a:latin typeface="HG丸ｺﾞｼｯｸM-PRO" pitchFamily="50" charset="-128"/>
                          <a:ea typeface="HG丸ｺﾞｼｯｸM-PRO" pitchFamily="50" charset="-128"/>
                        </a:rPr>
                        <a:t>枯渇性エネルギー</a:t>
                      </a:r>
                      <a:endParaRPr kumimoji="1" lang="en-US" altLang="ja-JP" sz="3200" baseline="0" dirty="0" smtClean="0">
                        <a:latin typeface="HG丸ｺﾞｼｯｸM-PRO" pitchFamily="50" charset="-128"/>
                        <a:ea typeface="HG丸ｺﾞｼｯｸM-PRO" pitchFamily="50" charset="-128"/>
                      </a:endParaRPr>
                    </a:p>
                  </a:txBody>
                  <a:tcPr marL="9525" marR="9525" marT="9525" marB="0" anchor="ctr"/>
                </a:tc>
              </a:tr>
              <a:tr h="1055934">
                <a:tc>
                  <a:txBody>
                    <a:bodyPr/>
                    <a:lstStyle/>
                    <a:p>
                      <a:pPr algn="l" fontAlgn="ctr"/>
                      <a:r>
                        <a:rPr lang="ja-JP" altLang="en-US" sz="2800" baseline="0" dirty="0" smtClean="0">
                          <a:latin typeface="HG丸ｺﾞｼｯｸM-PRO" pitchFamily="50" charset="-128"/>
                          <a:ea typeface="HG丸ｺﾞｼｯｸM-PRO" pitchFamily="50" charset="-128"/>
                        </a:rPr>
                        <a:t>化石燃料や金属鉱物など，採掘して使用すると</a:t>
                      </a:r>
                      <a:r>
                        <a:rPr lang="ja-JP" altLang="en-US" sz="2800" baseline="0" dirty="0" smtClean="0">
                          <a:solidFill>
                            <a:srgbClr val="FF0000"/>
                          </a:solidFill>
                          <a:latin typeface="HG丸ｺﾞｼｯｸM-PRO" pitchFamily="50" charset="-128"/>
                          <a:ea typeface="HG丸ｺﾞｼｯｸM-PRO" pitchFamily="50" charset="-128"/>
                        </a:rPr>
                        <a:t>枯渇してしまう</a:t>
                      </a:r>
                      <a:r>
                        <a:rPr lang="ja-JP" altLang="en-US" sz="2800" baseline="0" dirty="0" smtClean="0">
                          <a:latin typeface="HG丸ｺﾞｼｯｸM-PRO" pitchFamily="50" charset="-128"/>
                          <a:ea typeface="HG丸ｺﾞｼｯｸM-PRO" pitchFamily="50" charset="-128"/>
                        </a:rPr>
                        <a:t>資源</a:t>
                      </a:r>
                      <a:endParaRPr lang="ja-JP" altLang="en-US" sz="2800" b="0" i="0" u="none" strike="noStrike" dirty="0">
                        <a:solidFill>
                          <a:srgbClr val="000000"/>
                        </a:solidFill>
                        <a:latin typeface="HG丸ｺﾞｼｯｸM-PRO" pitchFamily="50" charset="-128"/>
                        <a:ea typeface="HG丸ｺﾞｼｯｸM-PRO" pitchFamily="50" charset="-128"/>
                      </a:endParaRPr>
                    </a:p>
                  </a:txBody>
                  <a:tcPr marL="9525" marR="9525" marT="9525" marB="0" anchor="ctr"/>
                </a:tc>
              </a:tr>
              <a:tr h="60838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3200" baseline="0" dirty="0" smtClean="0">
                          <a:latin typeface="HG丸ｺﾞｼｯｸM-PRO" pitchFamily="50" charset="-128"/>
                          <a:ea typeface="HG丸ｺﾞｼｯｸM-PRO" pitchFamily="50" charset="-128"/>
                        </a:rPr>
                        <a:t>再生可能エネルギー</a:t>
                      </a:r>
                      <a:endParaRPr kumimoji="1" lang="en-US" altLang="ja-JP" sz="3200" baseline="0" dirty="0" smtClean="0">
                        <a:latin typeface="HG丸ｺﾞｼｯｸM-PRO" pitchFamily="50" charset="-128"/>
                        <a:ea typeface="HG丸ｺﾞｼｯｸM-PRO" pitchFamily="50" charset="-128"/>
                      </a:endParaRPr>
                    </a:p>
                  </a:txBody>
                  <a:tcPr marL="9525" marR="9525" marT="9525" marB="0" anchor="ctr"/>
                </a:tc>
              </a:tr>
              <a:tr h="1055934">
                <a:tc>
                  <a:txBody>
                    <a:bodyPr/>
                    <a:lstStyle/>
                    <a:p>
                      <a:pPr algn="l" fontAlgn="ctr"/>
                      <a:r>
                        <a:rPr lang="ja-JP" altLang="en-US" sz="2800" baseline="0" dirty="0" smtClean="0">
                          <a:latin typeface="HG丸ｺﾞｼｯｸM-PRO" pitchFamily="50" charset="-128"/>
                          <a:ea typeface="HG丸ｺﾞｼｯｸM-PRO" pitchFamily="50" charset="-128"/>
                        </a:rPr>
                        <a:t>繰り返し使用しても</a:t>
                      </a:r>
                      <a:r>
                        <a:rPr lang="ja-JP" altLang="en-US" sz="2800" baseline="0" dirty="0" smtClean="0">
                          <a:solidFill>
                            <a:srgbClr val="FF0000"/>
                          </a:solidFill>
                          <a:latin typeface="HG丸ｺﾞｼｯｸM-PRO" pitchFamily="50" charset="-128"/>
                          <a:ea typeface="HG丸ｺﾞｼｯｸM-PRO" pitchFamily="50" charset="-128"/>
                        </a:rPr>
                        <a:t>半永久的に存在する</a:t>
                      </a:r>
                      <a:r>
                        <a:rPr lang="ja-JP" altLang="en-US" sz="2800" baseline="0" dirty="0" smtClean="0">
                          <a:latin typeface="HG丸ｺﾞｼｯｸM-PRO" pitchFamily="50" charset="-128"/>
                          <a:ea typeface="HG丸ｺﾞｼｯｸM-PRO" pitchFamily="50" charset="-128"/>
                        </a:rPr>
                        <a:t>資源</a:t>
                      </a:r>
                      <a:endParaRPr lang="ja-JP" altLang="en-US" sz="2800" b="0" i="0" u="none" strike="noStrike" dirty="0">
                        <a:solidFill>
                          <a:srgbClr val="000000"/>
                        </a:solidFill>
                        <a:latin typeface="HG丸ｺﾞｼｯｸM-PRO" pitchFamily="50" charset="-128"/>
                        <a:ea typeface="HG丸ｺﾞｼｯｸM-PRO" pitchFamily="50" charset="-128"/>
                      </a:endParaRPr>
                    </a:p>
                  </a:txBody>
                  <a:tcPr marL="9525" marR="9525" marT="9525" marB="0" anchor="ctr"/>
                </a:tc>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baseline="0" dirty="0" smtClean="0">
                <a:solidFill>
                  <a:srgbClr val="0070C0"/>
                </a:solidFill>
                <a:latin typeface="+mj-ea"/>
              </a:rPr>
              <a:t>SS</a:t>
            </a:r>
            <a:r>
              <a:rPr lang="ja-JP" altLang="en-US" baseline="0" dirty="0" smtClean="0">
                <a:solidFill>
                  <a:srgbClr val="0070C0"/>
                </a:solidFill>
                <a:latin typeface="+mj-ea"/>
              </a:rPr>
              <a:t> （浮遊・懸濁物質）</a:t>
            </a:r>
            <a:endParaRPr kumimoji="1" lang="ja-JP" altLang="en-US" baseline="0" dirty="0">
              <a:solidFill>
                <a:srgbClr val="0070C0"/>
              </a:solidFill>
              <a:latin typeface="+mj-ea"/>
            </a:endParaRPr>
          </a:p>
        </p:txBody>
      </p:sp>
      <p:sp>
        <p:nvSpPr>
          <p:cNvPr id="7" name="テキスト ボックス 6"/>
          <p:cNvSpPr txBox="1"/>
          <p:nvPr/>
        </p:nvSpPr>
        <p:spPr>
          <a:xfrm>
            <a:off x="1259632" y="2492896"/>
            <a:ext cx="7344816" cy="1200329"/>
          </a:xfrm>
          <a:prstGeom prst="rect">
            <a:avLst/>
          </a:prstGeom>
          <a:noFill/>
        </p:spPr>
        <p:txBody>
          <a:bodyPr wrap="square" rtlCol="0">
            <a:spAutoFit/>
          </a:bodyPr>
          <a:lstStyle/>
          <a:p>
            <a:r>
              <a:rPr kumimoji="1" lang="en-US" altLang="ja-JP" dirty="0" smtClean="0">
                <a:latin typeface="Century" pitchFamily="18" charset="0"/>
                <a:cs typeface="Times New Roman" pitchFamily="18" charset="0"/>
              </a:rPr>
              <a:t>SS</a:t>
            </a:r>
            <a:r>
              <a:rPr lang="ja-JP" altLang="en-US" dirty="0" smtClean="0"/>
              <a:t>：</a:t>
            </a:r>
            <a:r>
              <a:rPr kumimoji="1" lang="ja-JP" altLang="en-US" dirty="0" smtClean="0"/>
              <a:t>浮遊・懸濁物質</a:t>
            </a:r>
            <a:r>
              <a:rPr kumimoji="1" lang="en-US" altLang="ja-JP" dirty="0" smtClean="0">
                <a:latin typeface="HG丸ｺﾞｼｯｸM-PRO" pitchFamily="50" charset="-128"/>
                <a:ea typeface="HG丸ｺﾞｼｯｸM-PRO" pitchFamily="50" charset="-128"/>
              </a:rPr>
              <a:t>[</a:t>
            </a:r>
            <a:r>
              <a:rPr lang="en-US" altLang="ja-JP" dirty="0" smtClean="0">
                <a:latin typeface="HG丸ｺﾞｼｯｸM-PRO" pitchFamily="50" charset="-128"/>
                <a:ea typeface="HG丸ｺﾞｼｯｸM-PRO" pitchFamily="50" charset="-128"/>
              </a:rPr>
              <a:t>mg/L]</a:t>
            </a:r>
            <a:endParaRPr kumimoji="1" lang="en-US" altLang="ja-JP" dirty="0" smtClean="0">
              <a:latin typeface="HG丸ｺﾞｼｯｸM-PRO" pitchFamily="50" charset="-128"/>
              <a:ea typeface="HG丸ｺﾞｼｯｸM-PRO" pitchFamily="50" charset="-128"/>
            </a:endParaRPr>
          </a:p>
          <a:p>
            <a:r>
              <a:rPr lang="en-US" altLang="ja-JP" dirty="0" smtClean="0">
                <a:latin typeface="Century" pitchFamily="18" charset="0"/>
                <a:ea typeface="HG丸ｺﾞｼｯｸM-PRO" pitchFamily="50" charset="-128"/>
                <a:cs typeface="Times New Roman" pitchFamily="18" charset="0"/>
              </a:rPr>
              <a:t>a</a:t>
            </a:r>
            <a:r>
              <a:rPr lang="ja-JP" altLang="en-US" dirty="0" smtClean="0">
                <a:latin typeface="HG丸ｺﾞｼｯｸM-PRO" pitchFamily="50" charset="-128"/>
                <a:ea typeface="HG丸ｺﾞｼｯｸM-PRO" pitchFamily="50" charset="-128"/>
              </a:rPr>
              <a:t>：ろ過乾燥後のろ過材および浮遊・懸濁物質の質量</a:t>
            </a:r>
            <a:r>
              <a:rPr lang="en-US" altLang="ja-JP" dirty="0" smtClean="0">
                <a:latin typeface="HG丸ｺﾞｼｯｸM-PRO" pitchFamily="50" charset="-128"/>
                <a:ea typeface="HG丸ｺﾞｼｯｸM-PRO" pitchFamily="50" charset="-128"/>
              </a:rPr>
              <a:t>[mg]</a:t>
            </a:r>
          </a:p>
          <a:p>
            <a:r>
              <a:rPr lang="en-US" altLang="ja-JP" dirty="0" smtClean="0">
                <a:latin typeface="Century" pitchFamily="18" charset="0"/>
                <a:ea typeface="HG丸ｺﾞｼｯｸM-PRO" pitchFamily="50" charset="-128"/>
                <a:cs typeface="Times New Roman" pitchFamily="18" charset="0"/>
              </a:rPr>
              <a:t>b</a:t>
            </a:r>
            <a:r>
              <a:rPr lang="ja-JP" altLang="en-US" dirty="0" smtClean="0">
                <a:latin typeface="HG丸ｺﾞｼｯｸM-PRO" pitchFamily="50" charset="-128"/>
                <a:ea typeface="HG丸ｺﾞｼｯｸM-PRO" pitchFamily="50" charset="-128"/>
                <a:cs typeface="Times New Roman" pitchFamily="18" charset="0"/>
              </a:rPr>
              <a:t>：ろ過材の質量</a:t>
            </a:r>
            <a:r>
              <a:rPr lang="en-US" altLang="ja-JP" dirty="0" smtClean="0">
                <a:latin typeface="HG丸ｺﾞｼｯｸM-PRO" pitchFamily="50" charset="-128"/>
                <a:ea typeface="HG丸ｺﾞｼｯｸM-PRO" pitchFamily="50" charset="-128"/>
                <a:cs typeface="Times New Roman" pitchFamily="18" charset="0"/>
              </a:rPr>
              <a:t>[mg]</a:t>
            </a:r>
          </a:p>
          <a:p>
            <a:r>
              <a:rPr lang="en-US" altLang="ja-JP" dirty="0" smtClean="0">
                <a:latin typeface="Century" pitchFamily="18" charset="0"/>
                <a:ea typeface="HG丸ｺﾞｼｯｸM-PRO" pitchFamily="50" charset="-128"/>
                <a:cs typeface="Times New Roman" pitchFamily="18" charset="0"/>
              </a:rPr>
              <a:t>V</a:t>
            </a:r>
            <a:r>
              <a:rPr kumimoji="1" lang="ja-JP" altLang="en-US" dirty="0" smtClean="0">
                <a:latin typeface="HG丸ｺﾞｼｯｸM-PRO" pitchFamily="50" charset="-128"/>
                <a:ea typeface="HG丸ｺﾞｼｯｸM-PRO" pitchFamily="50" charset="-128"/>
              </a:rPr>
              <a:t>：試料の量</a:t>
            </a:r>
            <a:r>
              <a:rPr kumimoji="1" lang="en-US" altLang="ja-JP" dirty="0" smtClean="0">
                <a:latin typeface="HG丸ｺﾞｼｯｸM-PRO" pitchFamily="50" charset="-128"/>
                <a:ea typeface="HG丸ｺﾞｼｯｸM-PRO" pitchFamily="50" charset="-128"/>
              </a:rPr>
              <a:t>[mL</a:t>
            </a:r>
            <a:r>
              <a:rPr lang="en-US" altLang="ja-JP" dirty="0" smtClean="0">
                <a:latin typeface="HG丸ｺﾞｼｯｸM-PRO" pitchFamily="50" charset="-128"/>
                <a:ea typeface="HG丸ｺﾞｼｯｸM-PRO" pitchFamily="50" charset="-128"/>
              </a:rPr>
              <a:t>]</a:t>
            </a:r>
            <a:endParaRPr kumimoji="1" lang="ja-JP" altLang="en-US" dirty="0">
              <a:latin typeface="HG丸ｺﾞｼｯｸM-PRO" pitchFamily="50" charset="-128"/>
              <a:ea typeface="HG丸ｺﾞｼｯｸM-PRO" pitchFamily="50" charset="-128"/>
            </a:endParaRPr>
          </a:p>
        </p:txBody>
      </p:sp>
      <p:graphicFrame>
        <p:nvGraphicFramePr>
          <p:cNvPr id="50180" name="Object 4"/>
          <p:cNvGraphicFramePr>
            <a:graphicFrameLocks noChangeAspect="1"/>
          </p:cNvGraphicFramePr>
          <p:nvPr>
            <p:extLst>
              <p:ext uri="{D42A27DB-BD31-4B8C-83A1-F6EECF244321}">
                <p14:modId xmlns:p14="http://schemas.microsoft.com/office/powerpoint/2010/main" val="3020988579"/>
              </p:ext>
            </p:extLst>
          </p:nvPr>
        </p:nvGraphicFramePr>
        <p:xfrm>
          <a:off x="1763687" y="3573016"/>
          <a:ext cx="3595615" cy="1185788"/>
        </p:xfrm>
        <a:graphic>
          <a:graphicData uri="http://schemas.openxmlformats.org/presentationml/2006/ole">
            <mc:AlternateContent xmlns:mc="http://schemas.openxmlformats.org/markup-compatibility/2006">
              <mc:Choice xmlns:v="urn:schemas-microsoft-com:vml" Requires="v">
                <p:oleObj spid="_x0000_s358411" name="数式" r:id="rId4" imgW="1193800" imgH="393700" progId="Equation.3">
                  <p:embed/>
                </p:oleObj>
              </mc:Choice>
              <mc:Fallback>
                <p:oleObj name="数式" r:id="rId4" imgW="1193800" imgH="393700" progId="Equation.3">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3687" y="3573016"/>
                        <a:ext cx="3595615" cy="11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正方形/長方形 4"/>
          <p:cNvSpPr/>
          <p:nvPr/>
        </p:nvSpPr>
        <p:spPr>
          <a:xfrm>
            <a:off x="1066800" y="1556792"/>
            <a:ext cx="7772400" cy="923330"/>
          </a:xfrm>
          <a:prstGeom prst="rect">
            <a:avLst/>
          </a:prstGeom>
        </p:spPr>
        <p:txBody>
          <a:bodyPr wrap="square">
            <a:spAutoFit/>
          </a:bodyPr>
          <a:lstStyle/>
          <a:p>
            <a:r>
              <a:rPr lang="ja-JP" altLang="en-US" dirty="0"/>
              <a:t>例題１２</a:t>
            </a:r>
            <a:endParaRPr lang="en-US" altLang="ja-JP" dirty="0"/>
          </a:p>
          <a:p>
            <a:r>
              <a:rPr lang="ja-JP" altLang="en-US" dirty="0"/>
              <a:t>　ある排水</a:t>
            </a:r>
            <a:r>
              <a:rPr lang="en-US" altLang="ja-JP" dirty="0"/>
              <a:t>500mL</a:t>
            </a:r>
            <a:r>
              <a:rPr lang="ja-JP" altLang="en-US" dirty="0"/>
              <a:t>を採取し，</a:t>
            </a:r>
            <a:r>
              <a:rPr lang="en-US" altLang="ja-JP" dirty="0"/>
              <a:t>SS</a:t>
            </a:r>
            <a:r>
              <a:rPr lang="ja-JP" altLang="en-US" dirty="0"/>
              <a:t>の測定を行ったところ，</a:t>
            </a:r>
            <a:r>
              <a:rPr lang="ja-JP" altLang="en-US" dirty="0" err="1"/>
              <a:t>ろ</a:t>
            </a:r>
            <a:r>
              <a:rPr lang="ja-JP" altLang="en-US" dirty="0"/>
              <a:t>紙の質量が</a:t>
            </a:r>
            <a:r>
              <a:rPr lang="en-US" altLang="ja-JP" dirty="0"/>
              <a:t>50mg</a:t>
            </a:r>
            <a:r>
              <a:rPr lang="ja-JP" altLang="en-US" dirty="0"/>
              <a:t>増加した。</a:t>
            </a:r>
            <a:r>
              <a:rPr lang="en-US" altLang="ja-JP" dirty="0"/>
              <a:t>SS[mg/L]</a:t>
            </a:r>
            <a:r>
              <a:rPr lang="ja-JP" altLang="en-US" dirty="0"/>
              <a:t>を求めなさい。</a:t>
            </a:r>
            <a:endParaRPr lang="en-US" altLang="ja-JP" dirty="0"/>
          </a:p>
        </p:txBody>
      </p:sp>
      <p:sp>
        <p:nvSpPr>
          <p:cNvPr id="9" name="テキスト ボックス 8"/>
          <p:cNvSpPr txBox="1"/>
          <p:nvPr/>
        </p:nvSpPr>
        <p:spPr>
          <a:xfrm>
            <a:off x="3707904" y="3024000"/>
            <a:ext cx="1872208" cy="369332"/>
          </a:xfrm>
          <a:prstGeom prst="rect">
            <a:avLst/>
          </a:prstGeom>
          <a:noFill/>
        </p:spPr>
        <p:txBody>
          <a:bodyPr wrap="square" rtlCol="0">
            <a:spAutoFit/>
          </a:bodyPr>
          <a:lstStyle/>
          <a:p>
            <a:r>
              <a:rPr lang="en-US" altLang="ja-JP" dirty="0">
                <a:latin typeface="Century" pitchFamily="18" charset="0"/>
                <a:ea typeface="HG丸ｺﾞｼｯｸM-PRO" pitchFamily="50" charset="-128"/>
                <a:cs typeface="Times New Roman" pitchFamily="18" charset="0"/>
              </a:rPr>
              <a:t>a </a:t>
            </a:r>
            <a:r>
              <a:rPr lang="en-US" altLang="ja-JP" dirty="0" smtClean="0">
                <a:latin typeface="Century" pitchFamily="18" charset="0"/>
                <a:ea typeface="HG丸ｺﾞｼｯｸM-PRO" pitchFamily="50" charset="-128"/>
                <a:cs typeface="Times New Roman" pitchFamily="18" charset="0"/>
              </a:rPr>
              <a:t>–b</a:t>
            </a:r>
            <a:r>
              <a:rPr kumimoji="1" lang="en-US" altLang="ja-JP" dirty="0" smtClean="0">
                <a:latin typeface="HG丸ｺﾞｼｯｸM-PRO" pitchFamily="50" charset="-128"/>
                <a:ea typeface="HG丸ｺﾞｼｯｸM-PRO" pitchFamily="50" charset="-128"/>
              </a:rPr>
              <a:t>=50[mg]</a:t>
            </a:r>
          </a:p>
        </p:txBody>
      </p:sp>
      <p:sp>
        <p:nvSpPr>
          <p:cNvPr id="10" name="テキスト ボックス 9"/>
          <p:cNvSpPr txBox="1"/>
          <p:nvPr/>
        </p:nvSpPr>
        <p:spPr>
          <a:xfrm>
            <a:off x="3131840" y="3284984"/>
            <a:ext cx="2376264" cy="369332"/>
          </a:xfrm>
          <a:prstGeom prst="rect">
            <a:avLst/>
          </a:prstGeom>
          <a:noFill/>
        </p:spPr>
        <p:txBody>
          <a:bodyPr wrap="square" rtlCol="0">
            <a:spAutoFit/>
          </a:bodyPr>
          <a:lstStyle/>
          <a:p>
            <a:r>
              <a:rPr lang="en-US" altLang="ja-JP" dirty="0" smtClean="0">
                <a:latin typeface="HG丸ｺﾞｼｯｸM-PRO" pitchFamily="50" charset="-128"/>
                <a:ea typeface="HG丸ｺﾞｼｯｸM-PRO" pitchFamily="50" charset="-128"/>
              </a:rPr>
              <a:t>=500[mL]</a:t>
            </a:r>
            <a:endParaRPr kumimoji="1" lang="en-US" altLang="ja-JP" dirty="0" smtClean="0">
              <a:latin typeface="HG丸ｺﾞｼｯｸM-PRO" pitchFamily="50" charset="-128"/>
              <a:ea typeface="HG丸ｺﾞｼｯｸM-PRO" pitchFamily="50" charset="-128"/>
            </a:endParaRPr>
          </a:p>
        </p:txBody>
      </p:sp>
      <p:graphicFrame>
        <p:nvGraphicFramePr>
          <p:cNvPr id="11" name="Object 4"/>
          <p:cNvGraphicFramePr>
            <a:graphicFrameLocks noChangeAspect="1"/>
          </p:cNvGraphicFramePr>
          <p:nvPr>
            <p:extLst>
              <p:ext uri="{D42A27DB-BD31-4B8C-83A1-F6EECF244321}">
                <p14:modId xmlns:p14="http://schemas.microsoft.com/office/powerpoint/2010/main" val="3721413043"/>
              </p:ext>
            </p:extLst>
          </p:nvPr>
        </p:nvGraphicFramePr>
        <p:xfrm>
          <a:off x="2411760" y="4653136"/>
          <a:ext cx="2257425" cy="1185863"/>
        </p:xfrm>
        <a:graphic>
          <a:graphicData uri="http://schemas.openxmlformats.org/presentationml/2006/ole">
            <mc:AlternateContent xmlns:mc="http://schemas.openxmlformats.org/markup-compatibility/2006">
              <mc:Choice xmlns:v="urn:schemas-microsoft-com:vml" Requires="v">
                <p:oleObj spid="_x0000_s358412" name="数式" r:id="rId6" imgW="749160" imgH="393480" progId="Equation.3">
                  <p:embed/>
                </p:oleObj>
              </mc:Choice>
              <mc:Fallback>
                <p:oleObj name="数式" r:id="rId6" imgW="749160" imgH="393480" progId="Equation.3">
                  <p:embed/>
                  <p:pic>
                    <p:nvPicPr>
                      <p:cNvPr id="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11760" y="4653136"/>
                        <a:ext cx="2257425" cy="118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 name="Object 4"/>
          <p:cNvGraphicFramePr>
            <a:graphicFrameLocks noChangeAspect="1"/>
          </p:cNvGraphicFramePr>
          <p:nvPr>
            <p:extLst>
              <p:ext uri="{D42A27DB-BD31-4B8C-83A1-F6EECF244321}">
                <p14:modId xmlns:p14="http://schemas.microsoft.com/office/powerpoint/2010/main" val="3697438800"/>
              </p:ext>
            </p:extLst>
          </p:nvPr>
        </p:nvGraphicFramePr>
        <p:xfrm>
          <a:off x="2411760" y="5915025"/>
          <a:ext cx="1989137" cy="611188"/>
        </p:xfrm>
        <a:graphic>
          <a:graphicData uri="http://schemas.openxmlformats.org/presentationml/2006/ole">
            <mc:AlternateContent xmlns:mc="http://schemas.openxmlformats.org/markup-compatibility/2006">
              <mc:Choice xmlns:v="urn:schemas-microsoft-com:vml" Requires="v">
                <p:oleObj spid="_x0000_s358413" name="数式" r:id="rId8" imgW="660240" imgH="203040" progId="Equation.3">
                  <p:embed/>
                </p:oleObj>
              </mc:Choice>
              <mc:Fallback>
                <p:oleObj name="数式" r:id="rId8" imgW="660240" imgH="203040" progId="Equation.3">
                  <p:embed/>
                  <p:pic>
                    <p:nvPicPr>
                      <p:cNvPr id="0"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11760" y="5915025"/>
                        <a:ext cx="1989137" cy="61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349237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180"/>
                                        </p:tgtEl>
                                        <p:attrNameLst>
                                          <p:attrName>style.visibility</p:attrName>
                                        </p:attrNameLst>
                                      </p:cBhvr>
                                      <p:to>
                                        <p:strVal val="visible"/>
                                      </p:to>
                                    </p:set>
                                    <p:animEffect transition="in" filter="fade">
                                      <p:cBhvr>
                                        <p:cTn id="7" dur="500"/>
                                        <p:tgtEl>
                                          <p:spTgt spid="5018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0070C0"/>
                </a:solidFill>
              </a:rPr>
              <a:t>ヘキサン抽出物質</a:t>
            </a:r>
            <a:endParaRPr kumimoji="1" lang="ja-JP" altLang="en-US" dirty="0">
              <a:solidFill>
                <a:srgbClr val="0070C0"/>
              </a:solidFill>
            </a:endParaRPr>
          </a:p>
        </p:txBody>
      </p:sp>
      <p:sp>
        <p:nvSpPr>
          <p:cNvPr id="3" name="コンテンツ プレースホルダ 2"/>
          <p:cNvSpPr>
            <a:spLocks noGrp="1"/>
          </p:cNvSpPr>
          <p:nvPr>
            <p:ph idx="1"/>
          </p:nvPr>
        </p:nvSpPr>
        <p:spPr/>
        <p:txBody>
          <a:bodyPr/>
          <a:lstStyle/>
          <a:p>
            <a:pPr>
              <a:buFont typeface="Wingdings" pitchFamily="2" charset="2"/>
              <a:buChar char="l"/>
            </a:pPr>
            <a:r>
              <a:rPr kumimoji="1" lang="ja-JP" altLang="en-US" sz="2800" dirty="0" smtClean="0">
                <a:latin typeface="HG丸ｺﾞｼｯｸM-PRO" pitchFamily="50" charset="-128"/>
                <a:ea typeface="HG丸ｺﾞｼｯｸM-PRO" pitchFamily="50" charset="-128"/>
              </a:rPr>
              <a:t>水中の油分や</a:t>
            </a:r>
            <a:r>
              <a:rPr lang="ja-JP" altLang="en-US" sz="2800" dirty="0" smtClean="0">
                <a:latin typeface="HG丸ｺﾞｼｯｸM-PRO" pitchFamily="50" charset="-128"/>
                <a:ea typeface="HG丸ｺﾞｼｯｸM-PRO" pitchFamily="50" charset="-128"/>
              </a:rPr>
              <a:t>界面活性剤・石鹸，アルコール，農薬</a:t>
            </a:r>
            <a:r>
              <a:rPr kumimoji="1" lang="ja-JP" altLang="en-US" sz="2800" dirty="0" smtClean="0">
                <a:latin typeface="HG丸ｺﾞｼｯｸM-PRO" pitchFamily="50" charset="-128"/>
                <a:ea typeface="HG丸ｺﾞｼｯｸM-PRO" pitchFamily="50" charset="-128"/>
              </a:rPr>
              <a:t>などの物質</a:t>
            </a:r>
            <a:endParaRPr kumimoji="1" lang="en-US" altLang="ja-JP" sz="2800" dirty="0" smtClean="0">
              <a:latin typeface="HG丸ｺﾞｼｯｸM-PRO" pitchFamily="50" charset="-128"/>
              <a:ea typeface="HG丸ｺﾞｼｯｸM-PRO" pitchFamily="50" charset="-128"/>
            </a:endParaRPr>
          </a:p>
          <a:p>
            <a:pPr>
              <a:buFont typeface="Wingdings" pitchFamily="2" charset="2"/>
              <a:buChar char="l"/>
            </a:pPr>
            <a:r>
              <a:rPr lang="ja-JP" altLang="en-US" sz="2800" dirty="0" smtClean="0">
                <a:latin typeface="HG丸ｺﾞｼｯｸM-PRO" pitchFamily="50" charset="-128"/>
                <a:ea typeface="HG丸ｺﾞｼｯｸM-PRO" pitchFamily="50" charset="-128"/>
              </a:rPr>
              <a:t>魚介類の死滅や油膜・油臭などの指標</a:t>
            </a:r>
            <a:endParaRPr lang="en-US" altLang="ja-JP" sz="2800" dirty="0" smtClean="0">
              <a:latin typeface="HG丸ｺﾞｼｯｸM-PRO" pitchFamily="50" charset="-128"/>
              <a:ea typeface="HG丸ｺﾞｼｯｸM-PRO" pitchFamily="50" charset="-128"/>
            </a:endParaRPr>
          </a:p>
          <a:p>
            <a:pPr>
              <a:buFont typeface="Wingdings" pitchFamily="2" charset="2"/>
              <a:buChar char="l"/>
            </a:pPr>
            <a:r>
              <a:rPr lang="ja-JP" altLang="en-US" sz="2800" dirty="0" smtClean="0">
                <a:latin typeface="HG丸ｺﾞｼｯｸM-PRO" pitchFamily="50" charset="-128"/>
                <a:ea typeface="HG丸ｺﾞｼｯｸM-PRO" pitchFamily="50" charset="-128"/>
              </a:rPr>
              <a:t>試料を</a:t>
            </a:r>
            <a:r>
              <a:rPr lang="en-US" altLang="ja-JP" sz="2800" dirty="0" smtClean="0">
                <a:latin typeface="HG丸ｺﾞｼｯｸM-PRO" pitchFamily="50" charset="-128"/>
                <a:ea typeface="HG丸ｺﾞｼｯｸM-PRO" pitchFamily="50" charset="-128"/>
              </a:rPr>
              <a:t>pH4</a:t>
            </a:r>
            <a:r>
              <a:rPr lang="ja-JP" altLang="en-US" sz="2800" dirty="0" smtClean="0">
                <a:latin typeface="HG丸ｺﾞｼｯｸM-PRO" pitchFamily="50" charset="-128"/>
                <a:ea typeface="HG丸ｺﾞｼｯｸM-PRO" pitchFamily="50" charset="-128"/>
              </a:rPr>
              <a:t>以下として，ヘキサンで抽出後，約</a:t>
            </a:r>
            <a:r>
              <a:rPr lang="en-US" altLang="ja-JP" sz="2800" dirty="0" smtClean="0">
                <a:latin typeface="HG丸ｺﾞｼｯｸM-PRO" pitchFamily="50" charset="-128"/>
                <a:ea typeface="HG丸ｺﾞｼｯｸM-PRO" pitchFamily="50" charset="-128"/>
              </a:rPr>
              <a:t>80</a:t>
            </a:r>
            <a:r>
              <a:rPr lang="ja-JP" altLang="en-US" sz="2800" dirty="0" smtClean="0">
                <a:latin typeface="HG丸ｺﾞｼｯｸM-PRO" pitchFamily="50" charset="-128"/>
                <a:ea typeface="HG丸ｺﾞｼｯｸM-PRO" pitchFamily="50" charset="-128"/>
              </a:rPr>
              <a:t>℃でヘキサンを揮散させたときに残留する物質</a:t>
            </a:r>
            <a:endParaRPr lang="en-US" altLang="ja-JP" sz="2800" dirty="0" smtClean="0">
              <a:latin typeface="HG丸ｺﾞｼｯｸM-PRO" pitchFamily="50" charset="-128"/>
              <a:ea typeface="HG丸ｺﾞｼｯｸM-PRO" pitchFamily="50" charset="-128"/>
            </a:endParaRPr>
          </a:p>
          <a:p>
            <a:pPr>
              <a:buFont typeface="Wingdings" pitchFamily="2" charset="2"/>
              <a:buChar char="l"/>
            </a:pPr>
            <a:endParaRPr kumimoji="1" lang="ja-JP" altLang="en-US" sz="2800" dirty="0">
              <a:latin typeface="HG丸ｺﾞｼｯｸM-PRO" pitchFamily="50" charset="-128"/>
              <a:ea typeface="HG丸ｺﾞｼｯｸM-PRO" pitchFamily="50" charset="-128"/>
            </a:endParaRPr>
          </a:p>
        </p:txBody>
      </p:sp>
      <p:sp>
        <p:nvSpPr>
          <p:cNvPr id="4" name="テキスト ボックス 3">
            <a:hlinkClick r:id="rId3" action="ppaction://hlinkfile"/>
          </p:cNvPr>
          <p:cNvSpPr txBox="1"/>
          <p:nvPr/>
        </p:nvSpPr>
        <p:spPr>
          <a:xfrm>
            <a:off x="3614692" y="6444044"/>
            <a:ext cx="5493812" cy="369332"/>
          </a:xfrm>
          <a:prstGeom prst="rect">
            <a:avLst/>
          </a:prstGeom>
          <a:noFill/>
        </p:spPr>
        <p:txBody>
          <a:bodyPr wrap="none" rtlCol="0">
            <a:spAutoFit/>
          </a:bodyPr>
          <a:lstStyle/>
          <a:p>
            <a:r>
              <a:rPr kumimoji="1" lang="ja-JP" altLang="en-US" dirty="0" smtClean="0">
                <a:latin typeface="HG丸ｺﾞｼｯｸM-PRO" pitchFamily="50" charset="-128"/>
                <a:ea typeface="HG丸ｺﾞｼｯｸM-PRO" pitchFamily="50" charset="-128"/>
                <a:hlinkClick r:id="rId4"/>
              </a:rPr>
              <a:t>水質汚濁に関する環境基準（環境省ホームページ）</a:t>
            </a:r>
            <a:endParaRPr kumimoji="1" lang="ja-JP" altLang="en-US" dirty="0">
              <a:latin typeface="HG丸ｺﾞｼｯｸM-PRO" pitchFamily="50" charset="-128"/>
              <a:ea typeface="HG丸ｺﾞｼｯｸM-PRO" pitchFamily="50"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818000" y="3168000"/>
            <a:ext cx="6400800" cy="1753200"/>
          </a:xfrm>
        </p:spPr>
        <p:txBody>
          <a:bodyPr anchor="t"/>
          <a:lstStyle/>
          <a:p>
            <a:pPr algn="ctr"/>
            <a:r>
              <a:rPr kumimoji="1" lang="ja-JP" altLang="en-US" sz="5400" b="1" baseline="0" dirty="0" smtClean="0">
                <a:solidFill>
                  <a:srgbClr val="0070C0"/>
                </a:solidFill>
                <a:latin typeface="ＭＳ Ｐゴシック" pitchFamily="50" charset="-128"/>
                <a:ea typeface="ＭＳ Ｐゴシック" pitchFamily="50" charset="-128"/>
              </a:rPr>
              <a:t>騒音の測定</a:t>
            </a:r>
            <a:endParaRPr kumimoji="1" lang="ja-JP" altLang="en-US" sz="5400" b="1" baseline="0" dirty="0">
              <a:solidFill>
                <a:srgbClr val="0070C0"/>
              </a:solidFill>
              <a:latin typeface="ＭＳ Ｐゴシック" pitchFamily="50" charset="-128"/>
              <a:ea typeface="ＭＳ Ｐゴシック" pitchFamily="50" charset="-128"/>
            </a:endParaRPr>
          </a:p>
        </p:txBody>
      </p:sp>
      <p:sp>
        <p:nvSpPr>
          <p:cNvPr id="4" name="Text Box 5"/>
          <p:cNvSpPr txBox="1">
            <a:spLocks noChangeArrowheads="1"/>
          </p:cNvSpPr>
          <p:nvPr/>
        </p:nvSpPr>
        <p:spPr bwMode="auto">
          <a:xfrm>
            <a:off x="7019925" y="439738"/>
            <a:ext cx="2089150" cy="396875"/>
          </a:xfrm>
          <a:prstGeom prst="rect">
            <a:avLst/>
          </a:prstGeom>
          <a:noFill/>
          <a:ln w="9525">
            <a:noFill/>
            <a:miter lim="800000"/>
            <a:headEnd/>
            <a:tailEnd/>
          </a:ln>
        </p:spPr>
        <p:txBody>
          <a:bodyPr>
            <a:spAutoFit/>
          </a:bodyPr>
          <a:lstStyle/>
          <a:p>
            <a:pPr>
              <a:spcBef>
                <a:spcPct val="50000"/>
              </a:spcBef>
            </a:pPr>
            <a:r>
              <a:rPr lang="ja-JP" altLang="en-US" sz="2000" dirty="0"/>
              <a:t>高等学校（工業）</a:t>
            </a:r>
          </a:p>
        </p:txBody>
      </p:sp>
      <p:sp>
        <p:nvSpPr>
          <p:cNvPr id="5" name="Rectangle 2"/>
          <p:cNvSpPr txBox="1">
            <a:spLocks noChangeArrowheads="1"/>
          </p:cNvSpPr>
          <p:nvPr/>
        </p:nvSpPr>
        <p:spPr bwMode="auto">
          <a:xfrm>
            <a:off x="827088" y="1349375"/>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500" b="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ＭＳ Ｐゴシック" pitchFamily="50" charset="-128"/>
                <a:ea typeface="+mj-ea"/>
                <a:cs typeface="+mj-cs"/>
              </a:rPr>
              <a:t>工業高校における持続可能な開発のための教育（ＥＳＤ）</a:t>
            </a:r>
          </a:p>
        </p:txBody>
      </p:sp>
      <p:sp>
        <p:nvSpPr>
          <p:cNvPr id="6" name="Rectangle 3"/>
          <p:cNvSpPr>
            <a:spLocks noChangeArrowheads="1"/>
          </p:cNvSpPr>
          <p:nvPr/>
        </p:nvSpPr>
        <p:spPr bwMode="auto">
          <a:xfrm>
            <a:off x="827088" y="6524625"/>
            <a:ext cx="8316912" cy="333375"/>
          </a:xfrm>
          <a:prstGeom prst="rect">
            <a:avLst/>
          </a:prstGeom>
          <a:noFill/>
          <a:ln w="9525">
            <a:noFill/>
            <a:miter lim="800000"/>
            <a:headEnd/>
            <a:tailEnd/>
          </a:ln>
        </p:spPr>
        <p:txBody>
          <a:bodyPr/>
          <a:lstStyle/>
          <a:p>
            <a:pPr marL="609600" indent="-609600" algn="ctr">
              <a:spcBef>
                <a:spcPct val="20000"/>
              </a:spcBef>
              <a:buClr>
                <a:srgbClr val="FFFF00"/>
              </a:buClr>
              <a:buFont typeface="Wingdings" pitchFamily="2" charset="2"/>
              <a:buNone/>
              <a:defRPr/>
            </a:pPr>
            <a:r>
              <a:rPr lang="ja-JP" altLang="en-US" sz="1050" dirty="0" smtClean="0">
                <a:ea typeface="ＭＳ Ｐゴシック" pitchFamily="50" charset="-128"/>
                <a:hlinkClick r:id="rId3" action="ppaction://hlinksldjump"/>
              </a:rPr>
              <a:t>持続可能な社会</a:t>
            </a:r>
            <a:r>
              <a:rPr lang="ja-JP" altLang="en-US" sz="1050" dirty="0" smtClean="0">
                <a:ea typeface="ＭＳ Ｐゴシック" pitchFamily="50" charset="-128"/>
              </a:rPr>
              <a:t>　</a:t>
            </a:r>
            <a:r>
              <a:rPr lang="ja-JP" altLang="en-US" sz="1050" dirty="0" smtClean="0">
                <a:ea typeface="ＭＳ Ｐゴシック" pitchFamily="50" charset="-128"/>
                <a:hlinkClick r:id="rId4" action="ppaction://hlinksldjump"/>
              </a:rPr>
              <a:t>エネルギー資源</a:t>
            </a:r>
            <a:r>
              <a:rPr lang="ja-JP" altLang="en-US" sz="1050" dirty="0" smtClean="0">
                <a:ea typeface="ＭＳ Ｐゴシック" pitchFamily="50" charset="-128"/>
              </a:rPr>
              <a:t>　</a:t>
            </a:r>
            <a:r>
              <a:rPr lang="ja-JP" altLang="en-US" sz="1050" dirty="0" smtClean="0">
                <a:ea typeface="ＭＳ Ｐゴシック" pitchFamily="50" charset="-128"/>
                <a:hlinkClick r:id="rId5" action="ppaction://hlinksldjump"/>
              </a:rPr>
              <a:t>環境問題の推移</a:t>
            </a:r>
            <a:r>
              <a:rPr lang="ja-JP" altLang="en-US" sz="1050" dirty="0" smtClean="0">
                <a:ea typeface="ＭＳ Ｐゴシック" pitchFamily="50" charset="-128"/>
              </a:rPr>
              <a:t>　</a:t>
            </a:r>
            <a:r>
              <a:rPr lang="ja-JP" altLang="en-US" sz="1050" dirty="0" smtClean="0">
                <a:ea typeface="ＭＳ Ｐゴシック" pitchFamily="50" charset="-128"/>
                <a:hlinkClick r:id="rId6" action="ppaction://hlinksldjump"/>
              </a:rPr>
              <a:t>産業界の環境管理</a:t>
            </a:r>
            <a:r>
              <a:rPr lang="ja-JP" altLang="en-US" sz="1050" dirty="0" smtClean="0">
                <a:ea typeface="ＭＳ Ｐゴシック" pitchFamily="50" charset="-128"/>
              </a:rPr>
              <a:t>　</a:t>
            </a:r>
            <a:r>
              <a:rPr lang="ja-JP" altLang="en-US" sz="1050" dirty="0" smtClean="0">
                <a:ea typeface="ＭＳ Ｐゴシック" pitchFamily="50" charset="-128"/>
                <a:hlinkClick r:id="rId7" action="ppaction://hlinksldjump"/>
              </a:rPr>
              <a:t>環境リスク</a:t>
            </a:r>
            <a:r>
              <a:rPr lang="ja-JP" altLang="en-US" sz="1050" dirty="0" smtClean="0">
                <a:ea typeface="ＭＳ Ｐゴシック" pitchFamily="50" charset="-128"/>
              </a:rPr>
              <a:t>　</a:t>
            </a:r>
            <a:r>
              <a:rPr lang="ja-JP" altLang="en-US" sz="1050" dirty="0" smtClean="0">
                <a:ea typeface="ＭＳ Ｐゴシック" pitchFamily="50" charset="-128"/>
                <a:hlinkClick r:id="rId8" action="ppaction://hlinksldjump"/>
              </a:rPr>
              <a:t>排出ガスの規制</a:t>
            </a:r>
            <a:r>
              <a:rPr lang="ja-JP" altLang="en-US" sz="1050" dirty="0" smtClean="0">
                <a:ea typeface="ＭＳ Ｐゴシック" pitchFamily="50" charset="-128"/>
              </a:rPr>
              <a:t>　</a:t>
            </a:r>
            <a:r>
              <a:rPr lang="ja-JP" altLang="en-US" sz="1050" dirty="0" smtClean="0">
                <a:ea typeface="ＭＳ Ｐゴシック" pitchFamily="50" charset="-128"/>
                <a:hlinkClick r:id="rId9" action="ppaction://hlinksldjump"/>
              </a:rPr>
              <a:t>工場排水の測定</a:t>
            </a:r>
            <a:r>
              <a:rPr lang="ja-JP" altLang="en-US" sz="1050" dirty="0" smtClean="0">
                <a:ea typeface="ＭＳ Ｐゴシック" pitchFamily="50" charset="-128"/>
              </a:rPr>
              <a:t>　</a:t>
            </a:r>
            <a:r>
              <a:rPr lang="ja-JP" altLang="en-US" sz="1050" dirty="0" smtClean="0">
                <a:ea typeface="ＭＳ Ｐゴシック" pitchFamily="50" charset="-128"/>
                <a:hlinkClick r:id="rId10" action="ppaction://hlinksldjump"/>
              </a:rPr>
              <a:t>騒音の測定</a:t>
            </a:r>
            <a:r>
              <a:rPr lang="ja-JP" altLang="en-US" sz="1050" dirty="0">
                <a:ea typeface="ＭＳ Ｐゴシック" pitchFamily="50" charset="-128"/>
              </a:rPr>
              <a:t>　</a:t>
            </a:r>
            <a:endParaRPr lang="ja-JP" altLang="en-US" sz="1200" dirty="0">
              <a:ea typeface="ＭＳ Ｐゴシック" pitchFamily="50"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4"/>
          <p:cNvSpPr>
            <a:spLocks noGrp="1"/>
          </p:cNvSpPr>
          <p:nvPr>
            <p:ph idx="1"/>
          </p:nvPr>
        </p:nvSpPr>
        <p:spPr/>
        <p:txBody>
          <a:bodyPr/>
          <a:lstStyle/>
          <a:p>
            <a:pPr>
              <a:buFont typeface="Wingdings" pitchFamily="2" charset="2"/>
              <a:buChar char="l"/>
            </a:pPr>
            <a:r>
              <a:rPr kumimoji="1" lang="ja-JP" altLang="en-US" sz="2800" dirty="0" smtClean="0">
                <a:latin typeface="HG丸ｺﾞｼｯｸM-PRO" pitchFamily="50" charset="-128"/>
                <a:ea typeface="HG丸ｺﾞｼｯｸM-PRO" pitchFamily="50" charset="-128"/>
              </a:rPr>
              <a:t>人が聞き分けることのできる周波数は，</a:t>
            </a:r>
            <a:r>
              <a:rPr kumimoji="1" lang="en-US" altLang="ja-JP" sz="2800" dirty="0" smtClean="0">
                <a:latin typeface="HG丸ｺﾞｼｯｸM-PRO" pitchFamily="50" charset="-128"/>
                <a:ea typeface="HG丸ｺﾞｼｯｸM-PRO" pitchFamily="50" charset="-128"/>
              </a:rPr>
              <a:t>20</a:t>
            </a:r>
            <a:r>
              <a:rPr kumimoji="1" lang="ja-JP" altLang="en-US" sz="2800" dirty="0" smtClean="0">
                <a:latin typeface="HG丸ｺﾞｼｯｸM-PRO" pitchFamily="50" charset="-128"/>
                <a:ea typeface="HG丸ｺﾞｼｯｸM-PRO" pitchFamily="50" charset="-128"/>
              </a:rPr>
              <a:t>～</a:t>
            </a:r>
            <a:r>
              <a:rPr kumimoji="1" lang="en-US" altLang="ja-JP" sz="2800" dirty="0" smtClean="0">
                <a:latin typeface="HG丸ｺﾞｼｯｸM-PRO" pitchFamily="50" charset="-128"/>
                <a:ea typeface="HG丸ｺﾞｼｯｸM-PRO" pitchFamily="50" charset="-128"/>
              </a:rPr>
              <a:t>20000</a:t>
            </a:r>
            <a:r>
              <a:rPr kumimoji="1" lang="ja-JP" altLang="en-US" sz="2800" dirty="0" smtClean="0">
                <a:latin typeface="HG丸ｺﾞｼｯｸM-PRO" pitchFamily="50" charset="-128"/>
                <a:ea typeface="HG丸ｺﾞｼｯｸM-PRO" pitchFamily="50" charset="-128"/>
              </a:rPr>
              <a:t> </a:t>
            </a:r>
            <a:r>
              <a:rPr kumimoji="1" lang="en-US" altLang="ja-JP" sz="2800" dirty="0" smtClean="0">
                <a:latin typeface="HG丸ｺﾞｼｯｸM-PRO" pitchFamily="50" charset="-128"/>
                <a:ea typeface="HG丸ｺﾞｼｯｸM-PRO" pitchFamily="50" charset="-128"/>
              </a:rPr>
              <a:t>Hz</a:t>
            </a:r>
            <a:r>
              <a:rPr kumimoji="1" lang="ja-JP" altLang="en-US" sz="2800" dirty="0" smtClean="0">
                <a:latin typeface="HG丸ｺﾞｼｯｸM-PRO" pitchFamily="50" charset="-128"/>
                <a:ea typeface="HG丸ｺﾞｼｯｸM-PRO" pitchFamily="50" charset="-128"/>
              </a:rPr>
              <a:t>である</a:t>
            </a:r>
            <a:endParaRPr kumimoji="1" lang="en-US" altLang="ja-JP" sz="2800" dirty="0" smtClean="0">
              <a:latin typeface="HG丸ｺﾞｼｯｸM-PRO" pitchFamily="50" charset="-128"/>
              <a:ea typeface="HG丸ｺﾞｼｯｸM-PRO" pitchFamily="50" charset="-128"/>
            </a:endParaRPr>
          </a:p>
          <a:p>
            <a:pPr>
              <a:buFont typeface="Wingdings" pitchFamily="2" charset="2"/>
              <a:buChar char="l"/>
            </a:pPr>
            <a:r>
              <a:rPr lang="ja-JP" altLang="ja-JP" sz="2800" dirty="0" smtClean="0">
                <a:latin typeface="HG丸ｺﾞｼｯｸM-PRO" pitchFamily="50" charset="-128"/>
                <a:ea typeface="HG丸ｺﾞｼｯｸM-PRO" pitchFamily="50" charset="-128"/>
              </a:rPr>
              <a:t>騒音の大きさは</a:t>
            </a:r>
            <a:r>
              <a:rPr lang="ja-JP" altLang="en-US" sz="2800" dirty="0" smtClean="0">
                <a:latin typeface="HG丸ｺﾞｼｯｸM-PRO" pitchFamily="50" charset="-128"/>
                <a:ea typeface="HG丸ｺﾞｼｯｸM-PRO" pitchFamily="50" charset="-128"/>
              </a:rPr>
              <a:t>，</a:t>
            </a:r>
            <a:r>
              <a:rPr lang="ja-JP" altLang="ja-JP" sz="2800" dirty="0" smtClean="0">
                <a:latin typeface="HG丸ｺﾞｼｯｸM-PRO" pitchFamily="50" charset="-128"/>
                <a:ea typeface="HG丸ｺﾞｼｯｸM-PRO" pitchFamily="50" charset="-128"/>
              </a:rPr>
              <a:t>周波数特性を踏まえ</a:t>
            </a:r>
            <a:r>
              <a:rPr lang="ja-JP" altLang="en-US" sz="2800" dirty="0" smtClean="0">
                <a:latin typeface="HG丸ｺﾞｼｯｸM-PRO" pitchFamily="50" charset="-128"/>
                <a:ea typeface="HG丸ｺﾞｼｯｸM-PRO" pitchFamily="50" charset="-128"/>
              </a:rPr>
              <a:t>て</a:t>
            </a:r>
            <a:r>
              <a:rPr lang="ja-JP" altLang="ja-JP" sz="2800" dirty="0" smtClean="0">
                <a:latin typeface="HG丸ｺﾞｼｯｸM-PRO" pitchFamily="50" charset="-128"/>
                <a:ea typeface="HG丸ｺﾞｼｯｸM-PRO" pitchFamily="50" charset="-128"/>
              </a:rPr>
              <a:t>音圧レベルを補正した騒音レベル</a:t>
            </a:r>
            <a:r>
              <a:rPr lang="ja-JP" altLang="en-US" sz="2800" dirty="0" smtClean="0">
                <a:latin typeface="HG丸ｺﾞｼｯｸM-PRO" pitchFamily="50" charset="-128"/>
                <a:ea typeface="HG丸ｺﾞｼｯｸM-PRO" pitchFamily="50" charset="-128"/>
              </a:rPr>
              <a:t>（</a:t>
            </a:r>
            <a:r>
              <a:rPr lang="en-US" altLang="ja-JP" sz="2800" dirty="0" smtClean="0">
                <a:latin typeface="HG丸ｺﾞｼｯｸM-PRO" pitchFamily="50" charset="-128"/>
                <a:ea typeface="HG丸ｺﾞｼｯｸM-PRO" pitchFamily="50" charset="-128"/>
              </a:rPr>
              <a:t>L</a:t>
            </a:r>
            <a:r>
              <a:rPr lang="en-US" altLang="ja-JP" sz="2800" baseline="-25000" dirty="0" smtClean="0">
                <a:latin typeface="HG丸ｺﾞｼｯｸM-PRO" pitchFamily="50" charset="-128"/>
                <a:ea typeface="HG丸ｺﾞｼｯｸM-PRO" pitchFamily="50" charset="-128"/>
              </a:rPr>
              <a:t>A</a:t>
            </a:r>
            <a:r>
              <a:rPr lang="ja-JP" altLang="en-US" sz="2800" dirty="0" smtClean="0">
                <a:latin typeface="HG丸ｺﾞｼｯｸM-PRO" pitchFamily="50" charset="-128"/>
                <a:ea typeface="HG丸ｺﾞｼｯｸM-PRO" pitchFamily="50" charset="-128"/>
              </a:rPr>
              <a:t>）</a:t>
            </a:r>
            <a:r>
              <a:rPr lang="ja-JP" altLang="ja-JP" sz="2800" dirty="0" smtClean="0">
                <a:latin typeface="HG丸ｺﾞｼｯｸM-PRO" pitchFamily="50" charset="-128"/>
                <a:ea typeface="HG丸ｺﾞｼｯｸM-PRO" pitchFamily="50" charset="-128"/>
              </a:rPr>
              <a:t>を用いる</a:t>
            </a:r>
          </a:p>
          <a:p>
            <a:endParaRPr kumimoji="1" lang="ja-JP" altLang="en-US" dirty="0"/>
          </a:p>
        </p:txBody>
      </p:sp>
      <p:sp>
        <p:nvSpPr>
          <p:cNvPr id="2" name="タイトル 1"/>
          <p:cNvSpPr>
            <a:spLocks noGrp="1"/>
          </p:cNvSpPr>
          <p:nvPr>
            <p:ph type="title"/>
          </p:nvPr>
        </p:nvSpPr>
        <p:spPr/>
        <p:txBody>
          <a:bodyPr/>
          <a:lstStyle/>
          <a:p>
            <a:r>
              <a:rPr kumimoji="1" lang="ja-JP" altLang="en-US" baseline="0" dirty="0" smtClean="0">
                <a:solidFill>
                  <a:srgbClr val="0070C0"/>
                </a:solidFill>
                <a:latin typeface="+mn-ea"/>
                <a:ea typeface="+mn-ea"/>
              </a:rPr>
              <a:t>騒音</a:t>
            </a:r>
            <a:endParaRPr kumimoji="1" lang="ja-JP" altLang="en-US" baseline="0" dirty="0">
              <a:solidFill>
                <a:srgbClr val="0070C0"/>
              </a:solidFill>
              <a:latin typeface="+mn-ea"/>
              <a:ea typeface="+mn-ea"/>
            </a:endParaRPr>
          </a:p>
        </p:txBody>
      </p:sp>
      <p:sp>
        <p:nvSpPr>
          <p:cNvPr id="7" name="テキスト ボックス 6"/>
          <p:cNvSpPr txBox="1"/>
          <p:nvPr/>
        </p:nvSpPr>
        <p:spPr>
          <a:xfrm>
            <a:off x="1835696" y="5325015"/>
            <a:ext cx="5112297" cy="1200329"/>
          </a:xfrm>
          <a:prstGeom prst="rect">
            <a:avLst/>
          </a:prstGeom>
          <a:noFill/>
        </p:spPr>
        <p:txBody>
          <a:bodyPr wrap="none" rtlCol="0">
            <a:spAutoFit/>
          </a:bodyPr>
          <a:lstStyle/>
          <a:p>
            <a:r>
              <a:rPr lang="en-US" altLang="ja-JP" sz="2400" dirty="0" err="1" smtClean="0">
                <a:latin typeface="Century" pitchFamily="18" charset="0"/>
                <a:ea typeface="HG丸ｺﾞｼｯｸM-PRO" pitchFamily="50" charset="-128"/>
                <a:cs typeface="Times New Roman" pitchFamily="18" charset="0"/>
              </a:rPr>
              <a:t>Lp</a:t>
            </a:r>
            <a:r>
              <a:rPr lang="ja-JP" altLang="en-US" sz="2400" dirty="0" smtClean="0">
                <a:latin typeface="HG丸ｺﾞｼｯｸM-PRO" pitchFamily="50" charset="-128"/>
                <a:ea typeface="HG丸ｺﾞｼｯｸM-PRO" pitchFamily="50" charset="-128"/>
              </a:rPr>
              <a:t>：音圧レベル（</a:t>
            </a:r>
            <a:r>
              <a:rPr lang="en-US" altLang="ja-JP" sz="2400" dirty="0" smtClean="0">
                <a:latin typeface="HG丸ｺﾞｼｯｸM-PRO" pitchFamily="50" charset="-128"/>
                <a:ea typeface="HG丸ｺﾞｼｯｸM-PRO" pitchFamily="50" charset="-128"/>
              </a:rPr>
              <a:t>SPL)</a:t>
            </a:r>
            <a:r>
              <a:rPr lang="ja-JP" altLang="en-US" sz="2400" dirty="0" smtClean="0">
                <a:latin typeface="HG丸ｺﾞｼｯｸM-PRO" pitchFamily="50" charset="-128"/>
                <a:ea typeface="HG丸ｺﾞｼｯｸM-PRO" pitchFamily="50" charset="-128"/>
              </a:rPr>
              <a:t>　</a:t>
            </a:r>
            <a:r>
              <a:rPr lang="en-US" altLang="ja-JP" sz="2400" dirty="0" smtClean="0">
                <a:latin typeface="HG丸ｺﾞｼｯｸM-PRO" pitchFamily="50" charset="-128"/>
                <a:ea typeface="HG丸ｺﾞｼｯｸM-PRO" pitchFamily="50" charset="-128"/>
              </a:rPr>
              <a:t>[dB]</a:t>
            </a:r>
          </a:p>
          <a:p>
            <a:r>
              <a:rPr kumimoji="1" lang="en-US" altLang="ja-JP" sz="2400" dirty="0" smtClean="0">
                <a:latin typeface="Century" pitchFamily="18" charset="0"/>
                <a:ea typeface="HG丸ｺﾞｼｯｸM-PRO" pitchFamily="50" charset="-128"/>
                <a:cs typeface="Times New Roman" pitchFamily="18" charset="0"/>
              </a:rPr>
              <a:t>p</a:t>
            </a:r>
            <a:r>
              <a:rPr kumimoji="1" lang="ja-JP" altLang="en-US" sz="2400" dirty="0" smtClean="0">
                <a:latin typeface="HG丸ｺﾞｼｯｸM-PRO" pitchFamily="50" charset="-128"/>
                <a:ea typeface="HG丸ｺﾞｼｯｸM-PRO" pitchFamily="50" charset="-128"/>
              </a:rPr>
              <a:t>：音圧（実行値）　</a:t>
            </a:r>
            <a:r>
              <a:rPr kumimoji="1" lang="en-US" altLang="ja-JP" sz="2400" dirty="0" smtClean="0">
                <a:latin typeface="HG丸ｺﾞｼｯｸM-PRO" pitchFamily="50" charset="-128"/>
                <a:ea typeface="HG丸ｺﾞｼｯｸM-PRO" pitchFamily="50" charset="-128"/>
              </a:rPr>
              <a:t>[Pa]</a:t>
            </a:r>
          </a:p>
          <a:p>
            <a:r>
              <a:rPr lang="en-US" altLang="ja-JP" sz="2400" dirty="0" smtClean="0">
                <a:latin typeface="Century" pitchFamily="18" charset="0"/>
                <a:ea typeface="HG丸ｺﾞｼｯｸM-PRO" pitchFamily="50" charset="-128"/>
                <a:cs typeface="Times New Roman" pitchFamily="18" charset="0"/>
              </a:rPr>
              <a:t>p</a:t>
            </a:r>
            <a:r>
              <a:rPr lang="en-US" altLang="ja-JP" sz="2400" baseline="-25000" dirty="0" smtClean="0">
                <a:latin typeface="Century" pitchFamily="18" charset="0"/>
                <a:ea typeface="HG丸ｺﾞｼｯｸM-PRO" pitchFamily="50" charset="-128"/>
                <a:cs typeface="Times New Roman" pitchFamily="18" charset="0"/>
              </a:rPr>
              <a:t>0</a:t>
            </a:r>
            <a:r>
              <a:rPr lang="ja-JP" altLang="en-US" sz="2400" dirty="0" smtClean="0">
                <a:latin typeface="HG丸ｺﾞｼｯｸM-PRO" pitchFamily="50" charset="-128"/>
                <a:ea typeface="HG丸ｺﾞｼｯｸM-PRO" pitchFamily="50" charset="-128"/>
              </a:rPr>
              <a:t>：音圧（基準値）</a:t>
            </a:r>
            <a:r>
              <a:rPr lang="en-US" altLang="ja-JP" sz="2400" dirty="0" smtClean="0">
                <a:latin typeface="HG丸ｺﾞｼｯｸM-PRO" pitchFamily="50" charset="-128"/>
                <a:ea typeface="HG丸ｺﾞｼｯｸM-PRO" pitchFamily="50" charset="-128"/>
              </a:rPr>
              <a:t>=2×10</a:t>
            </a:r>
            <a:r>
              <a:rPr lang="en-US" altLang="ja-JP" sz="2400" baseline="30000" dirty="0" smtClean="0">
                <a:latin typeface="HG丸ｺﾞｼｯｸM-PRO" pitchFamily="50" charset="-128"/>
                <a:ea typeface="HG丸ｺﾞｼｯｸM-PRO" pitchFamily="50" charset="-128"/>
              </a:rPr>
              <a:t>-5</a:t>
            </a:r>
            <a:r>
              <a:rPr lang="ja-JP" altLang="en-US" sz="2400" dirty="0" smtClean="0">
                <a:latin typeface="HG丸ｺﾞｼｯｸM-PRO" pitchFamily="50" charset="-128"/>
                <a:ea typeface="HG丸ｺﾞｼｯｸM-PRO" pitchFamily="50" charset="-128"/>
              </a:rPr>
              <a:t> </a:t>
            </a:r>
            <a:r>
              <a:rPr lang="en-US" altLang="ja-JP" sz="2400" dirty="0" smtClean="0">
                <a:latin typeface="HG丸ｺﾞｼｯｸM-PRO" pitchFamily="50" charset="-128"/>
                <a:ea typeface="HG丸ｺﾞｼｯｸM-PRO" pitchFamily="50" charset="-128"/>
              </a:rPr>
              <a:t>[Pa]</a:t>
            </a:r>
            <a:endParaRPr kumimoji="1" lang="ja-JP" altLang="en-US" sz="2400" baseline="30000" dirty="0">
              <a:latin typeface="HG丸ｺﾞｼｯｸM-PRO" pitchFamily="50" charset="-128"/>
              <a:ea typeface="HG丸ｺﾞｼｯｸM-PRO" pitchFamily="50" charset="-128"/>
            </a:endParaRPr>
          </a:p>
        </p:txBody>
      </p:sp>
      <p:graphicFrame>
        <p:nvGraphicFramePr>
          <p:cNvPr id="33796" name="Object 4"/>
          <p:cNvGraphicFramePr>
            <a:graphicFrameLocks noChangeAspect="1"/>
          </p:cNvGraphicFramePr>
          <p:nvPr/>
        </p:nvGraphicFramePr>
        <p:xfrm>
          <a:off x="1691680" y="3645024"/>
          <a:ext cx="6670104" cy="1588120"/>
        </p:xfrm>
        <a:graphic>
          <a:graphicData uri="http://schemas.openxmlformats.org/presentationml/2006/ole">
            <mc:AlternateContent xmlns:mc="http://schemas.openxmlformats.org/markup-compatibility/2006">
              <mc:Choice xmlns:v="urn:schemas-microsoft-com:vml" Requires="v">
                <p:oleObj spid="_x0000_s33832" name="数式" r:id="rId4" imgW="2133600" imgH="508000" progId="Equation.3">
                  <p:embed/>
                </p:oleObj>
              </mc:Choice>
              <mc:Fallback>
                <p:oleObj name="数式" r:id="rId4" imgW="2133600" imgH="508000" progId="Equation.3">
                  <p:embed/>
                  <p:pic>
                    <p:nvPicPr>
                      <p:cNvPr id="0" name="Picture 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1680" y="3645024"/>
                        <a:ext cx="6670104" cy="1588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33796"/>
                                        </p:tgtEl>
                                        <p:attrNameLst>
                                          <p:attrName>style.visibility</p:attrName>
                                        </p:attrNameLst>
                                      </p:cBhvr>
                                      <p:to>
                                        <p:strVal val="visible"/>
                                      </p:to>
                                    </p:set>
                                    <p:animEffect transition="in" filter="fade">
                                      <p:cBhvr>
                                        <p:cTn id="10" dur="500"/>
                                        <p:tgtEl>
                                          <p:spTgt spid="33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0070C0"/>
                </a:solidFill>
                <a:latin typeface="+mj-ea"/>
              </a:rPr>
              <a:t>騒音レベルの代表例</a:t>
            </a:r>
            <a:endParaRPr kumimoji="1" lang="ja-JP" altLang="en-US" dirty="0">
              <a:solidFill>
                <a:srgbClr val="0070C0"/>
              </a:solidFill>
              <a:latin typeface="+mj-ea"/>
            </a:endParaRPr>
          </a:p>
        </p:txBody>
      </p:sp>
      <p:graphicFrame>
        <p:nvGraphicFramePr>
          <p:cNvPr id="4" name="コンテンツ プレースホルダ 3"/>
          <p:cNvGraphicFramePr>
            <a:graphicFrameLocks noGrp="1"/>
          </p:cNvGraphicFramePr>
          <p:nvPr>
            <p:ph idx="1"/>
            <p:extLst>
              <p:ext uri="{D42A27DB-BD31-4B8C-83A1-F6EECF244321}">
                <p14:modId xmlns:p14="http://schemas.microsoft.com/office/powerpoint/2010/main" val="1717425959"/>
              </p:ext>
            </p:extLst>
          </p:nvPr>
        </p:nvGraphicFramePr>
        <p:xfrm>
          <a:off x="1066800" y="2338536"/>
          <a:ext cx="7772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テキスト ボックス 4"/>
          <p:cNvSpPr txBox="1"/>
          <p:nvPr/>
        </p:nvSpPr>
        <p:spPr>
          <a:xfrm>
            <a:off x="2627784" y="1772816"/>
            <a:ext cx="2416046" cy="461665"/>
          </a:xfrm>
          <a:prstGeom prst="rect">
            <a:avLst/>
          </a:prstGeom>
          <a:noFill/>
        </p:spPr>
        <p:txBody>
          <a:bodyPr wrap="none" rtlCol="0">
            <a:spAutoFit/>
          </a:bodyPr>
          <a:lstStyle/>
          <a:p>
            <a:r>
              <a:rPr kumimoji="1" lang="ja-JP" altLang="en-US" sz="2400" dirty="0" smtClean="0">
                <a:latin typeface="HG丸ｺﾞｼｯｸM-PRO" pitchFamily="50" charset="-128"/>
                <a:ea typeface="HG丸ｺﾞｼｯｸM-PRO" pitchFamily="50" charset="-128"/>
              </a:rPr>
              <a:t>騒音レベル</a:t>
            </a:r>
            <a:r>
              <a:rPr kumimoji="1" lang="en-US" altLang="ja-JP" sz="2400" dirty="0" smtClean="0">
                <a:latin typeface="HG丸ｺﾞｼｯｸM-PRO" pitchFamily="50" charset="-128"/>
                <a:ea typeface="HG丸ｺﾞｼｯｸM-PRO" pitchFamily="50" charset="-128"/>
              </a:rPr>
              <a:t>[dB]</a:t>
            </a:r>
            <a:endParaRPr kumimoji="1" lang="ja-JP" altLang="en-US" sz="2400" dirty="0">
              <a:latin typeface="HG丸ｺﾞｼｯｸM-PRO" pitchFamily="50" charset="-128"/>
              <a:ea typeface="HG丸ｺﾞｼｯｸM-PRO" pitchFamily="50" charset="-128"/>
            </a:endParaRPr>
          </a:p>
        </p:txBody>
      </p:sp>
      <p:sp>
        <p:nvSpPr>
          <p:cNvPr id="6" name="テキスト ボックス 5">
            <a:hlinkClick r:id="rId8" action="ppaction://hlinkfile"/>
          </p:cNvPr>
          <p:cNvSpPr txBox="1"/>
          <p:nvPr/>
        </p:nvSpPr>
        <p:spPr>
          <a:xfrm>
            <a:off x="4067944" y="6444044"/>
            <a:ext cx="5032147" cy="369332"/>
          </a:xfrm>
          <a:prstGeom prst="rect">
            <a:avLst/>
          </a:prstGeom>
          <a:noFill/>
        </p:spPr>
        <p:txBody>
          <a:bodyPr wrap="none" rtlCol="0">
            <a:spAutoFit/>
          </a:bodyPr>
          <a:lstStyle/>
          <a:p>
            <a:r>
              <a:rPr lang="ja-JP" altLang="en-US" dirty="0" smtClean="0">
                <a:latin typeface="HG丸ｺﾞｼｯｸM-PRO" pitchFamily="50" charset="-128"/>
                <a:ea typeface="HG丸ｺﾞｼｯｸM-PRO" pitchFamily="50" charset="-128"/>
                <a:hlinkClick r:id="rId9"/>
              </a:rPr>
              <a:t>騒音</a:t>
            </a:r>
            <a:r>
              <a:rPr kumimoji="1" lang="ja-JP" altLang="en-US" dirty="0" smtClean="0">
                <a:latin typeface="HG丸ｺﾞｼｯｸM-PRO" pitchFamily="50" charset="-128"/>
                <a:ea typeface="HG丸ｺﾞｼｯｸM-PRO" pitchFamily="50" charset="-128"/>
                <a:hlinkClick r:id="rId9"/>
              </a:rPr>
              <a:t>に関する環境基準（環境省ホームページ）</a:t>
            </a:r>
            <a:endParaRPr kumimoji="1" lang="ja-JP" altLang="en-US" dirty="0">
              <a:latin typeface="HG丸ｺﾞｼｯｸM-PRO" pitchFamily="50" charset="-128"/>
              <a:ea typeface="HG丸ｺﾞｼｯｸM-PRO" pitchFamily="50"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818000" y="3168000"/>
            <a:ext cx="6400800" cy="1753200"/>
          </a:xfrm>
        </p:spPr>
        <p:txBody>
          <a:bodyPr anchor="t"/>
          <a:lstStyle/>
          <a:p>
            <a:pPr algn="ctr"/>
            <a:r>
              <a:rPr kumimoji="1" lang="ja-JP" altLang="en-US" sz="6000" b="1" baseline="0" dirty="0" smtClean="0">
                <a:solidFill>
                  <a:srgbClr val="0070C0"/>
                </a:solidFill>
                <a:latin typeface="ＭＳ Ｐゴシック" pitchFamily="50" charset="-128"/>
                <a:ea typeface="ＭＳ Ｐゴシック" pitchFamily="50" charset="-128"/>
              </a:rPr>
              <a:t>環境工学</a:t>
            </a:r>
            <a:r>
              <a:rPr kumimoji="1" lang="en-US" altLang="ja-JP" sz="6000" b="1" baseline="0" dirty="0" smtClean="0">
                <a:solidFill>
                  <a:srgbClr val="0070C0"/>
                </a:solidFill>
                <a:latin typeface="ＭＳ Ｐゴシック" pitchFamily="50" charset="-128"/>
                <a:ea typeface="ＭＳ Ｐゴシック" pitchFamily="50" charset="-128"/>
              </a:rPr>
              <a:t/>
            </a:r>
            <a:br>
              <a:rPr kumimoji="1" lang="en-US" altLang="ja-JP" sz="6000" b="1" baseline="0" dirty="0" smtClean="0">
                <a:solidFill>
                  <a:srgbClr val="0070C0"/>
                </a:solidFill>
                <a:latin typeface="ＭＳ Ｐゴシック" pitchFamily="50" charset="-128"/>
                <a:ea typeface="ＭＳ Ｐゴシック" pitchFamily="50" charset="-128"/>
              </a:rPr>
            </a:br>
            <a:r>
              <a:rPr lang="ja-JP" altLang="en-US" sz="6000" b="1" dirty="0" smtClean="0">
                <a:solidFill>
                  <a:srgbClr val="FF0000"/>
                </a:solidFill>
                <a:latin typeface="ＭＳ Ｐゴシック" pitchFamily="50" charset="-128"/>
                <a:ea typeface="ＭＳ Ｐゴシック" pitchFamily="50" charset="-128"/>
              </a:rPr>
              <a:t>おわり</a:t>
            </a:r>
            <a:endParaRPr kumimoji="1" lang="ja-JP" altLang="en-US" sz="6000" b="1" baseline="0" dirty="0">
              <a:solidFill>
                <a:srgbClr val="FF0000"/>
              </a:solidFill>
              <a:latin typeface="ＭＳ Ｐゴシック" pitchFamily="50" charset="-128"/>
              <a:ea typeface="ＭＳ Ｐゴシック" pitchFamily="50" charset="-128"/>
            </a:endParaRPr>
          </a:p>
        </p:txBody>
      </p:sp>
      <p:sp>
        <p:nvSpPr>
          <p:cNvPr id="4" name="Text Box 5"/>
          <p:cNvSpPr txBox="1">
            <a:spLocks noChangeArrowheads="1"/>
          </p:cNvSpPr>
          <p:nvPr/>
        </p:nvSpPr>
        <p:spPr bwMode="auto">
          <a:xfrm>
            <a:off x="7019925" y="439738"/>
            <a:ext cx="2089150" cy="396875"/>
          </a:xfrm>
          <a:prstGeom prst="rect">
            <a:avLst/>
          </a:prstGeom>
          <a:noFill/>
          <a:ln w="9525">
            <a:noFill/>
            <a:miter lim="800000"/>
            <a:headEnd/>
            <a:tailEnd/>
          </a:ln>
        </p:spPr>
        <p:txBody>
          <a:bodyPr>
            <a:spAutoFit/>
          </a:bodyPr>
          <a:lstStyle/>
          <a:p>
            <a:pPr>
              <a:spcBef>
                <a:spcPct val="50000"/>
              </a:spcBef>
            </a:pPr>
            <a:r>
              <a:rPr lang="ja-JP" altLang="en-US" sz="2000" dirty="0"/>
              <a:t>高等学校（工業）</a:t>
            </a:r>
          </a:p>
        </p:txBody>
      </p:sp>
      <p:sp>
        <p:nvSpPr>
          <p:cNvPr id="5" name="Rectangle 2"/>
          <p:cNvSpPr txBox="1">
            <a:spLocks noChangeArrowheads="1"/>
          </p:cNvSpPr>
          <p:nvPr/>
        </p:nvSpPr>
        <p:spPr bwMode="auto">
          <a:xfrm>
            <a:off x="827088" y="1349375"/>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500" b="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ＭＳ Ｐゴシック" pitchFamily="50" charset="-128"/>
                <a:ea typeface="+mj-ea"/>
                <a:cs typeface="+mj-cs"/>
              </a:rPr>
              <a:t>工業高校における持続可能な開発のための教育（ＥＳＤ）</a:t>
            </a:r>
          </a:p>
        </p:txBody>
      </p:sp>
      <p:sp>
        <p:nvSpPr>
          <p:cNvPr id="7" name="Rectangle 3"/>
          <p:cNvSpPr>
            <a:spLocks noChangeArrowheads="1"/>
          </p:cNvSpPr>
          <p:nvPr/>
        </p:nvSpPr>
        <p:spPr bwMode="auto">
          <a:xfrm>
            <a:off x="827088" y="6524625"/>
            <a:ext cx="8316912" cy="333375"/>
          </a:xfrm>
          <a:prstGeom prst="rect">
            <a:avLst/>
          </a:prstGeom>
          <a:noFill/>
          <a:ln w="9525">
            <a:noFill/>
            <a:miter lim="800000"/>
            <a:headEnd/>
            <a:tailEnd/>
          </a:ln>
        </p:spPr>
        <p:txBody>
          <a:bodyPr/>
          <a:lstStyle/>
          <a:p>
            <a:pPr marL="609600" indent="-609600" algn="ctr">
              <a:spcBef>
                <a:spcPct val="20000"/>
              </a:spcBef>
              <a:buClr>
                <a:srgbClr val="FFFF00"/>
              </a:buClr>
              <a:buFont typeface="Wingdings" pitchFamily="2" charset="2"/>
              <a:buNone/>
              <a:defRPr/>
            </a:pPr>
            <a:r>
              <a:rPr lang="ja-JP" altLang="en-US" sz="1050" dirty="0" smtClean="0">
                <a:ea typeface="ＭＳ Ｐゴシック" pitchFamily="50" charset="-128"/>
                <a:hlinkClick r:id="rId3" action="ppaction://hlinksldjump"/>
              </a:rPr>
              <a:t>持続可能な社会</a:t>
            </a:r>
            <a:r>
              <a:rPr lang="ja-JP" altLang="en-US" sz="1050" dirty="0" smtClean="0">
                <a:ea typeface="ＭＳ Ｐゴシック" pitchFamily="50" charset="-128"/>
              </a:rPr>
              <a:t>　</a:t>
            </a:r>
            <a:r>
              <a:rPr lang="ja-JP" altLang="en-US" sz="1050" dirty="0" smtClean="0">
                <a:ea typeface="ＭＳ Ｐゴシック" pitchFamily="50" charset="-128"/>
                <a:hlinkClick r:id="rId4" action="ppaction://hlinksldjump"/>
              </a:rPr>
              <a:t>エネルギー資源</a:t>
            </a:r>
            <a:r>
              <a:rPr lang="ja-JP" altLang="en-US" sz="1050" dirty="0" smtClean="0">
                <a:ea typeface="ＭＳ Ｐゴシック" pitchFamily="50" charset="-128"/>
              </a:rPr>
              <a:t>　</a:t>
            </a:r>
            <a:r>
              <a:rPr lang="ja-JP" altLang="en-US" sz="1050" dirty="0" smtClean="0">
                <a:ea typeface="ＭＳ Ｐゴシック" pitchFamily="50" charset="-128"/>
                <a:hlinkClick r:id="rId5" action="ppaction://hlinksldjump"/>
              </a:rPr>
              <a:t>環境問題の推移</a:t>
            </a:r>
            <a:r>
              <a:rPr lang="ja-JP" altLang="en-US" sz="1050" dirty="0" smtClean="0">
                <a:ea typeface="ＭＳ Ｐゴシック" pitchFamily="50" charset="-128"/>
              </a:rPr>
              <a:t>　</a:t>
            </a:r>
            <a:r>
              <a:rPr lang="ja-JP" altLang="en-US" sz="1050" dirty="0" smtClean="0">
                <a:ea typeface="ＭＳ Ｐゴシック" pitchFamily="50" charset="-128"/>
                <a:hlinkClick r:id="rId6" action="ppaction://hlinksldjump"/>
              </a:rPr>
              <a:t>産業界の環境管理</a:t>
            </a:r>
            <a:r>
              <a:rPr lang="ja-JP" altLang="en-US" sz="1050" dirty="0" smtClean="0">
                <a:ea typeface="ＭＳ Ｐゴシック" pitchFamily="50" charset="-128"/>
              </a:rPr>
              <a:t>　</a:t>
            </a:r>
            <a:r>
              <a:rPr lang="ja-JP" altLang="en-US" sz="1050" dirty="0" smtClean="0">
                <a:ea typeface="ＭＳ Ｐゴシック" pitchFamily="50" charset="-128"/>
                <a:hlinkClick r:id="rId7" action="ppaction://hlinksldjump"/>
              </a:rPr>
              <a:t>環境リスク</a:t>
            </a:r>
            <a:r>
              <a:rPr lang="ja-JP" altLang="en-US" sz="1050" dirty="0" smtClean="0">
                <a:ea typeface="ＭＳ Ｐゴシック" pitchFamily="50" charset="-128"/>
              </a:rPr>
              <a:t>　</a:t>
            </a:r>
            <a:r>
              <a:rPr lang="ja-JP" altLang="en-US" sz="1050" dirty="0" smtClean="0">
                <a:ea typeface="ＭＳ Ｐゴシック" pitchFamily="50" charset="-128"/>
                <a:hlinkClick r:id="rId8" action="ppaction://hlinksldjump"/>
              </a:rPr>
              <a:t>排出ガスの規制</a:t>
            </a:r>
            <a:r>
              <a:rPr lang="ja-JP" altLang="en-US" sz="1050" dirty="0" smtClean="0">
                <a:ea typeface="ＭＳ Ｐゴシック" pitchFamily="50" charset="-128"/>
              </a:rPr>
              <a:t>　</a:t>
            </a:r>
            <a:r>
              <a:rPr lang="ja-JP" altLang="en-US" sz="1050" dirty="0" smtClean="0">
                <a:ea typeface="ＭＳ Ｐゴシック" pitchFamily="50" charset="-128"/>
                <a:hlinkClick r:id="rId9" action="ppaction://hlinksldjump"/>
              </a:rPr>
              <a:t>工場排水の測定</a:t>
            </a:r>
            <a:r>
              <a:rPr lang="ja-JP" altLang="en-US" sz="1050" dirty="0" smtClean="0">
                <a:ea typeface="ＭＳ Ｐゴシック" pitchFamily="50" charset="-128"/>
              </a:rPr>
              <a:t>　</a:t>
            </a:r>
            <a:r>
              <a:rPr lang="ja-JP" altLang="en-US" sz="1050" dirty="0" smtClean="0">
                <a:ea typeface="ＭＳ Ｐゴシック" pitchFamily="50" charset="-128"/>
                <a:hlinkClick r:id="rId10" action="ppaction://hlinksldjump"/>
              </a:rPr>
              <a:t>騒音の測定</a:t>
            </a:r>
            <a:r>
              <a:rPr lang="ja-JP" altLang="en-US" sz="1050" dirty="0">
                <a:ea typeface="ＭＳ Ｐゴシック" pitchFamily="50" charset="-128"/>
              </a:rPr>
              <a:t>　</a:t>
            </a:r>
            <a:endParaRPr lang="ja-JP" altLang="en-US" sz="1200" dirty="0">
              <a:ea typeface="ＭＳ Ｐゴシック" pitchFamily="50"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baseline="0" dirty="0" smtClean="0">
                <a:solidFill>
                  <a:srgbClr val="0070C0"/>
                </a:solidFill>
                <a:latin typeface="+mn-ea"/>
                <a:ea typeface="+mn-ea"/>
              </a:rPr>
              <a:t>エネルギー資源の分類①</a:t>
            </a:r>
            <a:endParaRPr kumimoji="1" lang="ja-JP" altLang="en-US" baseline="0" dirty="0">
              <a:solidFill>
                <a:srgbClr val="0070C0"/>
              </a:solidFill>
              <a:latin typeface="+mn-ea"/>
              <a:ea typeface="+mn-ea"/>
            </a:endParaRPr>
          </a:p>
        </p:txBody>
      </p:sp>
      <p:graphicFrame>
        <p:nvGraphicFramePr>
          <p:cNvPr id="7" name="コンテンツ プレースホルダ 6"/>
          <p:cNvGraphicFramePr>
            <a:graphicFrameLocks noGrp="1"/>
          </p:cNvGraphicFramePr>
          <p:nvPr>
            <p:ph idx="1"/>
          </p:nvPr>
        </p:nvGraphicFramePr>
        <p:xfrm>
          <a:off x="899592" y="1676400"/>
          <a:ext cx="8136904" cy="41288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33A782F2-2751-46B7-8F97-D2F6F98579FF}"/>
                                            </p:graphicEl>
                                          </p:spTgt>
                                        </p:tgtEl>
                                        <p:attrNameLst>
                                          <p:attrName>style.visibility</p:attrName>
                                        </p:attrNameLst>
                                      </p:cBhvr>
                                      <p:to>
                                        <p:strVal val="visible"/>
                                      </p:to>
                                    </p:set>
                                    <p:animEffect transition="in" filter="fade">
                                      <p:cBhvr>
                                        <p:cTn id="7" dur="500"/>
                                        <p:tgtEl>
                                          <p:spTgt spid="7">
                                            <p:graphicEl>
                                              <a:dgm id="{33A782F2-2751-46B7-8F97-D2F6F98579FF}"/>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graphicEl>
                                              <a:dgm id="{5E2A94A8-9091-45D1-93C5-BE6B3EB229C0}"/>
                                            </p:graphicEl>
                                          </p:spTgt>
                                        </p:tgtEl>
                                        <p:attrNameLst>
                                          <p:attrName>style.visibility</p:attrName>
                                        </p:attrNameLst>
                                      </p:cBhvr>
                                      <p:to>
                                        <p:strVal val="visible"/>
                                      </p:to>
                                    </p:set>
                                    <p:animEffect transition="in" filter="fade">
                                      <p:cBhvr>
                                        <p:cTn id="10" dur="500"/>
                                        <p:tgtEl>
                                          <p:spTgt spid="7">
                                            <p:graphicEl>
                                              <a:dgm id="{5E2A94A8-9091-45D1-93C5-BE6B3EB229C0}"/>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graphicEl>
                                              <a:dgm id="{BA5A04EB-4B9A-4FFF-A435-40300DF428F8}"/>
                                            </p:graphicEl>
                                          </p:spTgt>
                                        </p:tgtEl>
                                        <p:attrNameLst>
                                          <p:attrName>style.visibility</p:attrName>
                                        </p:attrNameLst>
                                      </p:cBhvr>
                                      <p:to>
                                        <p:strVal val="visible"/>
                                      </p:to>
                                    </p:set>
                                    <p:animEffect transition="in" filter="fade">
                                      <p:cBhvr>
                                        <p:cTn id="13" dur="500"/>
                                        <p:tgtEl>
                                          <p:spTgt spid="7">
                                            <p:graphicEl>
                                              <a:dgm id="{BA5A04EB-4B9A-4FFF-A435-40300DF428F8}"/>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graphicEl>
                                              <a:dgm id="{75AB4C32-5260-4ED2-B094-8E4B70E0ABBD}"/>
                                            </p:graphicEl>
                                          </p:spTgt>
                                        </p:tgtEl>
                                        <p:attrNameLst>
                                          <p:attrName>style.visibility</p:attrName>
                                        </p:attrNameLst>
                                      </p:cBhvr>
                                      <p:to>
                                        <p:strVal val="visible"/>
                                      </p:to>
                                    </p:set>
                                    <p:animEffect transition="in" filter="fade">
                                      <p:cBhvr>
                                        <p:cTn id="16" dur="500"/>
                                        <p:tgtEl>
                                          <p:spTgt spid="7">
                                            <p:graphicEl>
                                              <a:dgm id="{75AB4C32-5260-4ED2-B094-8E4B70E0ABBD}"/>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graphicEl>
                                              <a:dgm id="{92D12DCA-AB52-4862-A3B8-5A6A8C5E489B}"/>
                                            </p:graphicEl>
                                          </p:spTgt>
                                        </p:tgtEl>
                                        <p:attrNameLst>
                                          <p:attrName>style.visibility</p:attrName>
                                        </p:attrNameLst>
                                      </p:cBhvr>
                                      <p:to>
                                        <p:strVal val="visible"/>
                                      </p:to>
                                    </p:set>
                                    <p:animEffect transition="in" filter="fade">
                                      <p:cBhvr>
                                        <p:cTn id="21" dur="500"/>
                                        <p:tgtEl>
                                          <p:spTgt spid="7">
                                            <p:graphicEl>
                                              <a:dgm id="{92D12DCA-AB52-4862-A3B8-5A6A8C5E489B}"/>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graphicEl>
                                              <a:dgm id="{C24B6756-FFFC-4A3E-8557-1AD0074DCB08}"/>
                                            </p:graphicEl>
                                          </p:spTgt>
                                        </p:tgtEl>
                                        <p:attrNameLst>
                                          <p:attrName>style.visibility</p:attrName>
                                        </p:attrNameLst>
                                      </p:cBhvr>
                                      <p:to>
                                        <p:strVal val="visible"/>
                                      </p:to>
                                    </p:set>
                                    <p:animEffect transition="in" filter="fade">
                                      <p:cBhvr>
                                        <p:cTn id="24" dur="500"/>
                                        <p:tgtEl>
                                          <p:spTgt spid="7">
                                            <p:graphicEl>
                                              <a:dgm id="{C24B6756-FFFC-4A3E-8557-1AD0074DCB08}"/>
                                            </p:graphic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graphicEl>
                                              <a:dgm id="{E89AFF36-6AE7-4DCC-A764-F8FC2D577DAD}"/>
                                            </p:graphicEl>
                                          </p:spTgt>
                                        </p:tgtEl>
                                        <p:attrNameLst>
                                          <p:attrName>style.visibility</p:attrName>
                                        </p:attrNameLst>
                                      </p:cBhvr>
                                      <p:to>
                                        <p:strVal val="visible"/>
                                      </p:to>
                                    </p:set>
                                    <p:animEffect transition="in" filter="fade">
                                      <p:cBhvr>
                                        <p:cTn id="27" dur="500"/>
                                        <p:tgtEl>
                                          <p:spTgt spid="7">
                                            <p:graphicEl>
                                              <a:dgm id="{E89AFF36-6AE7-4DCC-A764-F8FC2D577DAD}"/>
                                            </p:graphic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graphicEl>
                                              <a:dgm id="{01C7C550-48D8-4972-96C7-F69B7ADA36D6}"/>
                                            </p:graphicEl>
                                          </p:spTgt>
                                        </p:tgtEl>
                                        <p:attrNameLst>
                                          <p:attrName>style.visibility</p:attrName>
                                        </p:attrNameLst>
                                      </p:cBhvr>
                                      <p:to>
                                        <p:strVal val="visible"/>
                                      </p:to>
                                    </p:set>
                                    <p:animEffect transition="in" filter="fade">
                                      <p:cBhvr>
                                        <p:cTn id="30" dur="500"/>
                                        <p:tgtEl>
                                          <p:spTgt spid="7">
                                            <p:graphicEl>
                                              <a:dgm id="{01C7C550-48D8-4972-96C7-F69B7ADA36D6}"/>
                                            </p:graphic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
                                            <p:graphicEl>
                                              <a:dgm id="{B4E58EC3-F667-404C-881C-8473252E246C}"/>
                                            </p:graphicEl>
                                          </p:spTgt>
                                        </p:tgtEl>
                                        <p:attrNameLst>
                                          <p:attrName>style.visibility</p:attrName>
                                        </p:attrNameLst>
                                      </p:cBhvr>
                                      <p:to>
                                        <p:strVal val="visible"/>
                                      </p:to>
                                    </p:set>
                                    <p:animEffect transition="in" filter="fade">
                                      <p:cBhvr>
                                        <p:cTn id="33" dur="500"/>
                                        <p:tgtEl>
                                          <p:spTgt spid="7">
                                            <p:graphicEl>
                                              <a:dgm id="{B4E58EC3-F667-404C-881C-8473252E246C}"/>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
                                            <p:graphicEl>
                                              <a:dgm id="{286B6009-864F-4394-BEF0-6DFDDAF1D3D6}"/>
                                            </p:graphicEl>
                                          </p:spTgt>
                                        </p:tgtEl>
                                        <p:attrNameLst>
                                          <p:attrName>style.visibility</p:attrName>
                                        </p:attrNameLst>
                                      </p:cBhvr>
                                      <p:to>
                                        <p:strVal val="visible"/>
                                      </p:to>
                                    </p:set>
                                    <p:animEffect transition="in" filter="fade">
                                      <p:cBhvr>
                                        <p:cTn id="36" dur="500"/>
                                        <p:tgtEl>
                                          <p:spTgt spid="7">
                                            <p:graphicEl>
                                              <a:dgm id="{286B6009-864F-4394-BEF0-6DFDDAF1D3D6}"/>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
                                            <p:graphicEl>
                                              <a:dgm id="{78A21EA4-919C-47F1-AAF5-7E706499CBC5}"/>
                                            </p:graphicEl>
                                          </p:spTgt>
                                        </p:tgtEl>
                                        <p:attrNameLst>
                                          <p:attrName>style.visibility</p:attrName>
                                        </p:attrNameLst>
                                      </p:cBhvr>
                                      <p:to>
                                        <p:strVal val="visible"/>
                                      </p:to>
                                    </p:set>
                                    <p:animEffect transition="in" filter="fade">
                                      <p:cBhvr>
                                        <p:cTn id="39" dur="500"/>
                                        <p:tgtEl>
                                          <p:spTgt spid="7">
                                            <p:graphicEl>
                                              <a:dgm id="{78A21EA4-919C-47F1-AAF5-7E706499CBC5}"/>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
                                            <p:graphicEl>
                                              <a:dgm id="{53A8C85C-5447-443C-B7F1-FB5C527E8BB1}"/>
                                            </p:graphicEl>
                                          </p:spTgt>
                                        </p:tgtEl>
                                        <p:attrNameLst>
                                          <p:attrName>style.visibility</p:attrName>
                                        </p:attrNameLst>
                                      </p:cBhvr>
                                      <p:to>
                                        <p:strVal val="visible"/>
                                      </p:to>
                                    </p:set>
                                    <p:animEffect transition="in" filter="fade">
                                      <p:cBhvr>
                                        <p:cTn id="42" dur="500"/>
                                        <p:tgtEl>
                                          <p:spTgt spid="7">
                                            <p:graphicEl>
                                              <a:dgm id="{53A8C85C-5447-443C-B7F1-FB5C527E8BB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lvlAtOnc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baseline="0" dirty="0" smtClean="0">
                <a:solidFill>
                  <a:srgbClr val="0070C0"/>
                </a:solidFill>
                <a:latin typeface="ＭＳ Ｐゴシック" pitchFamily="50" charset="-128"/>
                <a:ea typeface="ＭＳ Ｐゴシック" pitchFamily="50" charset="-128"/>
              </a:rPr>
              <a:t>エネルギー資源の分類②</a:t>
            </a:r>
            <a:endParaRPr kumimoji="1" lang="ja-JP" altLang="en-US" baseline="0" dirty="0">
              <a:solidFill>
                <a:srgbClr val="0070C0"/>
              </a:solidFill>
              <a:latin typeface="ＭＳ Ｐゴシック" pitchFamily="50" charset="-128"/>
              <a:ea typeface="ＭＳ Ｐゴシック" pitchFamily="50" charset="-128"/>
            </a:endParaRPr>
          </a:p>
        </p:txBody>
      </p:sp>
      <p:graphicFrame>
        <p:nvGraphicFramePr>
          <p:cNvPr id="7" name="コンテンツ プレースホルダ 6"/>
          <p:cNvGraphicFramePr>
            <a:graphicFrameLocks noGrp="1"/>
          </p:cNvGraphicFramePr>
          <p:nvPr>
            <p:ph idx="1"/>
          </p:nvPr>
        </p:nvGraphicFramePr>
        <p:xfrm>
          <a:off x="251520" y="1412776"/>
          <a:ext cx="8892480" cy="50649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B6C95230-82C5-4E04-A0C0-05FD552FDFB8}"/>
                                            </p:graphicEl>
                                          </p:spTgt>
                                        </p:tgtEl>
                                        <p:attrNameLst>
                                          <p:attrName>style.visibility</p:attrName>
                                        </p:attrNameLst>
                                      </p:cBhvr>
                                      <p:to>
                                        <p:strVal val="visible"/>
                                      </p:to>
                                    </p:set>
                                    <p:animEffect transition="in" filter="fade">
                                      <p:cBhvr>
                                        <p:cTn id="7" dur="500"/>
                                        <p:tgtEl>
                                          <p:spTgt spid="7">
                                            <p:graphicEl>
                                              <a:dgm id="{B6C95230-82C5-4E04-A0C0-05FD552FDFB8}"/>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graphicEl>
                                              <a:dgm id="{DA473CCC-5DE5-4B4A-890A-9CC1B1A3859F}"/>
                                            </p:graphicEl>
                                          </p:spTgt>
                                        </p:tgtEl>
                                        <p:attrNameLst>
                                          <p:attrName>style.visibility</p:attrName>
                                        </p:attrNameLst>
                                      </p:cBhvr>
                                      <p:to>
                                        <p:strVal val="visible"/>
                                      </p:to>
                                    </p:set>
                                    <p:animEffect transition="in" filter="fade">
                                      <p:cBhvr>
                                        <p:cTn id="10" dur="500"/>
                                        <p:tgtEl>
                                          <p:spTgt spid="7">
                                            <p:graphicEl>
                                              <a:dgm id="{DA473CCC-5DE5-4B4A-890A-9CC1B1A3859F}"/>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graphicEl>
                                              <a:dgm id="{A8EF6C1F-434B-4E05-908C-E80776FD5DB9}"/>
                                            </p:graphicEl>
                                          </p:spTgt>
                                        </p:tgtEl>
                                        <p:attrNameLst>
                                          <p:attrName>style.visibility</p:attrName>
                                        </p:attrNameLst>
                                      </p:cBhvr>
                                      <p:to>
                                        <p:strVal val="visible"/>
                                      </p:to>
                                    </p:set>
                                    <p:animEffect transition="in" filter="fade">
                                      <p:cBhvr>
                                        <p:cTn id="13" dur="500"/>
                                        <p:tgtEl>
                                          <p:spTgt spid="7">
                                            <p:graphicEl>
                                              <a:dgm id="{A8EF6C1F-434B-4E05-908C-E80776FD5DB9}"/>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graphicEl>
                                              <a:dgm id="{6230A8FE-F97E-406D-A62B-91DAC244A86A}"/>
                                            </p:graphicEl>
                                          </p:spTgt>
                                        </p:tgtEl>
                                        <p:attrNameLst>
                                          <p:attrName>style.visibility</p:attrName>
                                        </p:attrNameLst>
                                      </p:cBhvr>
                                      <p:to>
                                        <p:strVal val="visible"/>
                                      </p:to>
                                    </p:set>
                                    <p:animEffect transition="in" filter="fade">
                                      <p:cBhvr>
                                        <p:cTn id="16" dur="500"/>
                                        <p:tgtEl>
                                          <p:spTgt spid="7">
                                            <p:graphicEl>
                                              <a:dgm id="{6230A8FE-F97E-406D-A62B-91DAC244A86A}"/>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graphicEl>
                                              <a:dgm id="{0FF7C56A-3A6B-4A32-B993-AAFABD6DB509}"/>
                                            </p:graphicEl>
                                          </p:spTgt>
                                        </p:tgtEl>
                                        <p:attrNameLst>
                                          <p:attrName>style.visibility</p:attrName>
                                        </p:attrNameLst>
                                      </p:cBhvr>
                                      <p:to>
                                        <p:strVal val="visible"/>
                                      </p:to>
                                    </p:set>
                                    <p:animEffect transition="in" filter="fade">
                                      <p:cBhvr>
                                        <p:cTn id="19" dur="500"/>
                                        <p:tgtEl>
                                          <p:spTgt spid="7">
                                            <p:graphicEl>
                                              <a:dgm id="{0FF7C56A-3A6B-4A32-B993-AAFABD6DB509}"/>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graphicEl>
                                              <a:dgm id="{15696BBC-9171-47FE-B193-61C13B42D6CC}"/>
                                            </p:graphicEl>
                                          </p:spTgt>
                                        </p:tgtEl>
                                        <p:attrNameLst>
                                          <p:attrName>style.visibility</p:attrName>
                                        </p:attrNameLst>
                                      </p:cBhvr>
                                      <p:to>
                                        <p:strVal val="visible"/>
                                      </p:to>
                                    </p:set>
                                    <p:animEffect transition="in" filter="fade">
                                      <p:cBhvr>
                                        <p:cTn id="22" dur="500"/>
                                        <p:tgtEl>
                                          <p:spTgt spid="7">
                                            <p:graphicEl>
                                              <a:dgm id="{15696BBC-9171-47FE-B193-61C13B42D6CC}"/>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graphicEl>
                                              <a:dgm id="{263F8849-0A20-4355-9714-62E9D9D3EC43}"/>
                                            </p:graphicEl>
                                          </p:spTgt>
                                        </p:tgtEl>
                                        <p:attrNameLst>
                                          <p:attrName>style.visibility</p:attrName>
                                        </p:attrNameLst>
                                      </p:cBhvr>
                                      <p:to>
                                        <p:strVal val="visible"/>
                                      </p:to>
                                    </p:set>
                                    <p:animEffect transition="in" filter="fade">
                                      <p:cBhvr>
                                        <p:cTn id="27" dur="500"/>
                                        <p:tgtEl>
                                          <p:spTgt spid="7">
                                            <p:graphicEl>
                                              <a:dgm id="{263F8849-0A20-4355-9714-62E9D9D3EC43}"/>
                                            </p:graphic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graphicEl>
                                              <a:dgm id="{BBB66578-042E-49A5-9BD5-49BA3BBCDE1B}"/>
                                            </p:graphicEl>
                                          </p:spTgt>
                                        </p:tgtEl>
                                        <p:attrNameLst>
                                          <p:attrName>style.visibility</p:attrName>
                                        </p:attrNameLst>
                                      </p:cBhvr>
                                      <p:to>
                                        <p:strVal val="visible"/>
                                      </p:to>
                                    </p:set>
                                    <p:animEffect transition="in" filter="fade">
                                      <p:cBhvr>
                                        <p:cTn id="30" dur="500"/>
                                        <p:tgtEl>
                                          <p:spTgt spid="7">
                                            <p:graphicEl>
                                              <a:dgm id="{BBB66578-042E-49A5-9BD5-49BA3BBCDE1B}"/>
                                            </p:graphic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
                                            <p:graphicEl>
                                              <a:dgm id="{0E0F34DC-6CDB-4EE5-9ED8-5B0335C407A5}"/>
                                            </p:graphicEl>
                                          </p:spTgt>
                                        </p:tgtEl>
                                        <p:attrNameLst>
                                          <p:attrName>style.visibility</p:attrName>
                                        </p:attrNameLst>
                                      </p:cBhvr>
                                      <p:to>
                                        <p:strVal val="visible"/>
                                      </p:to>
                                    </p:set>
                                    <p:animEffect transition="in" filter="fade">
                                      <p:cBhvr>
                                        <p:cTn id="33" dur="500"/>
                                        <p:tgtEl>
                                          <p:spTgt spid="7">
                                            <p:graphicEl>
                                              <a:dgm id="{0E0F34DC-6CDB-4EE5-9ED8-5B0335C407A5}"/>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
                                            <p:graphicEl>
                                              <a:dgm id="{B2830925-C908-48CC-8D7E-F83516BD0094}"/>
                                            </p:graphicEl>
                                          </p:spTgt>
                                        </p:tgtEl>
                                        <p:attrNameLst>
                                          <p:attrName>style.visibility</p:attrName>
                                        </p:attrNameLst>
                                      </p:cBhvr>
                                      <p:to>
                                        <p:strVal val="visible"/>
                                      </p:to>
                                    </p:set>
                                    <p:animEffect transition="in" filter="fade">
                                      <p:cBhvr>
                                        <p:cTn id="36" dur="500"/>
                                        <p:tgtEl>
                                          <p:spTgt spid="7">
                                            <p:graphicEl>
                                              <a:dgm id="{B2830925-C908-48CC-8D7E-F83516BD0094}"/>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
                                            <p:graphicEl>
                                              <a:dgm id="{9228EAFA-3F87-4C1E-B01E-B37A7E24C641}"/>
                                            </p:graphicEl>
                                          </p:spTgt>
                                        </p:tgtEl>
                                        <p:attrNameLst>
                                          <p:attrName>style.visibility</p:attrName>
                                        </p:attrNameLst>
                                      </p:cBhvr>
                                      <p:to>
                                        <p:strVal val="visible"/>
                                      </p:to>
                                    </p:set>
                                    <p:animEffect transition="in" filter="fade">
                                      <p:cBhvr>
                                        <p:cTn id="39" dur="500"/>
                                        <p:tgtEl>
                                          <p:spTgt spid="7">
                                            <p:graphicEl>
                                              <a:dgm id="{9228EAFA-3F87-4C1E-B01E-B37A7E24C641}"/>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
                                            <p:graphicEl>
                                              <a:dgm id="{51E5155C-5F61-4E5F-8064-D11DB76F453A}"/>
                                            </p:graphicEl>
                                          </p:spTgt>
                                        </p:tgtEl>
                                        <p:attrNameLst>
                                          <p:attrName>style.visibility</p:attrName>
                                        </p:attrNameLst>
                                      </p:cBhvr>
                                      <p:to>
                                        <p:strVal val="visible"/>
                                      </p:to>
                                    </p:set>
                                    <p:animEffect transition="in" filter="fade">
                                      <p:cBhvr>
                                        <p:cTn id="42" dur="500"/>
                                        <p:tgtEl>
                                          <p:spTgt spid="7">
                                            <p:graphicEl>
                                              <a:dgm id="{51E5155C-5F61-4E5F-8064-D11DB76F453A}"/>
                                            </p:graphic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7">
                                            <p:graphicEl>
                                              <a:dgm id="{911EABC9-F13E-405C-B00A-983AD56E0490}"/>
                                            </p:graphicEl>
                                          </p:spTgt>
                                        </p:tgtEl>
                                        <p:attrNameLst>
                                          <p:attrName>style.visibility</p:attrName>
                                        </p:attrNameLst>
                                      </p:cBhvr>
                                      <p:to>
                                        <p:strVal val="visible"/>
                                      </p:to>
                                    </p:set>
                                    <p:animEffect transition="in" filter="fade">
                                      <p:cBhvr>
                                        <p:cTn id="45" dur="500"/>
                                        <p:tgtEl>
                                          <p:spTgt spid="7">
                                            <p:graphicEl>
                                              <a:dgm id="{911EABC9-F13E-405C-B00A-983AD56E0490}"/>
                                            </p:graphic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7">
                                            <p:graphicEl>
                                              <a:dgm id="{DB5E98CB-6A3C-499F-BF0C-555C97F2E790}"/>
                                            </p:graphicEl>
                                          </p:spTgt>
                                        </p:tgtEl>
                                        <p:attrNameLst>
                                          <p:attrName>style.visibility</p:attrName>
                                        </p:attrNameLst>
                                      </p:cBhvr>
                                      <p:to>
                                        <p:strVal val="visible"/>
                                      </p:to>
                                    </p:set>
                                    <p:animEffect transition="in" filter="fade">
                                      <p:cBhvr>
                                        <p:cTn id="48" dur="500"/>
                                        <p:tgtEl>
                                          <p:spTgt spid="7">
                                            <p:graphicEl>
                                              <a:dgm id="{DB5E98CB-6A3C-499F-BF0C-555C97F2E790}"/>
                                            </p:graphic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7">
                                            <p:graphicEl>
                                              <a:dgm id="{ECDB946D-4081-4671-A624-6944CEAE6B96}"/>
                                            </p:graphicEl>
                                          </p:spTgt>
                                        </p:tgtEl>
                                        <p:attrNameLst>
                                          <p:attrName>style.visibility</p:attrName>
                                        </p:attrNameLst>
                                      </p:cBhvr>
                                      <p:to>
                                        <p:strVal val="visible"/>
                                      </p:to>
                                    </p:set>
                                    <p:animEffect transition="in" filter="fade">
                                      <p:cBhvr>
                                        <p:cTn id="51" dur="500"/>
                                        <p:tgtEl>
                                          <p:spTgt spid="7">
                                            <p:graphicEl>
                                              <a:dgm id="{ECDB946D-4081-4671-A624-6944CEAE6B96}"/>
                                            </p:graphic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7">
                                            <p:graphicEl>
                                              <a:dgm id="{030237CD-F7C5-4FF1-9C9B-CD43C81CB8E1}"/>
                                            </p:graphicEl>
                                          </p:spTgt>
                                        </p:tgtEl>
                                        <p:attrNameLst>
                                          <p:attrName>style.visibility</p:attrName>
                                        </p:attrNameLst>
                                      </p:cBhvr>
                                      <p:to>
                                        <p:strVal val="visible"/>
                                      </p:to>
                                    </p:set>
                                    <p:animEffect transition="in" filter="fade">
                                      <p:cBhvr>
                                        <p:cTn id="54" dur="500"/>
                                        <p:tgtEl>
                                          <p:spTgt spid="7">
                                            <p:graphicEl>
                                              <a:dgm id="{030237CD-F7C5-4FF1-9C9B-CD43C81CB8E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lvlAtOnce"/>
        </p:bldSub>
      </p:bldGraphic>
    </p:bldLst>
  </p:timing>
</p:sld>
</file>

<file path=ppt/theme/theme1.xml><?xml version="1.0" encoding="utf-8"?>
<a:theme xmlns:a="http://schemas.openxmlformats.org/drawingml/2006/main" name="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クラシック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テクノロジー">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Narrow"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Narrow" pitchFamily="34" charset="0"/>
            <a:ea typeface="ＭＳ Ｐゴシック" pitchFamily="50" charset="-128"/>
          </a:defRPr>
        </a:defPPr>
      </a:lstStyle>
    </a:lnDef>
  </a:objectDefaults>
  <a:extraClrSchemeLst>
    <a:extraClrScheme>
      <a:clrScheme name="FACTORY_TP01069018 1">
        <a:dk1>
          <a:srgbClr val="000054"/>
        </a:dk1>
        <a:lt1>
          <a:srgbClr val="EAEAEA"/>
        </a:lt1>
        <a:dk2>
          <a:srgbClr val="00007A"/>
        </a:dk2>
        <a:lt2>
          <a:srgbClr val="EBD189"/>
        </a:lt2>
        <a:accent1>
          <a:srgbClr val="FCAB40"/>
        </a:accent1>
        <a:accent2>
          <a:srgbClr val="7176BB"/>
        </a:accent2>
        <a:accent3>
          <a:srgbClr val="AAAABE"/>
        </a:accent3>
        <a:accent4>
          <a:srgbClr val="C8C8C8"/>
        </a:accent4>
        <a:accent5>
          <a:srgbClr val="FDD2AF"/>
        </a:accent5>
        <a:accent6>
          <a:srgbClr val="666AA9"/>
        </a:accent6>
        <a:hlink>
          <a:srgbClr val="B97C01"/>
        </a:hlink>
        <a:folHlink>
          <a:srgbClr val="555BAD"/>
        </a:folHlink>
      </a:clrScheme>
      <a:clrMap bg1="dk2" tx1="lt1" bg2="dk1" tx2="lt2" accent1="accent1" accent2="accent2" accent3="accent3" accent4="accent4" accent5="accent5" accent6="accent6" hlink="hlink" folHlink="folHlink"/>
    </a:extraClrScheme>
    <a:extraClrScheme>
      <a:clrScheme name="FACTORY_TP01069018 2">
        <a:dk1>
          <a:srgbClr val="000000"/>
        </a:dk1>
        <a:lt1>
          <a:srgbClr val="FFFFCC"/>
        </a:lt1>
        <a:dk2>
          <a:srgbClr val="993300"/>
        </a:dk2>
        <a:lt2>
          <a:srgbClr val="EDE1AF"/>
        </a:lt2>
        <a:accent1>
          <a:srgbClr val="CAC0E2"/>
        </a:accent1>
        <a:accent2>
          <a:srgbClr val="DFC977"/>
        </a:accent2>
        <a:accent3>
          <a:srgbClr val="FFFFE2"/>
        </a:accent3>
        <a:accent4>
          <a:srgbClr val="000000"/>
        </a:accent4>
        <a:accent5>
          <a:srgbClr val="E1DCEE"/>
        </a:accent5>
        <a:accent6>
          <a:srgbClr val="CAB66B"/>
        </a:accent6>
        <a:hlink>
          <a:srgbClr val="CEA79C"/>
        </a:hlink>
        <a:folHlink>
          <a:srgbClr val="FDF1C7"/>
        </a:folHlink>
      </a:clrScheme>
      <a:clrMap bg1="lt1" tx1="dk1" bg2="lt2" tx2="dk2" accent1="accent1" accent2="accent2" accent3="accent3" accent4="accent4" accent5="accent5" accent6="accent6" hlink="hlink" folHlink="folHlink"/>
    </a:extraClrScheme>
    <a:extraClrScheme>
      <a:clrScheme name="FACTORY_TP01069018 3">
        <a:dk1>
          <a:srgbClr val="000000"/>
        </a:dk1>
        <a:lt1>
          <a:srgbClr val="FFFFFF"/>
        </a:lt1>
        <a:dk2>
          <a:srgbClr val="000000"/>
        </a:dk2>
        <a:lt2>
          <a:srgbClr val="FFFFFF"/>
        </a:lt2>
        <a:accent1>
          <a:srgbClr val="DDDDDD"/>
        </a:accent1>
        <a:accent2>
          <a:srgbClr val="C0C0C0"/>
        </a:accent2>
        <a:accent3>
          <a:srgbClr val="FFFFFF"/>
        </a:accent3>
        <a:accent4>
          <a:srgbClr val="000000"/>
        </a:accent4>
        <a:accent5>
          <a:srgbClr val="EBEBEB"/>
        </a:accent5>
        <a:accent6>
          <a:srgbClr val="AEAEAE"/>
        </a:accent6>
        <a:hlink>
          <a:srgbClr val="B2B2B2"/>
        </a:hlink>
        <a:folHlink>
          <a:srgbClr val="EAEAEA"/>
        </a:folHlink>
      </a:clrScheme>
      <a:clrMap bg1="lt1" tx1="dk1" bg2="lt2" tx2="dk2" accent1="accent1" accent2="accent2" accent3="accent3" accent4="accent4" accent5="accent5" accent6="accent6" hlink="hlink" folHlink="folHlink"/>
    </a:extraClrScheme>
    <a:extraClrScheme>
      <a:clrScheme name="FACTORY_TP01069018 4">
        <a:dk1>
          <a:srgbClr val="481800"/>
        </a:dk1>
        <a:lt1>
          <a:srgbClr val="EAEAEA"/>
        </a:lt1>
        <a:dk2>
          <a:srgbClr val="762700"/>
        </a:dk2>
        <a:lt2>
          <a:srgbClr val="EBD189"/>
        </a:lt2>
        <a:accent1>
          <a:srgbClr val="FCAB40"/>
        </a:accent1>
        <a:accent2>
          <a:srgbClr val="AD717F"/>
        </a:accent2>
        <a:accent3>
          <a:srgbClr val="BDACAA"/>
        </a:accent3>
        <a:accent4>
          <a:srgbClr val="C8C8C8"/>
        </a:accent4>
        <a:accent5>
          <a:srgbClr val="FDD2AF"/>
        </a:accent5>
        <a:accent6>
          <a:srgbClr val="9C6672"/>
        </a:accent6>
        <a:hlink>
          <a:srgbClr val="B97C01"/>
        </a:hlink>
        <a:folHlink>
          <a:srgbClr val="9E4C02"/>
        </a:folHlink>
      </a:clrScheme>
      <a:clrMap bg1="dk2" tx1="lt1" bg2="dk1" tx2="lt2" accent1="accent1" accent2="accent2" accent3="accent3" accent4="accent4" accent5="accent5" accent6="accent6" hlink="hlink" folHlink="folHlink"/>
    </a:extraClrScheme>
    <a:extraClrScheme>
      <a:clrScheme name="FACTORY_TP01069018 5">
        <a:dk1>
          <a:srgbClr val="330066"/>
        </a:dk1>
        <a:lt1>
          <a:srgbClr val="EAEAEA"/>
        </a:lt1>
        <a:dk2>
          <a:srgbClr val="4E009C"/>
        </a:dk2>
        <a:lt2>
          <a:srgbClr val="EBD189"/>
        </a:lt2>
        <a:accent1>
          <a:srgbClr val="FCAB40"/>
        </a:accent1>
        <a:accent2>
          <a:srgbClr val="8871BB"/>
        </a:accent2>
        <a:accent3>
          <a:srgbClr val="B2AACB"/>
        </a:accent3>
        <a:accent4>
          <a:srgbClr val="C8C8C8"/>
        </a:accent4>
        <a:accent5>
          <a:srgbClr val="FDD2AF"/>
        </a:accent5>
        <a:accent6>
          <a:srgbClr val="7B66A9"/>
        </a:accent6>
        <a:hlink>
          <a:srgbClr val="808000"/>
        </a:hlink>
        <a:folHlink>
          <a:srgbClr val="6856AA"/>
        </a:folHlink>
      </a:clrScheme>
      <a:clrMap bg1="dk2" tx1="lt1" bg2="dk1" tx2="lt2" accent1="accent1" accent2="accent2" accent3="accent3" accent4="accent4" accent5="accent5" accent6="accent6" hlink="hlink" folHlink="folHlink"/>
    </a:extraClrScheme>
    <a:extraClrScheme>
      <a:clrScheme name="FACTORY_TP01069018 6">
        <a:dk1>
          <a:srgbClr val="454425"/>
        </a:dk1>
        <a:lt1>
          <a:srgbClr val="EAEAEA"/>
        </a:lt1>
        <a:dk2>
          <a:srgbClr val="4D6A2A"/>
        </a:dk2>
        <a:lt2>
          <a:srgbClr val="EBD189"/>
        </a:lt2>
        <a:accent1>
          <a:srgbClr val="FCAB40"/>
        </a:accent1>
        <a:accent2>
          <a:srgbClr val="A59E79"/>
        </a:accent2>
        <a:accent3>
          <a:srgbClr val="B2B9AC"/>
        </a:accent3>
        <a:accent4>
          <a:srgbClr val="C8C8C8"/>
        </a:accent4>
        <a:accent5>
          <a:srgbClr val="FDD2AF"/>
        </a:accent5>
        <a:accent6>
          <a:srgbClr val="958F6D"/>
        </a:accent6>
        <a:hlink>
          <a:srgbClr val="B97C01"/>
        </a:hlink>
        <a:folHlink>
          <a:srgbClr val="3C5047"/>
        </a:folHlink>
      </a:clrScheme>
      <a:clrMap bg1="dk2" tx1="lt1" bg2="dk1" tx2="lt2" accent1="accent1" accent2="accent2" accent3="accent3" accent4="accent4" accent5="accent5" accent6="accent6" hlink="hlink" folHlink="folHlink"/>
    </a:extraClrScheme>
    <a:extraClrScheme>
      <a:clrScheme name="FACTORY_TP01069018 7">
        <a:dk1>
          <a:srgbClr val="3C2924"/>
        </a:dk1>
        <a:lt1>
          <a:srgbClr val="EAEAEA"/>
        </a:lt1>
        <a:dk2>
          <a:srgbClr val="0D0A46"/>
        </a:dk2>
        <a:lt2>
          <a:srgbClr val="EBD189"/>
        </a:lt2>
        <a:accent1>
          <a:srgbClr val="FCAB40"/>
        </a:accent1>
        <a:accent2>
          <a:srgbClr val="633D4E"/>
        </a:accent2>
        <a:accent3>
          <a:srgbClr val="AAAAB0"/>
        </a:accent3>
        <a:accent4>
          <a:srgbClr val="C8C8C8"/>
        </a:accent4>
        <a:accent5>
          <a:srgbClr val="FDD2AF"/>
        </a:accent5>
        <a:accent6>
          <a:srgbClr val="593646"/>
        </a:accent6>
        <a:hlink>
          <a:srgbClr val="B97C01"/>
        </a:hlink>
        <a:folHlink>
          <a:srgbClr val="2D3024"/>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テーマ1</Template>
  <TotalTime>11553</TotalTime>
  <Words>4267</Words>
  <Application>Microsoft Office PowerPoint</Application>
  <PresentationFormat>画面に合わせる (4:3)</PresentationFormat>
  <Paragraphs>1446</Paragraphs>
  <Slides>75</Slides>
  <Notes>75</Notes>
  <HiddenSlides>0</HiddenSlides>
  <MMClips>0</MMClips>
  <ScaleCrop>false</ScaleCrop>
  <HeadingPairs>
    <vt:vector size="8" baseType="variant">
      <vt:variant>
        <vt:lpstr>使用されているフォント</vt:lpstr>
      </vt:variant>
      <vt:variant>
        <vt:i4>12</vt:i4>
      </vt:variant>
      <vt:variant>
        <vt:lpstr>テーマ</vt:lpstr>
      </vt:variant>
      <vt:variant>
        <vt:i4>1</vt:i4>
      </vt:variant>
      <vt:variant>
        <vt:lpstr>埋め込まれた OLE サーバー</vt:lpstr>
      </vt:variant>
      <vt:variant>
        <vt:i4>2</vt:i4>
      </vt:variant>
      <vt:variant>
        <vt:lpstr>スライド タイトル</vt:lpstr>
      </vt:variant>
      <vt:variant>
        <vt:i4>75</vt:i4>
      </vt:variant>
    </vt:vector>
  </HeadingPairs>
  <TitlesOfParts>
    <vt:vector size="90" baseType="lpstr">
      <vt:lpstr>HGP創英角ﾎﾟｯﾌﾟ体</vt:lpstr>
      <vt:lpstr>HG丸ｺﾞｼｯｸM-PRO</vt:lpstr>
      <vt:lpstr>ＭＳ Ｐゴシック</vt:lpstr>
      <vt:lpstr>ＭＳ ゴシック</vt:lpstr>
      <vt:lpstr>新細明體</vt:lpstr>
      <vt:lpstr>Arial</vt:lpstr>
      <vt:lpstr>Arial Narrow</vt:lpstr>
      <vt:lpstr>Calibri</vt:lpstr>
      <vt:lpstr>Century</vt:lpstr>
      <vt:lpstr>Impact</vt:lpstr>
      <vt:lpstr>Times New Roman</vt:lpstr>
      <vt:lpstr>Wingdings</vt:lpstr>
      <vt:lpstr>テーマ1</vt:lpstr>
      <vt:lpstr>数式</vt:lpstr>
      <vt:lpstr>JS数式作成ﾂ-ﾙ</vt:lpstr>
      <vt:lpstr>環境工学</vt:lpstr>
      <vt:lpstr>目次</vt:lpstr>
      <vt:lpstr>持続可能な社会</vt:lpstr>
      <vt:lpstr>持続可能な社会を 実現するための仕組み</vt:lpstr>
      <vt:lpstr>持続可能な社会とは</vt:lpstr>
      <vt:lpstr>エネルギー資源</vt:lpstr>
      <vt:lpstr>エネルギー資源</vt:lpstr>
      <vt:lpstr>エネルギー資源の分類①</vt:lpstr>
      <vt:lpstr>エネルギー資源の分類②</vt:lpstr>
      <vt:lpstr>環境問題に向けた取組</vt:lpstr>
      <vt:lpstr>公害病</vt:lpstr>
      <vt:lpstr>四大公害病</vt:lpstr>
      <vt:lpstr>環境問題に向けた国際的な取組</vt:lpstr>
      <vt:lpstr>環境問題に向けた国際的な取組</vt:lpstr>
      <vt:lpstr>環境問題に向けた国内の取組</vt:lpstr>
      <vt:lpstr>環境基本法とは</vt:lpstr>
      <vt:lpstr>環境基本法の基本理念</vt:lpstr>
      <vt:lpstr>環境関連の法律</vt:lpstr>
      <vt:lpstr>循環型社会形成推進基本法とは</vt:lpstr>
      <vt:lpstr>循環型社会形成推進基本法とは</vt:lpstr>
      <vt:lpstr>循環型社会形成推進基本法</vt:lpstr>
      <vt:lpstr>３Ｒ</vt:lpstr>
      <vt:lpstr>３Ｒ</vt:lpstr>
      <vt:lpstr>Reduce,Reuse,Recycle以外で 使用される「Re」</vt:lpstr>
      <vt:lpstr>Reduce,Reuse,Recycle以外で 使用される「Re」</vt:lpstr>
      <vt:lpstr>環境アセスメント（環境影響評価）</vt:lpstr>
      <vt:lpstr>環境アセスメント（環境影響評価）</vt:lpstr>
      <vt:lpstr>産業界の環境管理</vt:lpstr>
      <vt:lpstr>環境マネジメントシステム（EMS）</vt:lpstr>
      <vt:lpstr>環境マネジメントシステム（EMS）</vt:lpstr>
      <vt:lpstr>ライフサイクルアセスメント（LCA)</vt:lpstr>
      <vt:lpstr>ライフサイクルアセスメント（LCA)</vt:lpstr>
      <vt:lpstr>環境リスク</vt:lpstr>
      <vt:lpstr>環境リスクとその管理</vt:lpstr>
      <vt:lpstr>作業環境におけるリスク</vt:lpstr>
      <vt:lpstr>化学物質の環境リスク</vt:lpstr>
      <vt:lpstr>化学物質の環境リスク</vt:lpstr>
      <vt:lpstr>化学物質の管理</vt:lpstr>
      <vt:lpstr>化学物質の管理</vt:lpstr>
      <vt:lpstr>排出ガスの規制</vt:lpstr>
      <vt:lpstr>主な大気汚染物質</vt:lpstr>
      <vt:lpstr>有効煙突高さ</vt:lpstr>
      <vt:lpstr>有効煙突高さ</vt:lpstr>
      <vt:lpstr>最大着地濃度</vt:lpstr>
      <vt:lpstr>最大着地濃度</vt:lpstr>
      <vt:lpstr>最大着地濃度</vt:lpstr>
      <vt:lpstr>最大着地濃度距離</vt:lpstr>
      <vt:lpstr>最大着地濃度距離</vt:lpstr>
      <vt:lpstr>K値規制</vt:lpstr>
      <vt:lpstr>K値規制</vt:lpstr>
      <vt:lpstr>総量規制</vt:lpstr>
      <vt:lpstr>工場排水の測定</vt:lpstr>
      <vt:lpstr>汚濁負荷量</vt:lpstr>
      <vt:lpstr>汚濁負荷量</vt:lpstr>
      <vt:lpstr>汚濁負荷量</vt:lpstr>
      <vt:lpstr>汚濁負荷量</vt:lpstr>
      <vt:lpstr>富栄養化</vt:lpstr>
      <vt:lpstr>PowerPoint プレゼンテーション</vt:lpstr>
      <vt:lpstr>pH（水素イオン指数）</vt:lpstr>
      <vt:lpstr>pH（水素イオン指数）</vt:lpstr>
      <vt:lpstr>DO（溶存酸素）</vt:lpstr>
      <vt:lpstr>DO（溶存酸素）</vt:lpstr>
      <vt:lpstr>BOD（生物化学的酸素消費量）</vt:lpstr>
      <vt:lpstr>BOD（生物化学的酸素消費量）</vt:lpstr>
      <vt:lpstr>COD（化学的酸素消費量）</vt:lpstr>
      <vt:lpstr>COD（化学的酸素消費量）</vt:lpstr>
      <vt:lpstr>COD（化学的酸素消費量）</vt:lpstr>
      <vt:lpstr>COD（化学的酸素消費量）</vt:lpstr>
      <vt:lpstr>SS （浮遊・懸濁物質）</vt:lpstr>
      <vt:lpstr>SS （浮遊・懸濁物質）</vt:lpstr>
      <vt:lpstr>ヘキサン抽出物質</vt:lpstr>
      <vt:lpstr>騒音の測定</vt:lpstr>
      <vt:lpstr>騒音</vt:lpstr>
      <vt:lpstr>騒音レベルの代表例</vt:lpstr>
      <vt:lpstr>環境工学 おわり</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環境工学基礎</dc:title>
  <cp:lastModifiedBy>あいうえお</cp:lastModifiedBy>
  <cp:revision>1</cp:revision>
  <cp:lastPrinted>2014-02-17T07:00:35Z</cp:lastPrinted>
  <dcterms:created xsi:type="dcterms:W3CDTF">2013-06-18T03:18:10Z</dcterms:created>
  <dcterms:modified xsi:type="dcterms:W3CDTF">2014-03-26T04:30:40Z</dcterms:modified>
</cp:coreProperties>
</file>