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327" r:id="rId2"/>
    <p:sldId id="286" r:id="rId3"/>
    <p:sldId id="289" r:id="rId4"/>
    <p:sldId id="347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EEF4"/>
    <a:srgbClr val="FDEADA"/>
    <a:srgbClr val="DCE6F2"/>
    <a:srgbClr val="EBF1DE"/>
    <a:srgbClr val="9BBB59"/>
    <a:srgbClr val="CC0099"/>
    <a:srgbClr val="F3DADA"/>
    <a:srgbClr val="FFB380"/>
    <a:srgbClr val="AD9BC9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44" autoAdjust="0"/>
    <p:restoredTop sz="69969" autoAdjust="0"/>
  </p:normalViewPr>
  <p:slideViewPr>
    <p:cSldViewPr>
      <p:cViewPr varScale="1">
        <p:scale>
          <a:sx n="54" d="100"/>
          <a:sy n="54" d="100"/>
        </p:scale>
        <p:origin x="146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68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1896" y="53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CD8A4E-7CB1-4A00-BB89-14B4AF87660B}" type="doc">
      <dgm:prSet loTypeId="urn:microsoft.com/office/officeart/2005/8/layout/pyramid3" loCatId="pyramid" qsTypeId="urn:microsoft.com/office/officeart/2005/8/quickstyle/3d3" qsCatId="3D" csTypeId="urn:microsoft.com/office/officeart/2005/8/colors/colorful1#8" csCatId="colorful" phldr="1"/>
      <dgm:spPr/>
      <dgm:t>
        <a:bodyPr/>
        <a:lstStyle/>
        <a:p>
          <a:endParaRPr kumimoji="1" lang="ja-JP" altLang="en-US"/>
        </a:p>
      </dgm:t>
    </dgm:pt>
    <dgm:pt modelId="{CEC8BFDC-34A0-471E-969D-A476B1DA7E97}">
      <dgm:prSet phldrT="[テキスト]"/>
      <dgm:spPr/>
      <dgm:t>
        <a:bodyPr/>
        <a:lstStyle/>
        <a:p>
          <a:r>
            <a:rPr kumimoji="1" lang="en-US" altLang="ja-JP" dirty="0" smtClean="0">
              <a:latin typeface="HG丸ｺﾞｼｯｸM-PRO" pitchFamily="50" charset="-128"/>
              <a:ea typeface="HG丸ｺﾞｼｯｸM-PRO" pitchFamily="50" charset="-128"/>
            </a:rPr>
            <a:t>120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67744370-AF0E-4516-9727-37009BD67C5B}" type="parTrans" cxnId="{7744C6BA-6883-433D-8EDE-19FF5C99FE1C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8A7EFA5B-8531-4981-971B-EDFF4CAF1BB0}" type="sibTrans" cxnId="{7744C6BA-6883-433D-8EDE-19FF5C99FE1C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61B8F99D-C72E-43C5-97D2-6A5EA5252284}">
      <dgm:prSet phldrT="[テキスト]"/>
      <dgm:spPr/>
      <dgm:t>
        <a:bodyPr/>
        <a:lstStyle/>
        <a:p>
          <a:r>
            <a:rPr kumimoji="1" lang="en-US" altLang="ja-JP" dirty="0" smtClean="0">
              <a:latin typeface="HG丸ｺﾞｼｯｸM-PRO" pitchFamily="50" charset="-128"/>
              <a:ea typeface="HG丸ｺﾞｼｯｸM-PRO" pitchFamily="50" charset="-128"/>
            </a:rPr>
            <a:t>60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1121A8F5-A04D-4AEE-AC0E-9BCE05CE81D8}" type="parTrans" cxnId="{3918F47D-7673-40D3-8B0F-8285FF28928D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CE5960A5-8CDC-4E12-B750-622453525C0A}" type="sibTrans" cxnId="{3918F47D-7673-40D3-8B0F-8285FF28928D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3D94C170-2E6F-448A-B6B9-2110F93BA979}">
      <dgm:prSet phldrT="[テキスト]"/>
      <dgm:spPr/>
      <dgm:t>
        <a:bodyPr/>
        <a:lstStyle/>
        <a:p>
          <a:r>
            <a:rPr kumimoji="1" lang="en-US" altLang="ja-JP" dirty="0" smtClean="0">
              <a:latin typeface="HG丸ｺﾞｼｯｸM-PRO" pitchFamily="50" charset="-128"/>
              <a:ea typeface="HG丸ｺﾞｼｯｸM-PRO" pitchFamily="50" charset="-128"/>
            </a:rPr>
            <a:t>40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5C57583E-AA2E-4D14-900A-835CFDABDFFC}" type="parTrans" cxnId="{D0A1A10D-84BD-4EF9-ADC1-EAFC1A9D1656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F8DF7D3A-CB37-47E0-8475-BD30B808384A}" type="sibTrans" cxnId="{D0A1A10D-84BD-4EF9-ADC1-EAFC1A9D1656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9269A1C0-C0BF-4084-B46C-8F9264F056B6}">
      <dgm:prSet phldrT="[テキスト]"/>
      <dgm:spPr/>
      <dgm:t>
        <a:bodyPr/>
        <a:lstStyle/>
        <a:p>
          <a:r>
            <a:rPr kumimoji="1" lang="en-US" altLang="ja-JP" dirty="0" smtClean="0">
              <a:latin typeface="HG丸ｺﾞｼｯｸM-PRO" pitchFamily="50" charset="-128"/>
              <a:ea typeface="HG丸ｺﾞｼｯｸM-PRO" pitchFamily="50" charset="-128"/>
            </a:rPr>
            <a:t>80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932D5874-7D34-439E-838D-D836B8ED7E9E}" type="parTrans" cxnId="{BFDDBDD3-E9E0-4466-BF7B-3E78EFE59AF3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0F13070F-F457-46E6-B50A-82FB4250A944}" type="sibTrans" cxnId="{BFDDBDD3-E9E0-4466-BF7B-3E78EFE59AF3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EC8C2F93-7A1D-47DB-BEF2-86A7529F216A}">
      <dgm:prSet phldrT="[テキスト]"/>
      <dgm:spPr/>
      <dgm:t>
        <a:bodyPr/>
        <a:lstStyle/>
        <a:p>
          <a:r>
            <a:rPr kumimoji="1" lang="en-US" altLang="ja-JP" dirty="0" smtClean="0">
              <a:latin typeface="HG丸ｺﾞｼｯｸM-PRO" pitchFamily="50" charset="-128"/>
              <a:ea typeface="HG丸ｺﾞｼｯｸM-PRO" pitchFamily="50" charset="-128"/>
            </a:rPr>
            <a:t>100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30F0D21E-7104-4FE2-B2C0-09B7AC3B68B7}" type="parTrans" cxnId="{4F68BBFF-62EF-4CFF-A898-0AC4ACB6E990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A874CCC9-1BEB-4DF3-9597-6AA8A617CF2B}" type="sibTrans" cxnId="{4F68BBFF-62EF-4CFF-A898-0AC4ACB6E990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43DFDFD3-E02D-4797-941D-7DE31A51794C}">
      <dgm:prSet phldrT="[テキスト]"/>
      <dgm:spPr/>
      <dgm:t>
        <a:bodyPr/>
        <a:lstStyle/>
        <a:p>
          <a:r>
            <a:rPr kumimoji="1" lang="en-US" altLang="ja-JP" dirty="0" smtClean="0">
              <a:latin typeface="HG丸ｺﾞｼｯｸM-PRO" pitchFamily="50" charset="-128"/>
              <a:ea typeface="HG丸ｺﾞｼｯｸM-PRO" pitchFamily="50" charset="-128"/>
            </a:rPr>
            <a:t>0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A2B71B57-CAF2-4E19-BE7A-20897537A316}" type="parTrans" cxnId="{5F7CD639-E444-4E69-99E7-C81E772C9BF4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DB21162F-7265-4E91-A657-12CFD3CF6118}" type="sibTrans" cxnId="{5F7CD639-E444-4E69-99E7-C81E772C9BF4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79831241-D0A3-44F3-90A2-9E8A85D26BB3}">
      <dgm:prSet phldrT="[テキスト]"/>
      <dgm:spPr/>
      <dgm:t>
        <a:bodyPr/>
        <a:lstStyle/>
        <a:p>
          <a:r>
            <a:rPr kumimoji="1" lang="en-US" altLang="ja-JP" dirty="0" smtClean="0">
              <a:latin typeface="HG丸ｺﾞｼｯｸM-PRO" pitchFamily="50" charset="-128"/>
              <a:ea typeface="HG丸ｺﾞｼｯｸM-PRO" pitchFamily="50" charset="-128"/>
            </a:rPr>
            <a:t>20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FA49C1F0-421C-4FD3-AB10-2FA0AA8A825F}" type="parTrans" cxnId="{07DA4F7C-B89E-4B06-9F05-6D72EEFB6482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B77AECE3-561D-4DE9-ABF5-F25CFC83BFBE}" type="sibTrans" cxnId="{07DA4F7C-B89E-4B06-9F05-6D72EEFB6482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0A1D4AB4-1FD6-459D-9CF8-86510BF86B9A}">
      <dgm:prSet phldrT="[テキスト]"/>
      <dgm:spPr>
        <a:noFill/>
      </dgm:spPr>
      <dgm:t>
        <a:bodyPr/>
        <a:lstStyle/>
        <a:p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木の葉のすれ合う音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06BD42EE-0BB6-41BE-A28C-C6D5105CC51D}" type="parTrans" cxnId="{A45BA4DA-3DED-48FD-8729-F7CF2CDCBD91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C6770A5B-F0D0-44AF-9507-4DCFB2143001}" type="sibTrans" cxnId="{A45BA4DA-3DED-48FD-8729-F7CF2CDCBD91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5042A4FB-3EAE-46BD-8231-150B9BC17A11}">
      <dgm:prSet/>
      <dgm:spPr>
        <a:noFill/>
      </dgm:spPr>
      <dgm:t>
        <a:bodyPr/>
        <a:lstStyle/>
        <a:p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閑静な住宅地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498A2A6F-8856-42B1-9368-1FA0A3F68537}" type="parTrans" cxnId="{26465785-D3F2-42AA-BBEC-1BDAD5364392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221F2CF3-5A4C-4652-BF06-B4DA1BFC5B23}" type="sibTrans" cxnId="{26465785-D3F2-42AA-BBEC-1BDAD5364392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6D011F39-E319-4ACA-8CA6-2E1B7A0C95D9}">
      <dgm:prSet/>
      <dgm:spPr>
        <a:noFill/>
      </dgm:spPr>
      <dgm:t>
        <a:bodyPr/>
        <a:lstStyle/>
        <a:p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都市郊外の住宅地（昼間）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E04DA185-99A6-4802-A797-7942F4903C6E}" type="parTrans" cxnId="{973C20B5-B897-49A4-A0E8-8BCA97A54083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EDBB391D-1C25-469B-A141-625333C594B5}" type="sibTrans" cxnId="{973C20B5-B897-49A4-A0E8-8BCA97A54083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7A8B8F3E-DD78-4FD9-AD5E-551E11FBF9DA}">
      <dgm:prSet/>
      <dgm:spPr>
        <a:noFill/>
      </dgm:spPr>
      <dgm:t>
        <a:bodyPr/>
        <a:lstStyle/>
        <a:p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騒がしい工場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92DDDF98-63AA-4737-9E8F-D68CA6DD778F}" type="parTrans" cxnId="{3337225F-BE0C-430D-B2FB-0367F1DEE7E1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D2714EF2-330F-4599-A793-33128465B372}" type="sibTrans" cxnId="{3337225F-BE0C-430D-B2FB-0367F1DEE7E1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76914DCE-E325-443E-9B0A-F445EDE047D8}">
      <dgm:prSet/>
      <dgm:spPr>
        <a:noFill/>
      </dgm:spPr>
      <dgm:t>
        <a:bodyPr/>
        <a:lstStyle/>
        <a:p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鉄道の高架橋ガードの下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0C84FAD6-E3E0-4403-BB31-90390CB34AA9}" type="parTrans" cxnId="{032B7A43-7595-4603-9EEC-241FFD8ECCA3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DD2332EF-70E0-4F64-A2CA-8D3FD46EBD6C}" type="sibTrans" cxnId="{032B7A43-7595-4603-9EEC-241FFD8ECCA3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F5F73AE0-44D3-49AE-92F7-4B8BF9F2E193}">
      <dgm:prSet/>
      <dgm:spPr>
        <a:noFill/>
      </dgm:spPr>
      <dgm:t>
        <a:bodyPr/>
        <a:lstStyle/>
        <a:p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飛行機のエンジン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538EE480-11DE-4819-B4A3-C9FC32240E71}" type="parTrans" cxnId="{87CD9014-4CF5-45A4-95E3-7D7606FF9D0A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61D53736-02E3-4459-BFF9-730BF189BFE2}" type="sibTrans" cxnId="{87CD9014-4CF5-45A4-95E3-7D7606FF9D0A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95D95582-BA44-4F3D-B074-CF025DE6DDE8}">
      <dgm:prSet/>
      <dgm:spPr>
        <a:noFill/>
      </dgm:spPr>
      <dgm:t>
        <a:bodyPr/>
        <a:lstStyle/>
        <a:p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普通の会話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06062AE7-1E2C-4B2B-B24F-FAE7EC5456FE}" type="parTrans" cxnId="{01E85EDC-E4AF-47CD-9BEB-EDAC812C5E0B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7091E8C9-0A7B-47AD-9AEE-9799F8A59664}" type="sibTrans" cxnId="{01E85EDC-E4AF-47CD-9BEB-EDAC812C5E0B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49A0D0B4-4B1B-438E-AB06-DA5E93BEF2F6}">
      <dgm:prSet/>
      <dgm:spPr>
        <a:noFill/>
      </dgm:spPr>
      <dgm:t>
        <a:bodyPr/>
        <a:lstStyle/>
        <a:p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繁華街（昼間）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CAA5AB88-1A82-4DB4-ACEA-863648586FB6}" type="parTrans" cxnId="{063344B0-006F-4FCB-8916-5BFC2D0020C2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BB65450D-B1D6-4C46-9AA7-692C7A9BECB5}" type="sibTrans" cxnId="{063344B0-006F-4FCB-8916-5BFC2D0020C2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ADAC580E-872B-4B9A-AE94-B0548E1FD6F8}">
      <dgm:prSet/>
      <dgm:spPr>
        <a:noFill/>
      </dgm:spPr>
      <dgm:t>
        <a:bodyPr/>
        <a:lstStyle/>
        <a:p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静かな公園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EA772309-B849-42B0-93CB-E7406C57CDDD}" type="parTrans" cxnId="{93F3AFA5-68C0-4BB0-B9A7-0C24465D6E68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D81C7C12-5F4C-4613-B797-4641D10941EF}" type="sibTrans" cxnId="{93F3AFA5-68C0-4BB0-B9A7-0C24465D6E68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D9CD3D0B-B1C2-466F-980C-39F4FF7859AB}">
      <dgm:prSet phldrT="[テキスト]"/>
      <dgm:spPr>
        <a:noFill/>
      </dgm:spPr>
      <dgm:t>
        <a:bodyPr/>
        <a:lstStyle/>
        <a:p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振り子時計の音（</a:t>
          </a:r>
          <a:r>
            <a:rPr kumimoji="1" lang="en-US" altLang="ja-JP" dirty="0" smtClean="0">
              <a:latin typeface="HG丸ｺﾞｼｯｸM-PRO" pitchFamily="50" charset="-128"/>
              <a:ea typeface="HG丸ｺﾞｼｯｸM-PRO" pitchFamily="50" charset="-128"/>
            </a:rPr>
            <a:t>1m</a:t>
          </a:r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の距離で</a:t>
          </a:r>
          <a:r>
            <a:rPr kumimoji="1" lang="en-US" altLang="ja-JP" dirty="0" smtClean="0">
              <a:latin typeface="HG丸ｺﾞｼｯｸM-PRO" pitchFamily="50" charset="-128"/>
              <a:ea typeface="HG丸ｺﾞｼｯｸM-PRO" pitchFamily="50" charset="-128"/>
            </a:rPr>
            <a:t>30dB</a:t>
          </a:r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）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E43C3B3F-5269-49CC-8584-1F1AECAFC110}" type="parTrans" cxnId="{90DA31F0-D864-42C3-AC66-CBA4F875851C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3A9F3F72-418C-4E68-84E4-783734FCB39D}" type="sibTrans" cxnId="{90DA31F0-D864-42C3-AC66-CBA4F875851C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2142425E-5192-4AAD-8604-3C342BA9DACD}">
      <dgm:prSet/>
      <dgm:spPr>
        <a:noFill/>
      </dgm:spPr>
      <dgm:t>
        <a:bodyPr/>
        <a:lstStyle/>
        <a:p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地下鉄の車内（</a:t>
          </a:r>
          <a:r>
            <a:rPr kumimoji="1" lang="en-US" altLang="ja-JP" dirty="0" smtClean="0">
              <a:latin typeface="HG丸ｺﾞｼｯｸM-PRO" pitchFamily="50" charset="-128"/>
              <a:ea typeface="HG丸ｺﾞｼｯｸM-PRO" pitchFamily="50" charset="-128"/>
            </a:rPr>
            <a:t>90dB</a:t>
          </a:r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）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D68B83A2-FACC-4B5C-A896-6C991E7661B9}" type="parTrans" cxnId="{3D078B9C-B61C-4C25-A0F6-657030CB2708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7928EB3D-A111-4C1B-9035-675A649FB651}" type="sibTrans" cxnId="{3D078B9C-B61C-4C25-A0F6-657030CB2708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C0BB8979-C716-41C2-B9B6-88C70078338D}">
      <dgm:prSet/>
      <dgm:spPr>
        <a:noFill/>
      </dgm:spPr>
      <dgm:t>
        <a:bodyPr/>
        <a:lstStyle/>
        <a:p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けたたましい警笛（</a:t>
          </a:r>
          <a:r>
            <a:rPr kumimoji="1" lang="en-US" altLang="ja-JP" dirty="0" smtClean="0">
              <a:latin typeface="HG丸ｺﾞｼｯｸM-PRO" pitchFamily="50" charset="-128"/>
              <a:ea typeface="HG丸ｺﾞｼｯｸM-PRO" pitchFamily="50" charset="-128"/>
            </a:rPr>
            <a:t>110dB</a:t>
          </a:r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）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84230AD0-8790-41BD-ACF8-48669C8BFE05}" type="parTrans" cxnId="{7D803A1C-78E2-442D-8190-57F4CA591800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96990E65-4220-44A9-B143-71B9758C9F3D}" type="sibTrans" cxnId="{7D803A1C-78E2-442D-8190-57F4CA591800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AE7FFDAA-8310-4185-8E81-42192FAB7D0C}" type="pres">
      <dgm:prSet presAssocID="{1DCD8A4E-7CB1-4A00-BB89-14B4AF8766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454B3611-9EFA-44C3-BAC0-97D041A06581}" type="pres">
      <dgm:prSet presAssocID="{CEC8BFDC-34A0-471E-969D-A476B1DA7E97}" presName="Name8" presStyleCnt="0"/>
      <dgm:spPr/>
    </dgm:pt>
    <dgm:pt modelId="{C1413085-E5A4-4416-9D63-3B5B130B8D77}" type="pres">
      <dgm:prSet presAssocID="{CEC8BFDC-34A0-471E-969D-A476B1DA7E97}" presName="acctBkgd" presStyleLbl="alignAcc1" presStyleIdx="0" presStyleCnt="6"/>
      <dgm:spPr/>
      <dgm:t>
        <a:bodyPr/>
        <a:lstStyle/>
        <a:p>
          <a:endParaRPr kumimoji="1" lang="ja-JP" altLang="en-US"/>
        </a:p>
      </dgm:t>
    </dgm:pt>
    <dgm:pt modelId="{AC73EFFD-410C-418E-981C-6CFA85B01FF0}" type="pres">
      <dgm:prSet presAssocID="{CEC8BFDC-34A0-471E-969D-A476B1DA7E97}" presName="acctTx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1B374E4-6B72-491D-9BD9-47A92F2315FA}" type="pres">
      <dgm:prSet presAssocID="{CEC8BFDC-34A0-471E-969D-A476B1DA7E97}" presName="level" presStyleLbl="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3CCE421-ECBF-4F03-90D3-AF9C0FC1A42E}" type="pres">
      <dgm:prSet presAssocID="{CEC8BFDC-34A0-471E-969D-A476B1DA7E9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B0E14C4-77E5-4949-B657-5E2D2212641C}" type="pres">
      <dgm:prSet presAssocID="{EC8C2F93-7A1D-47DB-BEF2-86A7529F216A}" presName="Name8" presStyleCnt="0"/>
      <dgm:spPr/>
    </dgm:pt>
    <dgm:pt modelId="{0636A1F4-D9F6-4F73-976D-DEF2BACF70C8}" type="pres">
      <dgm:prSet presAssocID="{EC8C2F93-7A1D-47DB-BEF2-86A7529F216A}" presName="acctBkgd" presStyleLbl="alignAcc1" presStyleIdx="1" presStyleCnt="6"/>
      <dgm:spPr/>
      <dgm:t>
        <a:bodyPr/>
        <a:lstStyle/>
        <a:p>
          <a:endParaRPr kumimoji="1" lang="ja-JP" altLang="en-US"/>
        </a:p>
      </dgm:t>
    </dgm:pt>
    <dgm:pt modelId="{AF1EC443-5FEB-4F99-86B4-A46B843E68F4}" type="pres">
      <dgm:prSet presAssocID="{EC8C2F93-7A1D-47DB-BEF2-86A7529F216A}" presName="acctTx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8097B4B-BDE8-441F-9491-BD38A3B9B886}" type="pres">
      <dgm:prSet presAssocID="{EC8C2F93-7A1D-47DB-BEF2-86A7529F216A}" presName="level" presStyleLbl="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FD275C7-575A-4FA2-85F3-C2FC04747E1E}" type="pres">
      <dgm:prSet presAssocID="{EC8C2F93-7A1D-47DB-BEF2-86A7529F216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8FAFD92-430C-491A-AB8F-05D17B7FA4BD}" type="pres">
      <dgm:prSet presAssocID="{9269A1C0-C0BF-4084-B46C-8F9264F056B6}" presName="Name8" presStyleCnt="0"/>
      <dgm:spPr/>
    </dgm:pt>
    <dgm:pt modelId="{756393B9-5844-4024-A216-6243514F9A8C}" type="pres">
      <dgm:prSet presAssocID="{9269A1C0-C0BF-4084-B46C-8F9264F056B6}" presName="acctBkgd" presStyleLbl="alignAcc1" presStyleIdx="2" presStyleCnt="6"/>
      <dgm:spPr/>
      <dgm:t>
        <a:bodyPr/>
        <a:lstStyle/>
        <a:p>
          <a:endParaRPr kumimoji="1" lang="ja-JP" altLang="en-US"/>
        </a:p>
      </dgm:t>
    </dgm:pt>
    <dgm:pt modelId="{673A0BE0-8234-4E1C-B1B0-E5F17B314BA1}" type="pres">
      <dgm:prSet presAssocID="{9269A1C0-C0BF-4084-B46C-8F9264F056B6}" presName="acctTx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63E9CA2-E0CD-4640-8907-D70316F3A3DB}" type="pres">
      <dgm:prSet presAssocID="{9269A1C0-C0BF-4084-B46C-8F9264F056B6}" presName="level" presStyleLbl="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3CA0F7C-AEC0-41EC-BC37-F12BDC2A4449}" type="pres">
      <dgm:prSet presAssocID="{9269A1C0-C0BF-4084-B46C-8F9264F056B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70EED95-CA91-42D3-BC72-FC2D605FE40E}" type="pres">
      <dgm:prSet presAssocID="{61B8F99D-C72E-43C5-97D2-6A5EA5252284}" presName="Name8" presStyleCnt="0"/>
      <dgm:spPr/>
    </dgm:pt>
    <dgm:pt modelId="{94FA0F82-4A88-4953-83C9-72B93BADAE33}" type="pres">
      <dgm:prSet presAssocID="{61B8F99D-C72E-43C5-97D2-6A5EA5252284}" presName="acctBkgd" presStyleLbl="alignAcc1" presStyleIdx="3" presStyleCnt="6"/>
      <dgm:spPr/>
      <dgm:t>
        <a:bodyPr/>
        <a:lstStyle/>
        <a:p>
          <a:endParaRPr kumimoji="1" lang="ja-JP" altLang="en-US"/>
        </a:p>
      </dgm:t>
    </dgm:pt>
    <dgm:pt modelId="{5AF9DD41-0F77-48DB-80F5-A11BC24F702F}" type="pres">
      <dgm:prSet presAssocID="{61B8F99D-C72E-43C5-97D2-6A5EA5252284}" presName="acctTx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02E714C-E234-438F-B755-05A59334C7C6}" type="pres">
      <dgm:prSet presAssocID="{61B8F99D-C72E-43C5-97D2-6A5EA5252284}" presName="level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B70639C-B9DC-4899-AEF4-09BCCF2E5FE3}" type="pres">
      <dgm:prSet presAssocID="{61B8F99D-C72E-43C5-97D2-6A5EA525228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A21F4AE-96F7-427C-8A53-F288B44367BC}" type="pres">
      <dgm:prSet presAssocID="{3D94C170-2E6F-448A-B6B9-2110F93BA979}" presName="Name8" presStyleCnt="0"/>
      <dgm:spPr/>
    </dgm:pt>
    <dgm:pt modelId="{3EA96FBB-D7B1-46AB-A0B4-6384BE292F37}" type="pres">
      <dgm:prSet presAssocID="{3D94C170-2E6F-448A-B6B9-2110F93BA979}" presName="acctBkgd" presStyleLbl="alignAcc1" presStyleIdx="4" presStyleCnt="6"/>
      <dgm:spPr/>
      <dgm:t>
        <a:bodyPr/>
        <a:lstStyle/>
        <a:p>
          <a:endParaRPr kumimoji="1" lang="ja-JP" altLang="en-US"/>
        </a:p>
      </dgm:t>
    </dgm:pt>
    <dgm:pt modelId="{7FA8CCDA-92C4-4098-B59A-B50BD123947F}" type="pres">
      <dgm:prSet presAssocID="{3D94C170-2E6F-448A-B6B9-2110F93BA979}" presName="acctTx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FF10205-45A0-4EE3-8675-A8DB263D974F}" type="pres">
      <dgm:prSet presAssocID="{3D94C170-2E6F-448A-B6B9-2110F93BA979}" presName="level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BD1FFD5-95AF-4787-9CF2-1F90C49136DD}" type="pres">
      <dgm:prSet presAssocID="{3D94C170-2E6F-448A-B6B9-2110F93BA97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3DA4FE4-763D-4DD5-94FF-86CCE0C40AF3}" type="pres">
      <dgm:prSet presAssocID="{79831241-D0A3-44F3-90A2-9E8A85D26BB3}" presName="Name8" presStyleCnt="0"/>
      <dgm:spPr/>
    </dgm:pt>
    <dgm:pt modelId="{B0424C12-580F-4042-8404-99EECC3695AA}" type="pres">
      <dgm:prSet presAssocID="{79831241-D0A3-44F3-90A2-9E8A85D26BB3}" presName="acctBkgd" presStyleLbl="alignAcc1" presStyleIdx="5" presStyleCnt="6"/>
      <dgm:spPr/>
      <dgm:t>
        <a:bodyPr/>
        <a:lstStyle/>
        <a:p>
          <a:endParaRPr kumimoji="1" lang="ja-JP" altLang="en-US"/>
        </a:p>
      </dgm:t>
    </dgm:pt>
    <dgm:pt modelId="{587C3A8F-B87C-476E-BADD-C2DED4F86721}" type="pres">
      <dgm:prSet presAssocID="{79831241-D0A3-44F3-90A2-9E8A85D26BB3}" presName="acctTx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B622F66-7270-48E9-93B6-99E57C48F1EE}" type="pres">
      <dgm:prSet presAssocID="{79831241-D0A3-44F3-90A2-9E8A85D26BB3}" presName="level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21D9290-B53F-41C0-BC59-588130143072}" type="pres">
      <dgm:prSet presAssocID="{79831241-D0A3-44F3-90A2-9E8A85D26BB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D7ACEF1-F7D7-4138-A67B-631E4BBF2C69}" type="pres">
      <dgm:prSet presAssocID="{43DFDFD3-E02D-4797-941D-7DE31A51794C}" presName="Name8" presStyleCnt="0"/>
      <dgm:spPr/>
    </dgm:pt>
    <dgm:pt modelId="{8DE255F8-B48E-4598-97F5-686228202833}" type="pres">
      <dgm:prSet presAssocID="{43DFDFD3-E02D-4797-941D-7DE31A51794C}" presName="level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5DE3961-52D1-493D-8838-93FC3C7EC6C8}" type="pres">
      <dgm:prSet presAssocID="{43DFDFD3-E02D-4797-941D-7DE31A51794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31E995E5-9875-469F-BAA2-5C8C03F6905A}" type="presOf" srcId="{1DCD8A4E-7CB1-4A00-BB89-14B4AF87660B}" destId="{AE7FFDAA-8310-4185-8E81-42192FAB7D0C}" srcOrd="0" destOrd="0" presId="urn:microsoft.com/office/officeart/2005/8/layout/pyramid3"/>
    <dgm:cxn modelId="{1EE53469-1053-48C2-913B-625ED41786A1}" type="presOf" srcId="{2142425E-5192-4AAD-8604-3C342BA9DACD}" destId="{AF1EC443-5FEB-4F99-86B4-A46B843E68F4}" srcOrd="1" destOrd="1" presId="urn:microsoft.com/office/officeart/2005/8/layout/pyramid3"/>
    <dgm:cxn modelId="{26465785-D3F2-42AA-BBEC-1BDAD5364392}" srcId="{3D94C170-2E6F-448A-B6B9-2110F93BA979}" destId="{5042A4FB-3EAE-46BD-8231-150B9BC17A11}" srcOrd="1" destOrd="0" parTransId="{498A2A6F-8856-42B1-9368-1FA0A3F68537}" sibTransId="{221F2CF3-5A4C-4652-BF06-B4DA1BFC5B23}"/>
    <dgm:cxn modelId="{3918F47D-7673-40D3-8B0F-8285FF28928D}" srcId="{1DCD8A4E-7CB1-4A00-BB89-14B4AF87660B}" destId="{61B8F99D-C72E-43C5-97D2-6A5EA5252284}" srcOrd="3" destOrd="0" parTransId="{1121A8F5-A04D-4AEE-AC0E-9BCE05CE81D8}" sibTransId="{CE5960A5-8CDC-4E12-B750-622453525C0A}"/>
    <dgm:cxn modelId="{052031EC-166D-4D48-A34A-DE1154A77751}" type="presOf" srcId="{D9CD3D0B-B1C2-466F-980C-39F4FF7859AB}" destId="{587C3A8F-B87C-476E-BADD-C2DED4F86721}" srcOrd="1" destOrd="1" presId="urn:microsoft.com/office/officeart/2005/8/layout/pyramid3"/>
    <dgm:cxn modelId="{A45BA4DA-3DED-48FD-8729-F7CF2CDCBD91}" srcId="{79831241-D0A3-44F3-90A2-9E8A85D26BB3}" destId="{0A1D4AB4-1FD6-459D-9CF8-86510BF86B9A}" srcOrd="0" destOrd="0" parTransId="{06BD42EE-0BB6-41BE-A28C-C6D5105CC51D}" sibTransId="{C6770A5B-F0D0-44AF-9507-4DCFB2143001}"/>
    <dgm:cxn modelId="{D0A1A10D-84BD-4EF9-ADC1-EAFC1A9D1656}" srcId="{1DCD8A4E-7CB1-4A00-BB89-14B4AF87660B}" destId="{3D94C170-2E6F-448A-B6B9-2110F93BA979}" srcOrd="4" destOrd="0" parTransId="{5C57583E-AA2E-4D14-900A-835CFDABDFFC}" sibTransId="{F8DF7D3A-CB37-47E0-8475-BD30B808384A}"/>
    <dgm:cxn modelId="{BFDDBDD3-E9E0-4466-BF7B-3E78EFE59AF3}" srcId="{1DCD8A4E-7CB1-4A00-BB89-14B4AF87660B}" destId="{9269A1C0-C0BF-4084-B46C-8F9264F056B6}" srcOrd="2" destOrd="0" parTransId="{932D5874-7D34-439E-838D-D836B8ED7E9E}" sibTransId="{0F13070F-F457-46E6-B50A-82FB4250A944}"/>
    <dgm:cxn modelId="{71AA5B21-A867-4F2B-98A0-4C458679C587}" type="presOf" srcId="{ADAC580E-872B-4B9A-AE94-B0548E1FD6F8}" destId="{3EA96FBB-D7B1-46AB-A0B4-6384BE292F37}" srcOrd="0" destOrd="0" presId="urn:microsoft.com/office/officeart/2005/8/layout/pyramid3"/>
    <dgm:cxn modelId="{01E85EDC-E4AF-47CD-9BEB-EDAC812C5E0B}" srcId="{61B8F99D-C72E-43C5-97D2-6A5EA5252284}" destId="{95D95582-BA44-4F3D-B074-CF025DE6DDE8}" srcOrd="1" destOrd="0" parTransId="{06062AE7-1E2C-4B2B-B24F-FAE7EC5456FE}" sibTransId="{7091E8C9-0A7B-47AD-9AEE-9799F8A59664}"/>
    <dgm:cxn modelId="{C4EAA216-2943-435D-B882-8B5F36193AB8}" type="presOf" srcId="{D9CD3D0B-B1C2-466F-980C-39F4FF7859AB}" destId="{B0424C12-580F-4042-8404-99EECC3695AA}" srcOrd="0" destOrd="1" presId="urn:microsoft.com/office/officeart/2005/8/layout/pyramid3"/>
    <dgm:cxn modelId="{DE152360-8D74-4C46-A010-231F7C314B70}" type="presOf" srcId="{61B8F99D-C72E-43C5-97D2-6A5EA5252284}" destId="{802E714C-E234-438F-B755-05A59334C7C6}" srcOrd="0" destOrd="0" presId="urn:microsoft.com/office/officeart/2005/8/layout/pyramid3"/>
    <dgm:cxn modelId="{92D77BFA-9DB8-4702-9167-EBEEFCDF5778}" type="presOf" srcId="{F5F73AE0-44D3-49AE-92F7-4B8BF9F2E193}" destId="{C1413085-E5A4-4416-9D63-3B5B130B8D77}" srcOrd="0" destOrd="0" presId="urn:microsoft.com/office/officeart/2005/8/layout/pyramid3"/>
    <dgm:cxn modelId="{3E56F473-58C6-4D87-A8E5-DF276F4C8D6E}" type="presOf" srcId="{F5F73AE0-44D3-49AE-92F7-4B8BF9F2E193}" destId="{AC73EFFD-410C-418E-981C-6CFA85B01FF0}" srcOrd="1" destOrd="0" presId="urn:microsoft.com/office/officeart/2005/8/layout/pyramid3"/>
    <dgm:cxn modelId="{46CD4330-F2A1-457B-A35C-0CFE259874A9}" type="presOf" srcId="{61B8F99D-C72E-43C5-97D2-6A5EA5252284}" destId="{7B70639C-B9DC-4899-AEF4-09BCCF2E5FE3}" srcOrd="1" destOrd="0" presId="urn:microsoft.com/office/officeart/2005/8/layout/pyramid3"/>
    <dgm:cxn modelId="{F1FEC80D-2333-4053-BA2E-120D4B7158B1}" type="presOf" srcId="{C0BB8979-C716-41C2-B9B6-88C70078338D}" destId="{AC73EFFD-410C-418E-981C-6CFA85B01FF0}" srcOrd="1" destOrd="1" presId="urn:microsoft.com/office/officeart/2005/8/layout/pyramid3"/>
    <dgm:cxn modelId="{1B85CDD6-3F93-4444-8DE8-047AF828FD9D}" type="presOf" srcId="{CEC8BFDC-34A0-471E-969D-A476B1DA7E97}" destId="{E1B374E4-6B72-491D-9BD9-47A92F2315FA}" srcOrd="0" destOrd="0" presId="urn:microsoft.com/office/officeart/2005/8/layout/pyramid3"/>
    <dgm:cxn modelId="{4D4938E1-0892-41B4-AD5F-9228AB22A769}" type="presOf" srcId="{6D011F39-E319-4ACA-8CA6-2E1B7A0C95D9}" destId="{5AF9DD41-0F77-48DB-80F5-A11BC24F702F}" srcOrd="1" destOrd="0" presId="urn:microsoft.com/office/officeart/2005/8/layout/pyramid3"/>
    <dgm:cxn modelId="{2C81C78E-788B-4578-8EC5-FEFDB4F80DAA}" type="presOf" srcId="{EC8C2F93-7A1D-47DB-BEF2-86A7529F216A}" destId="{28097B4B-BDE8-441F-9491-BD38A3B9B886}" srcOrd="0" destOrd="0" presId="urn:microsoft.com/office/officeart/2005/8/layout/pyramid3"/>
    <dgm:cxn modelId="{1FF17E65-2D72-4BC4-90F5-28D579A32389}" type="presOf" srcId="{76914DCE-E325-443E-9B0A-F445EDE047D8}" destId="{0636A1F4-D9F6-4F73-976D-DEF2BACF70C8}" srcOrd="0" destOrd="0" presId="urn:microsoft.com/office/officeart/2005/8/layout/pyramid3"/>
    <dgm:cxn modelId="{AA076F98-A3D9-4DC1-AF29-D585BE60F757}" type="presOf" srcId="{79831241-D0A3-44F3-90A2-9E8A85D26BB3}" destId="{6B622F66-7270-48E9-93B6-99E57C48F1EE}" srcOrd="0" destOrd="0" presId="urn:microsoft.com/office/officeart/2005/8/layout/pyramid3"/>
    <dgm:cxn modelId="{AA54F0FF-62FC-4DE5-891B-9BBBCC231C50}" type="presOf" srcId="{95D95582-BA44-4F3D-B074-CF025DE6DDE8}" destId="{94FA0F82-4A88-4953-83C9-72B93BADAE33}" srcOrd="0" destOrd="1" presId="urn:microsoft.com/office/officeart/2005/8/layout/pyramid3"/>
    <dgm:cxn modelId="{11B0A42F-B88F-452B-86D6-32EA5A023DF0}" type="presOf" srcId="{EC8C2F93-7A1D-47DB-BEF2-86A7529F216A}" destId="{DFD275C7-575A-4FA2-85F3-C2FC04747E1E}" srcOrd="1" destOrd="0" presId="urn:microsoft.com/office/officeart/2005/8/layout/pyramid3"/>
    <dgm:cxn modelId="{D1DA8A8D-3E60-4BC3-9D3F-E8968D81FEB2}" type="presOf" srcId="{ADAC580E-872B-4B9A-AE94-B0548E1FD6F8}" destId="{7FA8CCDA-92C4-4098-B59A-B50BD123947F}" srcOrd="1" destOrd="0" presId="urn:microsoft.com/office/officeart/2005/8/layout/pyramid3"/>
    <dgm:cxn modelId="{7744C6BA-6883-433D-8EDE-19FF5C99FE1C}" srcId="{1DCD8A4E-7CB1-4A00-BB89-14B4AF87660B}" destId="{CEC8BFDC-34A0-471E-969D-A476B1DA7E97}" srcOrd="0" destOrd="0" parTransId="{67744370-AF0E-4516-9727-37009BD67C5B}" sibTransId="{8A7EFA5B-8531-4981-971B-EDFF4CAF1BB0}"/>
    <dgm:cxn modelId="{4C4A744B-F3C4-4529-BC53-757C08C52FBA}" type="presOf" srcId="{0A1D4AB4-1FD6-459D-9CF8-86510BF86B9A}" destId="{B0424C12-580F-4042-8404-99EECC3695AA}" srcOrd="0" destOrd="0" presId="urn:microsoft.com/office/officeart/2005/8/layout/pyramid3"/>
    <dgm:cxn modelId="{0BBA54AB-1474-493A-A8B5-F7BE5BB8BABF}" type="presOf" srcId="{49A0D0B4-4B1B-438E-AB06-DA5E93BEF2F6}" destId="{756393B9-5844-4024-A216-6243514F9A8C}" srcOrd="0" destOrd="0" presId="urn:microsoft.com/office/officeart/2005/8/layout/pyramid3"/>
    <dgm:cxn modelId="{E0687F69-68A2-4A7C-9FC3-15F692077F03}" type="presOf" srcId="{0A1D4AB4-1FD6-459D-9CF8-86510BF86B9A}" destId="{587C3A8F-B87C-476E-BADD-C2DED4F86721}" srcOrd="1" destOrd="0" presId="urn:microsoft.com/office/officeart/2005/8/layout/pyramid3"/>
    <dgm:cxn modelId="{3D078B9C-B61C-4C25-A0F6-657030CB2708}" srcId="{EC8C2F93-7A1D-47DB-BEF2-86A7529F216A}" destId="{2142425E-5192-4AAD-8604-3C342BA9DACD}" srcOrd="1" destOrd="0" parTransId="{D68B83A2-FACC-4B5C-A896-6C991E7661B9}" sibTransId="{7928EB3D-A111-4C1B-9035-675A649FB651}"/>
    <dgm:cxn modelId="{973C20B5-B897-49A4-A0E8-8BCA97A54083}" srcId="{61B8F99D-C72E-43C5-97D2-6A5EA5252284}" destId="{6D011F39-E319-4ACA-8CA6-2E1B7A0C95D9}" srcOrd="0" destOrd="0" parTransId="{E04DA185-99A6-4802-A797-7942F4903C6E}" sibTransId="{EDBB391D-1C25-469B-A141-625333C594B5}"/>
    <dgm:cxn modelId="{27428AF0-2AC8-40C9-AFDD-5D12C52E2F12}" type="presOf" srcId="{7A8B8F3E-DD78-4FD9-AD5E-551E11FBF9DA}" destId="{673A0BE0-8234-4E1C-B1B0-E5F17B314BA1}" srcOrd="1" destOrd="1" presId="urn:microsoft.com/office/officeart/2005/8/layout/pyramid3"/>
    <dgm:cxn modelId="{F2985555-0F19-402D-9847-A0908C1074F4}" type="presOf" srcId="{9269A1C0-C0BF-4084-B46C-8F9264F056B6}" destId="{03CA0F7C-AEC0-41EC-BC37-F12BDC2A4449}" srcOrd="1" destOrd="0" presId="urn:microsoft.com/office/officeart/2005/8/layout/pyramid3"/>
    <dgm:cxn modelId="{6CA1756B-7A30-4069-A241-577AA22CFC60}" type="presOf" srcId="{95D95582-BA44-4F3D-B074-CF025DE6DDE8}" destId="{5AF9DD41-0F77-48DB-80F5-A11BC24F702F}" srcOrd="1" destOrd="1" presId="urn:microsoft.com/office/officeart/2005/8/layout/pyramid3"/>
    <dgm:cxn modelId="{063344B0-006F-4FCB-8916-5BFC2D0020C2}" srcId="{9269A1C0-C0BF-4084-B46C-8F9264F056B6}" destId="{49A0D0B4-4B1B-438E-AB06-DA5E93BEF2F6}" srcOrd="0" destOrd="0" parTransId="{CAA5AB88-1A82-4DB4-ACEA-863648586FB6}" sibTransId="{BB65450D-B1D6-4C46-9AA7-692C7A9BECB5}"/>
    <dgm:cxn modelId="{757A8BB2-6C3C-4248-AD69-6139CBEA497C}" type="presOf" srcId="{5042A4FB-3EAE-46BD-8231-150B9BC17A11}" destId="{7FA8CCDA-92C4-4098-B59A-B50BD123947F}" srcOrd="1" destOrd="1" presId="urn:microsoft.com/office/officeart/2005/8/layout/pyramid3"/>
    <dgm:cxn modelId="{7D803A1C-78E2-442D-8190-57F4CA591800}" srcId="{CEC8BFDC-34A0-471E-969D-A476B1DA7E97}" destId="{C0BB8979-C716-41C2-B9B6-88C70078338D}" srcOrd="1" destOrd="0" parTransId="{84230AD0-8790-41BD-ACF8-48669C8BFE05}" sibTransId="{96990E65-4220-44A9-B143-71B9758C9F3D}"/>
    <dgm:cxn modelId="{90DA31F0-D864-42C3-AC66-CBA4F875851C}" srcId="{79831241-D0A3-44F3-90A2-9E8A85D26BB3}" destId="{D9CD3D0B-B1C2-466F-980C-39F4FF7859AB}" srcOrd="1" destOrd="0" parTransId="{E43C3B3F-5269-49CC-8584-1F1AECAFC110}" sibTransId="{3A9F3F72-418C-4E68-84E4-783734FCB39D}"/>
    <dgm:cxn modelId="{032B7A43-7595-4603-9EEC-241FFD8ECCA3}" srcId="{EC8C2F93-7A1D-47DB-BEF2-86A7529F216A}" destId="{76914DCE-E325-443E-9B0A-F445EDE047D8}" srcOrd="0" destOrd="0" parTransId="{0C84FAD6-E3E0-4403-BB31-90390CB34AA9}" sibTransId="{DD2332EF-70E0-4F64-A2CA-8D3FD46EBD6C}"/>
    <dgm:cxn modelId="{233D65D9-D4C5-4625-B456-1429F316D588}" type="presOf" srcId="{3D94C170-2E6F-448A-B6B9-2110F93BA979}" destId="{6BD1FFD5-95AF-4787-9CF2-1F90C49136DD}" srcOrd="1" destOrd="0" presId="urn:microsoft.com/office/officeart/2005/8/layout/pyramid3"/>
    <dgm:cxn modelId="{34D454FC-B1EC-4919-9B4D-9D7CF487E38B}" type="presOf" srcId="{43DFDFD3-E02D-4797-941D-7DE31A51794C}" destId="{8DE255F8-B48E-4598-97F5-686228202833}" srcOrd="0" destOrd="0" presId="urn:microsoft.com/office/officeart/2005/8/layout/pyramid3"/>
    <dgm:cxn modelId="{167C16C4-CD82-42E7-9C31-5975DE7EBC3C}" type="presOf" srcId="{3D94C170-2E6F-448A-B6B9-2110F93BA979}" destId="{FFF10205-45A0-4EE3-8675-A8DB263D974F}" srcOrd="0" destOrd="0" presId="urn:microsoft.com/office/officeart/2005/8/layout/pyramid3"/>
    <dgm:cxn modelId="{93F3AFA5-68C0-4BB0-B9A7-0C24465D6E68}" srcId="{3D94C170-2E6F-448A-B6B9-2110F93BA979}" destId="{ADAC580E-872B-4B9A-AE94-B0548E1FD6F8}" srcOrd="0" destOrd="0" parTransId="{EA772309-B849-42B0-93CB-E7406C57CDDD}" sibTransId="{D81C7C12-5F4C-4613-B797-4641D10941EF}"/>
    <dgm:cxn modelId="{BD1BC7C4-6A82-462C-BE95-F4746B19475E}" type="presOf" srcId="{2142425E-5192-4AAD-8604-3C342BA9DACD}" destId="{0636A1F4-D9F6-4F73-976D-DEF2BACF70C8}" srcOrd="0" destOrd="1" presId="urn:microsoft.com/office/officeart/2005/8/layout/pyramid3"/>
    <dgm:cxn modelId="{F946EAA3-7C51-4D2C-8B7D-73C22D3A9FC3}" type="presOf" srcId="{49A0D0B4-4B1B-438E-AB06-DA5E93BEF2F6}" destId="{673A0BE0-8234-4E1C-B1B0-E5F17B314BA1}" srcOrd="1" destOrd="0" presId="urn:microsoft.com/office/officeart/2005/8/layout/pyramid3"/>
    <dgm:cxn modelId="{CCD49D87-D1D2-4AF7-9D45-EAA4901AE3EE}" type="presOf" srcId="{5042A4FB-3EAE-46BD-8231-150B9BC17A11}" destId="{3EA96FBB-D7B1-46AB-A0B4-6384BE292F37}" srcOrd="0" destOrd="1" presId="urn:microsoft.com/office/officeart/2005/8/layout/pyramid3"/>
    <dgm:cxn modelId="{4F68BBFF-62EF-4CFF-A898-0AC4ACB6E990}" srcId="{1DCD8A4E-7CB1-4A00-BB89-14B4AF87660B}" destId="{EC8C2F93-7A1D-47DB-BEF2-86A7529F216A}" srcOrd="1" destOrd="0" parTransId="{30F0D21E-7104-4FE2-B2C0-09B7AC3B68B7}" sibTransId="{A874CCC9-1BEB-4DF3-9597-6AA8A617CF2B}"/>
    <dgm:cxn modelId="{662FC0B3-A677-43CD-B167-FC82CE3FC5B4}" type="presOf" srcId="{79831241-D0A3-44F3-90A2-9E8A85D26BB3}" destId="{821D9290-B53F-41C0-BC59-588130143072}" srcOrd="1" destOrd="0" presId="urn:microsoft.com/office/officeart/2005/8/layout/pyramid3"/>
    <dgm:cxn modelId="{861DCAFA-24B6-4FCF-A964-4546DC5D07B9}" type="presOf" srcId="{43DFDFD3-E02D-4797-941D-7DE31A51794C}" destId="{45DE3961-52D1-493D-8838-93FC3C7EC6C8}" srcOrd="1" destOrd="0" presId="urn:microsoft.com/office/officeart/2005/8/layout/pyramid3"/>
    <dgm:cxn modelId="{5C8E7934-EB45-4DFD-AC92-6A73D5E54164}" type="presOf" srcId="{76914DCE-E325-443E-9B0A-F445EDE047D8}" destId="{AF1EC443-5FEB-4F99-86B4-A46B843E68F4}" srcOrd="1" destOrd="0" presId="urn:microsoft.com/office/officeart/2005/8/layout/pyramid3"/>
    <dgm:cxn modelId="{87CD9014-4CF5-45A4-95E3-7D7606FF9D0A}" srcId="{CEC8BFDC-34A0-471E-969D-A476B1DA7E97}" destId="{F5F73AE0-44D3-49AE-92F7-4B8BF9F2E193}" srcOrd="0" destOrd="0" parTransId="{538EE480-11DE-4819-B4A3-C9FC32240E71}" sibTransId="{61D53736-02E3-4459-BFF9-730BF189BFE2}"/>
    <dgm:cxn modelId="{5F7CD639-E444-4E69-99E7-C81E772C9BF4}" srcId="{1DCD8A4E-7CB1-4A00-BB89-14B4AF87660B}" destId="{43DFDFD3-E02D-4797-941D-7DE31A51794C}" srcOrd="6" destOrd="0" parTransId="{A2B71B57-CAF2-4E19-BE7A-20897537A316}" sibTransId="{DB21162F-7265-4E91-A657-12CFD3CF6118}"/>
    <dgm:cxn modelId="{4E72BA9B-1051-4300-9BE5-2D3ED8FBE2BB}" type="presOf" srcId="{6D011F39-E319-4ACA-8CA6-2E1B7A0C95D9}" destId="{94FA0F82-4A88-4953-83C9-72B93BADAE33}" srcOrd="0" destOrd="0" presId="urn:microsoft.com/office/officeart/2005/8/layout/pyramid3"/>
    <dgm:cxn modelId="{3337225F-BE0C-430D-B2FB-0367F1DEE7E1}" srcId="{9269A1C0-C0BF-4084-B46C-8F9264F056B6}" destId="{7A8B8F3E-DD78-4FD9-AD5E-551E11FBF9DA}" srcOrd="1" destOrd="0" parTransId="{92DDDF98-63AA-4737-9E8F-D68CA6DD778F}" sibTransId="{D2714EF2-330F-4599-A793-33128465B372}"/>
    <dgm:cxn modelId="{F9E92AC6-062A-418B-9508-03386AF054D2}" type="presOf" srcId="{7A8B8F3E-DD78-4FD9-AD5E-551E11FBF9DA}" destId="{756393B9-5844-4024-A216-6243514F9A8C}" srcOrd="0" destOrd="1" presId="urn:microsoft.com/office/officeart/2005/8/layout/pyramid3"/>
    <dgm:cxn modelId="{A0BC8970-2C0F-42DB-A936-02A3530DF41A}" type="presOf" srcId="{CEC8BFDC-34A0-471E-969D-A476B1DA7E97}" destId="{33CCE421-ECBF-4F03-90D3-AF9C0FC1A42E}" srcOrd="1" destOrd="0" presId="urn:microsoft.com/office/officeart/2005/8/layout/pyramid3"/>
    <dgm:cxn modelId="{6F769E68-F373-477C-A9F5-309790138B11}" type="presOf" srcId="{C0BB8979-C716-41C2-B9B6-88C70078338D}" destId="{C1413085-E5A4-4416-9D63-3B5B130B8D77}" srcOrd="0" destOrd="1" presId="urn:microsoft.com/office/officeart/2005/8/layout/pyramid3"/>
    <dgm:cxn modelId="{7FFEDB92-F4C5-45BB-8C1F-75205CBB7C7D}" type="presOf" srcId="{9269A1C0-C0BF-4084-B46C-8F9264F056B6}" destId="{B63E9CA2-E0CD-4640-8907-D70316F3A3DB}" srcOrd="0" destOrd="0" presId="urn:microsoft.com/office/officeart/2005/8/layout/pyramid3"/>
    <dgm:cxn modelId="{07DA4F7C-B89E-4B06-9F05-6D72EEFB6482}" srcId="{1DCD8A4E-7CB1-4A00-BB89-14B4AF87660B}" destId="{79831241-D0A3-44F3-90A2-9E8A85D26BB3}" srcOrd="5" destOrd="0" parTransId="{FA49C1F0-421C-4FD3-AB10-2FA0AA8A825F}" sibTransId="{B77AECE3-561D-4DE9-ABF5-F25CFC83BFBE}"/>
    <dgm:cxn modelId="{64EF7FCA-B5B9-4B35-ABA6-6722F7A30ABC}" type="presParOf" srcId="{AE7FFDAA-8310-4185-8E81-42192FAB7D0C}" destId="{454B3611-9EFA-44C3-BAC0-97D041A06581}" srcOrd="0" destOrd="0" presId="urn:microsoft.com/office/officeart/2005/8/layout/pyramid3"/>
    <dgm:cxn modelId="{B30C94C4-38A6-450A-940E-82F325623068}" type="presParOf" srcId="{454B3611-9EFA-44C3-BAC0-97D041A06581}" destId="{C1413085-E5A4-4416-9D63-3B5B130B8D77}" srcOrd="0" destOrd="0" presId="urn:microsoft.com/office/officeart/2005/8/layout/pyramid3"/>
    <dgm:cxn modelId="{E9D3571E-ABC9-4783-A97E-DA4BA8EC0CF2}" type="presParOf" srcId="{454B3611-9EFA-44C3-BAC0-97D041A06581}" destId="{AC73EFFD-410C-418E-981C-6CFA85B01FF0}" srcOrd="1" destOrd="0" presId="urn:microsoft.com/office/officeart/2005/8/layout/pyramid3"/>
    <dgm:cxn modelId="{E1581005-525A-4B4C-9DF0-1F521E25745A}" type="presParOf" srcId="{454B3611-9EFA-44C3-BAC0-97D041A06581}" destId="{E1B374E4-6B72-491D-9BD9-47A92F2315FA}" srcOrd="2" destOrd="0" presId="urn:microsoft.com/office/officeart/2005/8/layout/pyramid3"/>
    <dgm:cxn modelId="{2B44BA65-38E9-40B6-A5DA-57B4B7D7446A}" type="presParOf" srcId="{454B3611-9EFA-44C3-BAC0-97D041A06581}" destId="{33CCE421-ECBF-4F03-90D3-AF9C0FC1A42E}" srcOrd="3" destOrd="0" presId="urn:microsoft.com/office/officeart/2005/8/layout/pyramid3"/>
    <dgm:cxn modelId="{89F1158E-60A6-4860-A1DE-A4BFC725EF0C}" type="presParOf" srcId="{AE7FFDAA-8310-4185-8E81-42192FAB7D0C}" destId="{BB0E14C4-77E5-4949-B657-5E2D2212641C}" srcOrd="1" destOrd="0" presId="urn:microsoft.com/office/officeart/2005/8/layout/pyramid3"/>
    <dgm:cxn modelId="{22624F0C-D690-4125-8B05-BCC832C42ECA}" type="presParOf" srcId="{BB0E14C4-77E5-4949-B657-5E2D2212641C}" destId="{0636A1F4-D9F6-4F73-976D-DEF2BACF70C8}" srcOrd="0" destOrd="0" presId="urn:microsoft.com/office/officeart/2005/8/layout/pyramid3"/>
    <dgm:cxn modelId="{4E240457-025E-4C4A-BA3E-BAF5F74F1EBA}" type="presParOf" srcId="{BB0E14C4-77E5-4949-B657-5E2D2212641C}" destId="{AF1EC443-5FEB-4F99-86B4-A46B843E68F4}" srcOrd="1" destOrd="0" presId="urn:microsoft.com/office/officeart/2005/8/layout/pyramid3"/>
    <dgm:cxn modelId="{B1F40DAA-DF9A-4309-ABA1-090AA04C5CDB}" type="presParOf" srcId="{BB0E14C4-77E5-4949-B657-5E2D2212641C}" destId="{28097B4B-BDE8-441F-9491-BD38A3B9B886}" srcOrd="2" destOrd="0" presId="urn:microsoft.com/office/officeart/2005/8/layout/pyramid3"/>
    <dgm:cxn modelId="{07174DCF-6CC7-43AD-A601-8D7550B7D27F}" type="presParOf" srcId="{BB0E14C4-77E5-4949-B657-5E2D2212641C}" destId="{DFD275C7-575A-4FA2-85F3-C2FC04747E1E}" srcOrd="3" destOrd="0" presId="urn:microsoft.com/office/officeart/2005/8/layout/pyramid3"/>
    <dgm:cxn modelId="{485141DC-9055-4E54-BC91-FF637219E603}" type="presParOf" srcId="{AE7FFDAA-8310-4185-8E81-42192FAB7D0C}" destId="{28FAFD92-430C-491A-AB8F-05D17B7FA4BD}" srcOrd="2" destOrd="0" presId="urn:microsoft.com/office/officeart/2005/8/layout/pyramid3"/>
    <dgm:cxn modelId="{AD7565E1-695A-4987-8D8F-2C80E58DDE9A}" type="presParOf" srcId="{28FAFD92-430C-491A-AB8F-05D17B7FA4BD}" destId="{756393B9-5844-4024-A216-6243514F9A8C}" srcOrd="0" destOrd="0" presId="urn:microsoft.com/office/officeart/2005/8/layout/pyramid3"/>
    <dgm:cxn modelId="{A9A46763-7B46-4CED-A8D6-7125DC43303E}" type="presParOf" srcId="{28FAFD92-430C-491A-AB8F-05D17B7FA4BD}" destId="{673A0BE0-8234-4E1C-B1B0-E5F17B314BA1}" srcOrd="1" destOrd="0" presId="urn:microsoft.com/office/officeart/2005/8/layout/pyramid3"/>
    <dgm:cxn modelId="{DC870F48-9C58-4B94-BFC4-B778481E65B4}" type="presParOf" srcId="{28FAFD92-430C-491A-AB8F-05D17B7FA4BD}" destId="{B63E9CA2-E0CD-4640-8907-D70316F3A3DB}" srcOrd="2" destOrd="0" presId="urn:microsoft.com/office/officeart/2005/8/layout/pyramid3"/>
    <dgm:cxn modelId="{40AAA5D1-7DD4-4126-8D31-72595811A2C3}" type="presParOf" srcId="{28FAFD92-430C-491A-AB8F-05D17B7FA4BD}" destId="{03CA0F7C-AEC0-41EC-BC37-F12BDC2A4449}" srcOrd="3" destOrd="0" presId="urn:microsoft.com/office/officeart/2005/8/layout/pyramid3"/>
    <dgm:cxn modelId="{F5D30A5C-E5AE-415B-A881-90A2091F606A}" type="presParOf" srcId="{AE7FFDAA-8310-4185-8E81-42192FAB7D0C}" destId="{670EED95-CA91-42D3-BC72-FC2D605FE40E}" srcOrd="3" destOrd="0" presId="urn:microsoft.com/office/officeart/2005/8/layout/pyramid3"/>
    <dgm:cxn modelId="{2A8FB2F0-D63C-4F26-BB21-D10991B89BF6}" type="presParOf" srcId="{670EED95-CA91-42D3-BC72-FC2D605FE40E}" destId="{94FA0F82-4A88-4953-83C9-72B93BADAE33}" srcOrd="0" destOrd="0" presId="urn:microsoft.com/office/officeart/2005/8/layout/pyramid3"/>
    <dgm:cxn modelId="{22565712-0695-43EF-BC9B-C9E981113282}" type="presParOf" srcId="{670EED95-CA91-42D3-BC72-FC2D605FE40E}" destId="{5AF9DD41-0F77-48DB-80F5-A11BC24F702F}" srcOrd="1" destOrd="0" presId="urn:microsoft.com/office/officeart/2005/8/layout/pyramid3"/>
    <dgm:cxn modelId="{0D41320D-F0EB-4CDB-8C4B-EF531CBFB692}" type="presParOf" srcId="{670EED95-CA91-42D3-BC72-FC2D605FE40E}" destId="{802E714C-E234-438F-B755-05A59334C7C6}" srcOrd="2" destOrd="0" presId="urn:microsoft.com/office/officeart/2005/8/layout/pyramid3"/>
    <dgm:cxn modelId="{BC541664-565D-4BCF-AE8F-5DA294FD602E}" type="presParOf" srcId="{670EED95-CA91-42D3-BC72-FC2D605FE40E}" destId="{7B70639C-B9DC-4899-AEF4-09BCCF2E5FE3}" srcOrd="3" destOrd="0" presId="urn:microsoft.com/office/officeart/2005/8/layout/pyramid3"/>
    <dgm:cxn modelId="{C19668F1-EB94-4B78-9A8C-C272DA6EE748}" type="presParOf" srcId="{AE7FFDAA-8310-4185-8E81-42192FAB7D0C}" destId="{6A21F4AE-96F7-427C-8A53-F288B44367BC}" srcOrd="4" destOrd="0" presId="urn:microsoft.com/office/officeart/2005/8/layout/pyramid3"/>
    <dgm:cxn modelId="{0635A95B-747C-4647-BAC5-2EDA2589E53E}" type="presParOf" srcId="{6A21F4AE-96F7-427C-8A53-F288B44367BC}" destId="{3EA96FBB-D7B1-46AB-A0B4-6384BE292F37}" srcOrd="0" destOrd="0" presId="urn:microsoft.com/office/officeart/2005/8/layout/pyramid3"/>
    <dgm:cxn modelId="{8DC84055-0F48-408D-A1B2-C39DA08881D8}" type="presParOf" srcId="{6A21F4AE-96F7-427C-8A53-F288B44367BC}" destId="{7FA8CCDA-92C4-4098-B59A-B50BD123947F}" srcOrd="1" destOrd="0" presId="urn:microsoft.com/office/officeart/2005/8/layout/pyramid3"/>
    <dgm:cxn modelId="{A6A34807-93CF-4ABE-9D3A-1954E0B77052}" type="presParOf" srcId="{6A21F4AE-96F7-427C-8A53-F288B44367BC}" destId="{FFF10205-45A0-4EE3-8675-A8DB263D974F}" srcOrd="2" destOrd="0" presId="urn:microsoft.com/office/officeart/2005/8/layout/pyramid3"/>
    <dgm:cxn modelId="{4390A50D-DE29-4575-A9BF-EDA7DF624A04}" type="presParOf" srcId="{6A21F4AE-96F7-427C-8A53-F288B44367BC}" destId="{6BD1FFD5-95AF-4787-9CF2-1F90C49136DD}" srcOrd="3" destOrd="0" presId="urn:microsoft.com/office/officeart/2005/8/layout/pyramid3"/>
    <dgm:cxn modelId="{7E391AF7-26EE-47E8-B33F-A5376EDB7D64}" type="presParOf" srcId="{AE7FFDAA-8310-4185-8E81-42192FAB7D0C}" destId="{23DA4FE4-763D-4DD5-94FF-86CCE0C40AF3}" srcOrd="5" destOrd="0" presId="urn:microsoft.com/office/officeart/2005/8/layout/pyramid3"/>
    <dgm:cxn modelId="{819844C9-6939-4F89-BF76-3B268481F95D}" type="presParOf" srcId="{23DA4FE4-763D-4DD5-94FF-86CCE0C40AF3}" destId="{B0424C12-580F-4042-8404-99EECC3695AA}" srcOrd="0" destOrd="0" presId="urn:microsoft.com/office/officeart/2005/8/layout/pyramid3"/>
    <dgm:cxn modelId="{D5A6F709-24FD-44CB-8CE2-5879C8A52EF6}" type="presParOf" srcId="{23DA4FE4-763D-4DD5-94FF-86CCE0C40AF3}" destId="{587C3A8F-B87C-476E-BADD-C2DED4F86721}" srcOrd="1" destOrd="0" presId="urn:microsoft.com/office/officeart/2005/8/layout/pyramid3"/>
    <dgm:cxn modelId="{0A6FEFD9-2ADE-4896-879D-5D5847458021}" type="presParOf" srcId="{23DA4FE4-763D-4DD5-94FF-86CCE0C40AF3}" destId="{6B622F66-7270-48E9-93B6-99E57C48F1EE}" srcOrd="2" destOrd="0" presId="urn:microsoft.com/office/officeart/2005/8/layout/pyramid3"/>
    <dgm:cxn modelId="{06DD9118-CF66-4205-95F1-4FEB8D7AD8CC}" type="presParOf" srcId="{23DA4FE4-763D-4DD5-94FF-86CCE0C40AF3}" destId="{821D9290-B53F-41C0-BC59-588130143072}" srcOrd="3" destOrd="0" presId="urn:microsoft.com/office/officeart/2005/8/layout/pyramid3"/>
    <dgm:cxn modelId="{06D757F8-96A5-4418-901C-AB02A0CF0BB3}" type="presParOf" srcId="{AE7FFDAA-8310-4185-8E81-42192FAB7D0C}" destId="{8D7ACEF1-F7D7-4138-A67B-631E4BBF2C69}" srcOrd="6" destOrd="0" presId="urn:microsoft.com/office/officeart/2005/8/layout/pyramid3"/>
    <dgm:cxn modelId="{7BC82DF8-0C2A-47E3-8C60-9F22C24DA3F6}" type="presParOf" srcId="{8D7ACEF1-F7D7-4138-A67B-631E4BBF2C69}" destId="{8DE255F8-B48E-4598-97F5-686228202833}" srcOrd="0" destOrd="0" presId="urn:microsoft.com/office/officeart/2005/8/layout/pyramid3"/>
    <dgm:cxn modelId="{AB40EF0A-4857-4E52-9886-C7D16CA01967}" type="presParOf" srcId="{8D7ACEF1-F7D7-4138-A67B-631E4BBF2C69}" destId="{45DE3961-52D1-493D-8838-93FC3C7EC6C8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6D0CC-A39F-42FC-B5F0-517306CAF319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B8AA8-4B75-4DF0-A2CE-5960369251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014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D09DD-2CBA-444D-BD13-B9BF22821BA3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51A48-B794-4ACA-8FFD-DEDD5EF528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22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51A48-B794-4ACA-8FFD-DEDD5EF528F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885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人が　聞き分けることのできる　周波数は，　</a:t>
            </a:r>
            <a:r>
              <a:rPr kumimoji="1" lang="en-US" altLang="ja-JP" dirty="0" smtClean="0"/>
              <a:t>20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20000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Hz</a:t>
            </a:r>
            <a:r>
              <a:rPr kumimoji="1" lang="ja-JP" altLang="en-US" dirty="0" smtClean="0"/>
              <a:t>である。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「音圧レベル」は，　次の式で　求めることができる。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err="1" smtClean="0"/>
              <a:t>L</a:t>
            </a:r>
            <a:r>
              <a:rPr kumimoji="1" lang="en-US" altLang="ja-JP" baseline="-25000" dirty="0" err="1" smtClean="0"/>
              <a:t>p</a:t>
            </a:r>
            <a:r>
              <a:rPr kumimoji="1" lang="ja-JP" altLang="en-US" dirty="0" smtClean="0"/>
              <a:t>＝</a:t>
            </a:r>
            <a:r>
              <a:rPr kumimoji="1" lang="en-US" altLang="ja-JP" dirty="0" smtClean="0"/>
              <a:t>10×log</a:t>
            </a:r>
            <a:r>
              <a:rPr kumimoji="1" lang="en-US" altLang="ja-JP" baseline="-25000" dirty="0" smtClean="0"/>
              <a:t>10</a:t>
            </a:r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p</a:t>
            </a:r>
            <a:r>
              <a:rPr kumimoji="1" lang="en-US" altLang="ja-JP" baseline="30000" dirty="0" smtClean="0"/>
              <a:t>2</a:t>
            </a:r>
            <a:r>
              <a:rPr kumimoji="1" lang="en-US" altLang="ja-JP" dirty="0" smtClean="0"/>
              <a:t>÷p</a:t>
            </a:r>
            <a:r>
              <a:rPr kumimoji="1" lang="en-US" altLang="ja-JP" baseline="-25000" dirty="0" smtClean="0"/>
              <a:t>0</a:t>
            </a:r>
            <a:r>
              <a:rPr kumimoji="1" lang="en-US" altLang="ja-JP" baseline="30000" dirty="0" smtClean="0"/>
              <a:t>2</a:t>
            </a:r>
            <a:r>
              <a:rPr kumimoji="1" lang="ja-JP" altLang="en-US" dirty="0" smtClean="0"/>
              <a:t>）＝</a:t>
            </a:r>
            <a:r>
              <a:rPr kumimoji="1" lang="en-US" altLang="ja-JP" dirty="0" smtClean="0"/>
              <a:t>20×10×log</a:t>
            </a:r>
            <a:r>
              <a:rPr kumimoji="1" lang="en-US" altLang="ja-JP" baseline="-25000" dirty="0" smtClean="0"/>
              <a:t>10</a:t>
            </a:r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p÷p</a:t>
            </a:r>
            <a:r>
              <a:rPr kumimoji="1" lang="en-US" altLang="ja-JP" baseline="-25000" dirty="0" smtClean="0"/>
              <a:t>0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err="1" smtClean="0"/>
              <a:t>L</a:t>
            </a:r>
            <a:r>
              <a:rPr kumimoji="1" lang="en-US" altLang="ja-JP" baseline="-25000" dirty="0" err="1" smtClean="0"/>
              <a:t>p</a:t>
            </a:r>
            <a:r>
              <a:rPr kumimoji="1" lang="ja-JP" altLang="en-US" dirty="0" smtClean="0"/>
              <a:t>：音圧レベル（</a:t>
            </a:r>
            <a:r>
              <a:rPr kumimoji="1" lang="en-US" altLang="ja-JP" dirty="0" smtClean="0"/>
              <a:t>SPL</a:t>
            </a:r>
            <a:r>
              <a:rPr kumimoji="1" lang="ja-JP" altLang="en-US" dirty="0" smtClean="0"/>
              <a:t>）</a:t>
            </a:r>
            <a:r>
              <a:rPr kumimoji="1" lang="en-US" altLang="ja-JP" dirty="0" smtClean="0"/>
              <a:t>[dB]</a:t>
            </a:r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p</a:t>
            </a:r>
            <a:r>
              <a:rPr kumimoji="1" lang="ja-JP" altLang="en-US" dirty="0" smtClean="0"/>
              <a:t>：音圧（実行値）</a:t>
            </a:r>
            <a:r>
              <a:rPr kumimoji="1" lang="en-US" altLang="ja-JP" dirty="0" smtClean="0"/>
              <a:t>[Pa]</a:t>
            </a:r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p</a:t>
            </a:r>
            <a:r>
              <a:rPr kumimoji="1" lang="en-US" altLang="ja-JP" baseline="-25000" dirty="0" smtClean="0"/>
              <a:t>0</a:t>
            </a:r>
            <a:r>
              <a:rPr kumimoji="1" lang="ja-JP" altLang="en-US" dirty="0" smtClean="0"/>
              <a:t>：音圧（基準値）：</a:t>
            </a:r>
            <a:r>
              <a:rPr kumimoji="1" lang="en-US" altLang="ja-JP" dirty="0" smtClean="0"/>
              <a:t>2×10</a:t>
            </a:r>
            <a:r>
              <a:rPr kumimoji="1" lang="en-US" altLang="ja-JP" baseline="30000" dirty="0" smtClean="0"/>
              <a:t>-5</a:t>
            </a:r>
            <a:r>
              <a:rPr kumimoji="1" lang="en-US" altLang="ja-JP" dirty="0" smtClean="0"/>
              <a:t>Pa</a:t>
            </a:r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51A48-B794-4ACA-8FFD-DEDD5EF528F8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6282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身近な音の　騒音レベルを　確認する。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自動車の車検でも，　マフラー（消音器）からの　音が　大きい場合は</a:t>
            </a:r>
            <a:endParaRPr kumimoji="1" lang="en-US" altLang="ja-JP" dirty="0" smtClean="0"/>
          </a:p>
          <a:p>
            <a:r>
              <a:rPr kumimoji="1" lang="ja-JP" altLang="en-US" dirty="0" smtClean="0"/>
              <a:t>不合格となり，　公道で　走らせることが　できない。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>
                <a:latin typeface="ＭＳ ゴシック" pitchFamily="49" charset="-128"/>
                <a:ea typeface="ＭＳ ゴシック" pitchFamily="49" charset="-128"/>
              </a:rPr>
              <a:t>例</a:t>
            </a:r>
            <a:endParaRPr kumimoji="1" lang="en-US" altLang="ja-JP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総重量</a:t>
            </a:r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1.7t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超</a:t>
            </a:r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3.5t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以下の普通自動車　近接排気騒音値</a:t>
            </a:r>
            <a:r>
              <a:rPr kumimoji="1" lang="ja-JP" altLang="en-US" dirty="0" smtClean="0">
                <a:latin typeface="ＭＳ ゴシック" pitchFamily="49" charset="-128"/>
                <a:ea typeface="ＭＳ ゴシック" pitchFamily="49" charset="-128"/>
              </a:rPr>
              <a:t>　１０３ｄ</a:t>
            </a: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B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運転席の前方にエンジンがある軽自動車　近接排気騒音値　９７ｄ</a:t>
            </a:r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B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baseline="0" dirty="0" smtClean="0">
                <a:latin typeface="ＭＳ ゴシック" pitchFamily="49" charset="-128"/>
                <a:ea typeface="ＭＳ ゴシック" pitchFamily="49" charset="-128"/>
              </a:rPr>
              <a:t>　（新車の規制値は上記の値よりもさらに厳しい値である）</a:t>
            </a:r>
            <a:endParaRPr lang="en-US" altLang="ja-JP" baseline="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　リニアモーターカーの走行時に生じる騒音の国の基準　住宅地７０ｄ</a:t>
            </a:r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B</a:t>
            </a:r>
            <a:endParaRPr lang="ja-JP" altLang="en-US" dirty="0" smtClean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51A48-B794-4ACA-8FFD-DEDD5EF528F8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872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51A48-B794-4ACA-8FFD-DEDD5EF528F8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503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-11113" y="-3175"/>
            <a:ext cx="9166226" cy="6897688"/>
            <a:chOff x="-7" y="-2"/>
            <a:chExt cx="5774" cy="4345"/>
          </a:xfrm>
        </p:grpSpPr>
        <p:grpSp>
          <p:nvGrpSpPr>
            <p:cNvPr id="3" name="Group 22"/>
            <p:cNvGrpSpPr>
              <a:grpSpLocks/>
            </p:cNvGrpSpPr>
            <p:nvPr userDrawn="1"/>
          </p:nvGrpSpPr>
          <p:grpSpPr bwMode="auto">
            <a:xfrm>
              <a:off x="-7" y="0"/>
              <a:ext cx="5774" cy="4343"/>
              <a:chOff x="-7" y="0"/>
              <a:chExt cx="5774" cy="4343"/>
            </a:xfrm>
          </p:grpSpPr>
          <p:sp>
            <p:nvSpPr>
              <p:cNvPr id="7" name="Freeform 3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1" name="Freeform 8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5" name="Freeform 19"/>
              <p:cNvSpPr>
                <a:spLocks/>
              </p:cNvSpPr>
              <p:nvPr/>
            </p:nvSpPr>
            <p:spPr bwMode="hidden">
              <a:xfrm rot="-5400000">
                <a:off x="2505" y="-537"/>
                <a:ext cx="1085" cy="2160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</p:grpSp>
        <p:pic>
          <p:nvPicPr>
            <p:cNvPr id="6" name="Picture 7" descr="Facbanna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/>
          </p:spPr>
        </p:pic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14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048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-11113" y="-3175"/>
            <a:ext cx="9166226" cy="6897688"/>
            <a:chOff x="-7" y="-2"/>
            <a:chExt cx="5774" cy="4345"/>
          </a:xfrm>
        </p:grpSpPr>
        <p:grpSp>
          <p:nvGrpSpPr>
            <p:cNvPr id="3" name="Group 19"/>
            <p:cNvGrpSpPr>
              <a:grpSpLocks/>
            </p:cNvGrpSpPr>
            <p:nvPr userDrawn="1"/>
          </p:nvGrpSpPr>
          <p:grpSpPr bwMode="auto">
            <a:xfrm>
              <a:off x="-7" y="10"/>
              <a:ext cx="5774" cy="4333"/>
              <a:chOff x="-7" y="10"/>
              <a:chExt cx="5774" cy="4333"/>
            </a:xfrm>
          </p:grpSpPr>
          <p:sp>
            <p:nvSpPr>
              <p:cNvPr id="1032" name="Freeform 8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40" name="Freeform 16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</p:grpSp>
        <p:pic>
          <p:nvPicPr>
            <p:cNvPr id="1036" name="Picture 12" descr="Facbanna"/>
            <p:cNvPicPr>
              <a:picLocks noChangeAspect="1" noChangeArrowheads="1"/>
            </p:cNvPicPr>
            <p:nvPr/>
          </p:nvPicPr>
          <p:blipFill>
            <a:blip r:embed="rId1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/>
          </p:spPr>
        </p:pic>
      </p:grp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a%20href=%22target_http:/www.env.go.jp/kijun/oto1-1.html%22%20target=%22_blank%22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hyperlink" Target="http://www.env.go.jp/kijun/oto1-1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18000" y="3168000"/>
            <a:ext cx="6400800" cy="1753200"/>
          </a:xfrm>
        </p:spPr>
        <p:txBody>
          <a:bodyPr anchor="t"/>
          <a:lstStyle/>
          <a:p>
            <a:pPr algn="ctr"/>
            <a:r>
              <a:rPr kumimoji="1" lang="ja-JP" altLang="en-US" sz="5400" b="1" baseline="0" dirty="0" smtClean="0">
                <a:solidFill>
                  <a:srgbClr val="0070C0"/>
                </a:solidFill>
                <a:latin typeface="ＭＳ Ｐゴシック" pitchFamily="50" charset="-128"/>
                <a:ea typeface="ＭＳ Ｐゴシック" pitchFamily="50" charset="-128"/>
              </a:rPr>
              <a:t>騒音の測定</a:t>
            </a:r>
            <a:endParaRPr kumimoji="1" lang="ja-JP" altLang="en-US" sz="5400" b="1" baseline="0" dirty="0">
              <a:solidFill>
                <a:srgbClr val="0070C0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019925" y="439738"/>
            <a:ext cx="208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 dirty="0"/>
              <a:t>高等学校（工業）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27088" y="13493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ＭＳ Ｐゴシック" pitchFamily="50" charset="-128"/>
                <a:ea typeface="+mj-ea"/>
                <a:cs typeface="+mj-cs"/>
              </a:rPr>
              <a:t>工業高校における持続可能な開発のための教育（ＥＳＤ）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27088" y="6524625"/>
            <a:ext cx="8316912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spcBef>
                <a:spcPct val="20000"/>
              </a:spcBef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ja-JP" altLang="en-US" sz="1050" dirty="0" smtClean="0">
                <a:ea typeface="ＭＳ Ｐゴシック" pitchFamily="50" charset="-128"/>
                <a:hlinkClick r:id="rId3" action="ppaction://hlinksldjump"/>
              </a:rPr>
              <a:t>持続可能な社会</a:t>
            </a:r>
            <a:r>
              <a:rPr lang="ja-JP" altLang="en-US" sz="1050" dirty="0" smtClean="0"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ea typeface="ＭＳ Ｐゴシック" pitchFamily="50" charset="-128"/>
                <a:hlinkClick r:id="rId4" action="ppaction://hlinksldjump"/>
              </a:rPr>
              <a:t>エネルギー資源</a:t>
            </a:r>
            <a:r>
              <a:rPr lang="ja-JP" altLang="en-US" sz="1050" dirty="0" smtClean="0"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ea typeface="ＭＳ Ｐゴシック" pitchFamily="50" charset="-128"/>
                <a:hlinkClick r:id="rId4" action="ppaction://hlinksldjump"/>
              </a:rPr>
              <a:t>環境問題の推移</a:t>
            </a:r>
            <a:r>
              <a:rPr lang="ja-JP" altLang="en-US" sz="1050" dirty="0" smtClean="0"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ea typeface="ＭＳ Ｐゴシック" pitchFamily="50" charset="-128"/>
                <a:hlinkClick r:id="rId4" action="ppaction://hlinksldjump"/>
              </a:rPr>
              <a:t>産業界の環境管理</a:t>
            </a:r>
            <a:r>
              <a:rPr lang="ja-JP" altLang="en-US" sz="1050" dirty="0" smtClean="0"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ea typeface="ＭＳ Ｐゴシック" pitchFamily="50" charset="-128"/>
                <a:hlinkClick r:id="rId4" action="ppaction://hlinksldjump"/>
              </a:rPr>
              <a:t>環境リスク</a:t>
            </a:r>
            <a:r>
              <a:rPr lang="ja-JP" altLang="en-US" sz="1050" dirty="0" smtClean="0"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ea typeface="ＭＳ Ｐゴシック" pitchFamily="50" charset="-128"/>
                <a:hlinkClick r:id="rId4" action="ppaction://hlinksldjump"/>
              </a:rPr>
              <a:t>排出ガスの規制</a:t>
            </a:r>
            <a:r>
              <a:rPr lang="ja-JP" altLang="en-US" sz="1050" dirty="0" smtClean="0"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ea typeface="ＭＳ Ｐゴシック" pitchFamily="50" charset="-128"/>
                <a:hlinkClick r:id="rId4" action="ppaction://hlinksldjump"/>
              </a:rPr>
              <a:t>工場排水の測定</a:t>
            </a:r>
            <a:r>
              <a:rPr lang="ja-JP" altLang="en-US" sz="1050" dirty="0" smtClean="0"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ea typeface="ＭＳ Ｐゴシック" pitchFamily="50" charset="-128"/>
                <a:hlinkClick r:id="rId4" action="ppaction://hlinksldjump"/>
              </a:rPr>
              <a:t>騒音の測定</a:t>
            </a:r>
            <a:r>
              <a:rPr lang="ja-JP" altLang="en-US" sz="1050" dirty="0">
                <a:ea typeface="ＭＳ Ｐゴシック" pitchFamily="50" charset="-128"/>
              </a:rPr>
              <a:t>　</a:t>
            </a:r>
            <a:endParaRPr lang="ja-JP" altLang="en-US" sz="1200" dirty="0">
              <a:ea typeface="ＭＳ Ｐゴシック" pitchFamily="50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l"/>
            </a:pPr>
            <a:r>
              <a:rPr kumimoji="1"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人が聞き分けることのできる周波数は，</a:t>
            </a:r>
            <a:r>
              <a:rPr kumimoji="1" lang="en-US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20</a:t>
            </a:r>
            <a:r>
              <a:rPr kumimoji="1"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～</a:t>
            </a:r>
            <a:r>
              <a:rPr kumimoji="1" lang="en-US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20000</a:t>
            </a:r>
            <a:r>
              <a:rPr kumimoji="1"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kumimoji="1" lang="en-US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Hz</a:t>
            </a:r>
            <a:r>
              <a:rPr kumimoji="1"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である</a:t>
            </a:r>
            <a:endParaRPr kumimoji="1" lang="en-US" altLang="ja-JP" sz="28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Font typeface="Wingdings" pitchFamily="2" charset="2"/>
              <a:buChar char="l"/>
            </a:pPr>
            <a:r>
              <a:rPr lang="ja-JP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騒音の大きさは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，</a:t>
            </a:r>
            <a:r>
              <a:rPr lang="ja-JP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周波数特性を踏まえ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て</a:t>
            </a:r>
            <a:r>
              <a:rPr lang="ja-JP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音圧レベルを補正した騒音レベル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（</a:t>
            </a:r>
            <a:r>
              <a:rPr lang="en-US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L</a:t>
            </a:r>
            <a:r>
              <a:rPr lang="en-US" altLang="ja-JP" sz="2800" baseline="-25000" dirty="0" smtClean="0">
                <a:latin typeface="HG丸ｺﾞｼｯｸM-PRO" pitchFamily="50" charset="-128"/>
                <a:ea typeface="HG丸ｺﾞｼｯｸM-PRO" pitchFamily="50" charset="-128"/>
              </a:rPr>
              <a:t>A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）</a:t>
            </a:r>
            <a:r>
              <a:rPr lang="ja-JP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を用いる</a:t>
            </a:r>
          </a:p>
          <a:p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aseline="0" dirty="0" smtClean="0">
                <a:solidFill>
                  <a:srgbClr val="0070C0"/>
                </a:solidFill>
                <a:latin typeface="+mn-ea"/>
                <a:ea typeface="+mn-ea"/>
              </a:rPr>
              <a:t>騒音</a:t>
            </a:r>
            <a:endParaRPr kumimoji="1" lang="ja-JP" altLang="en-US" baseline="0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35696" y="5325015"/>
            <a:ext cx="51122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err="1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Lp</a:t>
            </a:r>
            <a:r>
              <a:rPr lang="ja-JP" altLang="en-US" sz="2400" dirty="0" smtClean="0">
                <a:latin typeface="HG丸ｺﾞｼｯｸM-PRO" pitchFamily="50" charset="-128"/>
                <a:ea typeface="HG丸ｺﾞｼｯｸM-PRO" pitchFamily="50" charset="-128"/>
              </a:rPr>
              <a:t>：音圧レベル（</a:t>
            </a:r>
            <a:r>
              <a:rPr lang="en-US" altLang="ja-JP" sz="2400" dirty="0" smtClean="0">
                <a:latin typeface="HG丸ｺﾞｼｯｸM-PRO" pitchFamily="50" charset="-128"/>
                <a:ea typeface="HG丸ｺﾞｼｯｸM-PRO" pitchFamily="50" charset="-128"/>
              </a:rPr>
              <a:t>SPL)</a:t>
            </a:r>
            <a:r>
              <a:rPr lang="ja-JP" altLang="en-US" sz="2400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2400" dirty="0" smtClean="0">
                <a:latin typeface="HG丸ｺﾞｼｯｸM-PRO" pitchFamily="50" charset="-128"/>
                <a:ea typeface="HG丸ｺﾞｼｯｸM-PRO" pitchFamily="50" charset="-128"/>
              </a:rPr>
              <a:t>[dB]</a:t>
            </a:r>
          </a:p>
          <a:p>
            <a:r>
              <a:rPr kumimoji="1" lang="en-US" altLang="ja-JP" sz="2400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p</a:t>
            </a:r>
            <a:r>
              <a:rPr kumimoji="1" lang="ja-JP" altLang="en-US" sz="2400" dirty="0" smtClean="0">
                <a:latin typeface="HG丸ｺﾞｼｯｸM-PRO" pitchFamily="50" charset="-128"/>
                <a:ea typeface="HG丸ｺﾞｼｯｸM-PRO" pitchFamily="50" charset="-128"/>
              </a:rPr>
              <a:t>：音圧（実行値）　</a:t>
            </a:r>
            <a:r>
              <a:rPr kumimoji="1" lang="en-US" altLang="ja-JP" sz="2400" dirty="0" smtClean="0">
                <a:latin typeface="HG丸ｺﾞｼｯｸM-PRO" pitchFamily="50" charset="-128"/>
                <a:ea typeface="HG丸ｺﾞｼｯｸM-PRO" pitchFamily="50" charset="-128"/>
              </a:rPr>
              <a:t>[Pa]</a:t>
            </a:r>
          </a:p>
          <a:p>
            <a:r>
              <a:rPr lang="en-US" altLang="ja-JP" sz="2400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p</a:t>
            </a:r>
            <a:r>
              <a:rPr lang="en-US" altLang="ja-JP" sz="2400" baseline="-25000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0</a:t>
            </a:r>
            <a:r>
              <a:rPr lang="ja-JP" altLang="en-US" sz="2400" dirty="0" smtClean="0">
                <a:latin typeface="HG丸ｺﾞｼｯｸM-PRO" pitchFamily="50" charset="-128"/>
                <a:ea typeface="HG丸ｺﾞｼｯｸM-PRO" pitchFamily="50" charset="-128"/>
              </a:rPr>
              <a:t>：音圧（基準値）</a:t>
            </a:r>
            <a:r>
              <a:rPr lang="en-US" altLang="ja-JP" sz="2400" dirty="0" smtClean="0">
                <a:latin typeface="HG丸ｺﾞｼｯｸM-PRO" pitchFamily="50" charset="-128"/>
                <a:ea typeface="HG丸ｺﾞｼｯｸM-PRO" pitchFamily="50" charset="-128"/>
              </a:rPr>
              <a:t>=2×10</a:t>
            </a:r>
            <a:r>
              <a:rPr lang="en-US" altLang="ja-JP" sz="2400" baseline="30000" dirty="0" smtClean="0">
                <a:latin typeface="HG丸ｺﾞｼｯｸM-PRO" pitchFamily="50" charset="-128"/>
                <a:ea typeface="HG丸ｺﾞｼｯｸM-PRO" pitchFamily="50" charset="-128"/>
              </a:rPr>
              <a:t>-5</a:t>
            </a:r>
            <a:r>
              <a:rPr lang="ja-JP" altLang="en-US" sz="2400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en-US" altLang="ja-JP" sz="2400" dirty="0" smtClean="0">
                <a:latin typeface="HG丸ｺﾞｼｯｸM-PRO" pitchFamily="50" charset="-128"/>
                <a:ea typeface="HG丸ｺﾞｼｯｸM-PRO" pitchFamily="50" charset="-128"/>
              </a:rPr>
              <a:t>[Pa]</a:t>
            </a:r>
            <a:endParaRPr kumimoji="1" lang="ja-JP" altLang="en-US" sz="2400" baseline="30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1691680" y="3645024"/>
          <a:ext cx="6670104" cy="1588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7" name="数式" r:id="rId4" imgW="2133600" imgH="508000" progId="Equation.3">
                  <p:embed/>
                </p:oleObj>
              </mc:Choice>
              <mc:Fallback>
                <p:oleObj name="数式" r:id="rId4" imgW="2133600" imgH="508000" progId="Equation.3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3645024"/>
                        <a:ext cx="6670104" cy="15881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0070C0"/>
                </a:solidFill>
                <a:latin typeface="+mj-ea"/>
              </a:rPr>
              <a:t>騒音レベルの代表例</a:t>
            </a:r>
            <a:endParaRPr kumimoji="1" lang="ja-JP" altLang="en-US" dirty="0">
              <a:solidFill>
                <a:srgbClr val="0070C0"/>
              </a:solidFill>
              <a:latin typeface="+mj-ea"/>
            </a:endParaRPr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7425959"/>
              </p:ext>
            </p:extLst>
          </p:nvPr>
        </p:nvGraphicFramePr>
        <p:xfrm>
          <a:off x="1066800" y="2338536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627784" y="1772816"/>
            <a:ext cx="2416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HG丸ｺﾞｼｯｸM-PRO" pitchFamily="50" charset="-128"/>
                <a:ea typeface="HG丸ｺﾞｼｯｸM-PRO" pitchFamily="50" charset="-128"/>
              </a:rPr>
              <a:t>騒音レベル</a:t>
            </a:r>
            <a:r>
              <a:rPr kumimoji="1" lang="en-US" altLang="ja-JP" sz="2400" dirty="0" smtClean="0">
                <a:latin typeface="HG丸ｺﾞｼｯｸM-PRO" pitchFamily="50" charset="-128"/>
                <a:ea typeface="HG丸ｺﾞｼｯｸM-PRO" pitchFamily="50" charset="-128"/>
              </a:rPr>
              <a:t>[dB]</a:t>
            </a:r>
            <a:endParaRPr kumimoji="1" lang="ja-JP" altLang="en-US" sz="2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6" name="テキスト ボックス 5">
            <a:hlinkClick r:id="rId8" action="ppaction://hlinkfile"/>
          </p:cNvPr>
          <p:cNvSpPr txBox="1"/>
          <p:nvPr/>
        </p:nvSpPr>
        <p:spPr>
          <a:xfrm>
            <a:off x="4067944" y="6444044"/>
            <a:ext cx="5032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  <a:hlinkClick r:id="rId9"/>
              </a:rPr>
              <a:t>騒音</a:t>
            </a:r>
            <a:r>
              <a:rPr kumimoji="1" lang="ja-JP" altLang="en-US" dirty="0" smtClean="0">
                <a:latin typeface="HG丸ｺﾞｼｯｸM-PRO" pitchFamily="50" charset="-128"/>
                <a:ea typeface="HG丸ｺﾞｼｯｸM-PRO" pitchFamily="50" charset="-128"/>
                <a:hlinkClick r:id="rId9"/>
              </a:rPr>
              <a:t>に関する環境基準（環境省ホームページ）</a:t>
            </a:r>
            <a:endParaRPr kumimoji="1" lang="ja-JP" altLang="en-US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18000" y="3168000"/>
            <a:ext cx="6400800" cy="1753200"/>
          </a:xfrm>
        </p:spPr>
        <p:txBody>
          <a:bodyPr anchor="t"/>
          <a:lstStyle/>
          <a:p>
            <a:pPr algn="ctr"/>
            <a:r>
              <a:rPr kumimoji="1" lang="ja-JP" altLang="en-US" sz="6000" b="1" baseline="0" dirty="0" smtClean="0">
                <a:solidFill>
                  <a:srgbClr val="0070C0"/>
                </a:solidFill>
                <a:latin typeface="ＭＳ Ｐゴシック" pitchFamily="50" charset="-128"/>
                <a:ea typeface="ＭＳ Ｐゴシック" pitchFamily="50" charset="-128"/>
              </a:rPr>
              <a:t>環境工学</a:t>
            </a:r>
            <a:r>
              <a:rPr kumimoji="1" lang="en-US" altLang="ja-JP" sz="6000" b="1" baseline="0" dirty="0" smtClean="0">
                <a:solidFill>
                  <a:srgbClr val="0070C0"/>
                </a:solidFill>
                <a:latin typeface="ＭＳ Ｐゴシック" pitchFamily="50" charset="-128"/>
                <a:ea typeface="ＭＳ Ｐゴシック" pitchFamily="50" charset="-128"/>
              </a:rPr>
              <a:t/>
            </a:r>
            <a:br>
              <a:rPr kumimoji="1" lang="en-US" altLang="ja-JP" sz="6000" b="1" baseline="0" dirty="0" smtClean="0">
                <a:solidFill>
                  <a:srgbClr val="0070C0"/>
                </a:solidFill>
                <a:latin typeface="ＭＳ Ｐゴシック" pitchFamily="50" charset="-128"/>
                <a:ea typeface="ＭＳ Ｐゴシック" pitchFamily="50" charset="-128"/>
              </a:rPr>
            </a:br>
            <a:r>
              <a:rPr lang="ja-JP" altLang="en-US" sz="6000" b="1" dirty="0" smtClean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おわり</a:t>
            </a:r>
            <a:endParaRPr kumimoji="1" lang="ja-JP" altLang="en-US" sz="6000" b="1" baseline="0" dirty="0">
              <a:solidFill>
                <a:srgbClr val="FF0000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019925" y="439738"/>
            <a:ext cx="208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 dirty="0"/>
              <a:t>高等学校（工業）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27088" y="13493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ＭＳ Ｐゴシック" pitchFamily="50" charset="-128"/>
                <a:ea typeface="+mj-ea"/>
                <a:cs typeface="+mj-cs"/>
              </a:rPr>
              <a:t>工業高校における持続可能な開発のための教育（ＥＳＤ）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27088" y="6524625"/>
            <a:ext cx="8316912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spcBef>
                <a:spcPct val="20000"/>
              </a:spcBef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ja-JP" altLang="en-US" sz="1050" dirty="0" smtClean="0">
                <a:ea typeface="ＭＳ Ｐゴシック" pitchFamily="50" charset="-128"/>
                <a:hlinkClick r:id="rId3" action="ppaction://hlinksldjump"/>
              </a:rPr>
              <a:t>持続可能な社会</a:t>
            </a:r>
            <a:r>
              <a:rPr lang="ja-JP" altLang="en-US" sz="1050" dirty="0" smtClean="0"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ea typeface="ＭＳ Ｐゴシック" pitchFamily="50" charset="-128"/>
                <a:hlinkClick r:id="rId4" action="ppaction://hlinksldjump"/>
              </a:rPr>
              <a:t>エネルギー資源</a:t>
            </a:r>
            <a:r>
              <a:rPr lang="ja-JP" altLang="en-US" sz="1050" dirty="0" smtClean="0"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ea typeface="ＭＳ Ｐゴシック" pitchFamily="50" charset="-128"/>
                <a:hlinkClick r:id="rId4" action="ppaction://hlinksldjump"/>
              </a:rPr>
              <a:t>環境問題の推移</a:t>
            </a:r>
            <a:r>
              <a:rPr lang="ja-JP" altLang="en-US" sz="1050" dirty="0" smtClean="0"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ea typeface="ＭＳ Ｐゴシック" pitchFamily="50" charset="-128"/>
                <a:hlinkClick r:id="rId4" action="ppaction://hlinksldjump"/>
              </a:rPr>
              <a:t>産業界の環境管理</a:t>
            </a:r>
            <a:r>
              <a:rPr lang="ja-JP" altLang="en-US" sz="1050" dirty="0" smtClean="0"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ea typeface="ＭＳ Ｐゴシック" pitchFamily="50" charset="-128"/>
                <a:hlinkClick r:id="rId4" action="ppaction://hlinksldjump"/>
              </a:rPr>
              <a:t>環境リスク</a:t>
            </a:r>
            <a:r>
              <a:rPr lang="ja-JP" altLang="en-US" sz="1050" dirty="0" smtClean="0"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ea typeface="ＭＳ Ｐゴシック" pitchFamily="50" charset="-128"/>
                <a:hlinkClick r:id="rId4" action="ppaction://hlinksldjump"/>
              </a:rPr>
              <a:t>排出ガスの規制</a:t>
            </a:r>
            <a:r>
              <a:rPr lang="ja-JP" altLang="en-US" sz="1050" dirty="0" smtClean="0"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ea typeface="ＭＳ Ｐゴシック" pitchFamily="50" charset="-128"/>
                <a:hlinkClick r:id="rId4" action="ppaction://hlinksldjump"/>
              </a:rPr>
              <a:t>工場排水の測定</a:t>
            </a:r>
            <a:r>
              <a:rPr lang="ja-JP" altLang="en-US" sz="1050" dirty="0" smtClean="0"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ea typeface="ＭＳ Ｐゴシック" pitchFamily="50" charset="-128"/>
                <a:hlinkClick r:id="rId4" action="ppaction://hlinksldjump"/>
              </a:rPr>
              <a:t>騒音の測定</a:t>
            </a:r>
            <a:r>
              <a:rPr lang="ja-JP" altLang="en-US" sz="1050" dirty="0">
                <a:ea typeface="ＭＳ Ｐゴシック" pitchFamily="50" charset="-128"/>
              </a:rPr>
              <a:t>　</a:t>
            </a:r>
            <a:endParaRPr lang="ja-JP" altLang="en-US" sz="1200" dirty="0">
              <a:ea typeface="ＭＳ Ｐゴシック" pitchFamily="50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テクノロジー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FACTORY_TP01069018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7176BB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666AA9"/>
        </a:accent6>
        <a:hlink>
          <a:srgbClr val="B97C01"/>
        </a:hlink>
        <a:folHlink>
          <a:srgbClr val="555B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CEA79C"/>
        </a:hlink>
        <a:folHlink>
          <a:srgbClr val="FDF1C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_TP01069018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DDDDDD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EAEAE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_TP01069018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B97C01"/>
        </a:hlink>
        <a:folHlink>
          <a:srgbClr val="9E4C0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808000"/>
        </a:hlink>
        <a:folHlink>
          <a:srgbClr val="6856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B97C01"/>
        </a:hlink>
        <a:folHlink>
          <a:srgbClr val="3C504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B97C01"/>
        </a:hlink>
        <a:folHlink>
          <a:srgbClr val="2D302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テーマ1</Template>
  <TotalTime>11553</TotalTime>
  <Words>191</Words>
  <Application>Microsoft Office PowerPoint</Application>
  <PresentationFormat>画面に合わせる (4:3)</PresentationFormat>
  <Paragraphs>60</Paragraphs>
  <Slides>4</Slides>
  <Notes>4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5" baseType="lpstr">
      <vt:lpstr>HG丸ｺﾞｼｯｸM-PRO</vt:lpstr>
      <vt:lpstr>ＭＳ Ｐゴシック</vt:lpstr>
      <vt:lpstr>ＭＳ ゴシック</vt:lpstr>
      <vt:lpstr>Arial</vt:lpstr>
      <vt:lpstr>Calibri</vt:lpstr>
      <vt:lpstr>Century</vt:lpstr>
      <vt:lpstr>Impact</vt:lpstr>
      <vt:lpstr>Times New Roman</vt:lpstr>
      <vt:lpstr>Wingdings</vt:lpstr>
      <vt:lpstr>テーマ1</vt:lpstr>
      <vt:lpstr>数式</vt:lpstr>
      <vt:lpstr>騒音の測定</vt:lpstr>
      <vt:lpstr>騒音</vt:lpstr>
      <vt:lpstr>騒音レベルの代表例</vt:lpstr>
      <vt:lpstr>環境工学 おわり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環境工学基礎</dc:title>
  <dc:creator>jy239</dc:creator>
  <cp:lastModifiedBy>あいうえお</cp:lastModifiedBy>
  <cp:revision>7</cp:revision>
  <cp:lastPrinted>2014-02-17T07:00:35Z</cp:lastPrinted>
  <dcterms:created xsi:type="dcterms:W3CDTF">2013-06-18T03:18:10Z</dcterms:created>
  <dcterms:modified xsi:type="dcterms:W3CDTF">2014-03-26T04:28:27Z</dcterms:modified>
</cp:coreProperties>
</file>