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12" r:id="rId2"/>
    <p:sldId id="367" r:id="rId3"/>
    <p:sldId id="368" r:id="rId4"/>
    <p:sldId id="339" r:id="rId5"/>
    <p:sldId id="369" r:id="rId6"/>
    <p:sldId id="340" r:id="rId7"/>
    <p:sldId id="294" r:id="rId8"/>
    <p:sldId id="295" r:id="rId9"/>
    <p:sldId id="332" r:id="rId10"/>
    <p:sldId id="296" r:id="rId11"/>
    <p:sldId id="341" r:id="rId12"/>
    <p:sldId id="297" r:id="rId13"/>
    <p:sldId id="274" r:id="rId14"/>
    <p:sldId id="346" r:id="rId15"/>
    <p:sldId id="335" r:id="rId16"/>
    <p:sldId id="342" r:id="rId17"/>
    <p:sldId id="271" r:id="rId18"/>
    <p:sldId id="343"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FDEADA"/>
    <a:srgbClr val="DCE6F2"/>
    <a:srgbClr val="EBF1DE"/>
    <a:srgbClr val="9BBB59"/>
    <a:srgbClr val="CC0099"/>
    <a:srgbClr val="F3DADA"/>
    <a:srgbClr val="FFB380"/>
    <a:srgbClr val="AD9BC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4" autoAdjust="0"/>
    <p:restoredTop sz="69969" autoAdjust="0"/>
  </p:normalViewPr>
  <p:slideViewPr>
    <p:cSldViewPr>
      <p:cViewPr varScale="1">
        <p:scale>
          <a:sx n="54" d="100"/>
          <a:sy n="54" d="100"/>
        </p:scale>
        <p:origin x="1464" y="78"/>
      </p:cViewPr>
      <p:guideLst>
        <p:guide orient="horz" pos="2160"/>
        <p:guide pos="2880"/>
      </p:guideLst>
    </p:cSldViewPr>
  </p:slideViewPr>
  <p:outlineViewPr>
    <p:cViewPr>
      <p:scale>
        <a:sx n="33" d="100"/>
        <a:sy n="33" d="100"/>
      </p:scale>
      <p:origin x="0" y="-2368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896" y="53"/>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32BCC-B9E5-472D-A4BF-B5BDC8AE2CEC}" type="doc">
      <dgm:prSet loTypeId="urn:microsoft.com/office/officeart/2005/8/layout/equation2" loCatId="relationship" qsTypeId="urn:microsoft.com/office/officeart/2005/8/quickstyle/3d2" qsCatId="3D" csTypeId="urn:microsoft.com/office/officeart/2005/8/colors/colorful1#4" csCatId="colorful" phldr="1"/>
      <dgm:spPr/>
    </dgm:pt>
    <dgm:pt modelId="{3B55B733-D36B-4912-BE2E-ECB108E5AD5F}">
      <dgm:prSet phldrT="[テキスト]" custT="1"/>
      <dgm:spPr/>
      <dgm:t>
        <a:bodyPr/>
        <a:lstStyle/>
        <a:p>
          <a:r>
            <a:rPr kumimoji="1" lang="ja-JP" altLang="en-US" sz="3600" dirty="0" smtClean="0">
              <a:latin typeface="HG丸ｺﾞｼｯｸM-PRO" pitchFamily="50" charset="-128"/>
              <a:ea typeface="HG丸ｺﾞｼｯｸM-PRO" pitchFamily="50" charset="-128"/>
            </a:rPr>
            <a:t>公害対策基本法</a:t>
          </a:r>
          <a:endParaRPr kumimoji="1" lang="ja-JP" altLang="en-US" sz="3600" dirty="0">
            <a:latin typeface="HG丸ｺﾞｼｯｸM-PRO" pitchFamily="50" charset="-128"/>
            <a:ea typeface="HG丸ｺﾞｼｯｸM-PRO" pitchFamily="50" charset="-128"/>
          </a:endParaRPr>
        </a:p>
      </dgm:t>
    </dgm:pt>
    <dgm:pt modelId="{5175E9D2-60EC-4060-BC80-886E86A2A25B}" type="parTrans" cxnId="{75262558-1D5F-471B-B0E1-3E47FE5DF85D}">
      <dgm:prSet/>
      <dgm:spPr/>
      <dgm:t>
        <a:bodyPr/>
        <a:lstStyle/>
        <a:p>
          <a:endParaRPr kumimoji="1" lang="ja-JP" altLang="en-US">
            <a:latin typeface="HG丸ｺﾞｼｯｸM-PRO" pitchFamily="50" charset="-128"/>
            <a:ea typeface="HG丸ｺﾞｼｯｸM-PRO" pitchFamily="50" charset="-128"/>
          </a:endParaRPr>
        </a:p>
      </dgm:t>
    </dgm:pt>
    <dgm:pt modelId="{15E75A2C-7197-44CF-82B6-3C3CFA96C144}" type="sibTrans" cxnId="{75262558-1D5F-471B-B0E1-3E47FE5DF85D}">
      <dgm:prSet>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dirty="0">
            <a:latin typeface="HG丸ｺﾞｼｯｸM-PRO" pitchFamily="50" charset="-128"/>
            <a:ea typeface="HG丸ｺﾞｼｯｸM-PRO" pitchFamily="50" charset="-128"/>
          </a:endParaRPr>
        </a:p>
      </dgm:t>
    </dgm:pt>
    <dgm:pt modelId="{DF296AE9-AA59-4C13-86E3-60CD4C354F0E}">
      <dgm:prSet phldrT="[テキスト]" custT="1"/>
      <dgm:spPr/>
      <dgm:t>
        <a:bodyPr/>
        <a:lstStyle/>
        <a:p>
          <a:r>
            <a:rPr kumimoji="1" lang="ja-JP" altLang="en-US" sz="3600" dirty="0" smtClean="0">
              <a:latin typeface="HG丸ｺﾞｼｯｸM-PRO" pitchFamily="50" charset="-128"/>
              <a:ea typeface="HG丸ｺﾞｼｯｸM-PRO" pitchFamily="50" charset="-128"/>
            </a:rPr>
            <a:t>自然環境保全法</a:t>
          </a:r>
          <a:endParaRPr kumimoji="1" lang="ja-JP" altLang="en-US" sz="3600" dirty="0">
            <a:latin typeface="HG丸ｺﾞｼｯｸM-PRO" pitchFamily="50" charset="-128"/>
            <a:ea typeface="HG丸ｺﾞｼｯｸM-PRO" pitchFamily="50" charset="-128"/>
          </a:endParaRPr>
        </a:p>
      </dgm:t>
    </dgm:pt>
    <dgm:pt modelId="{A05FC66C-A4A6-49D8-AF52-E7157395A4D7}" type="parTrans" cxnId="{ABB67094-A640-4249-9071-A034A327B6B6}">
      <dgm:prSet/>
      <dgm:spPr/>
      <dgm:t>
        <a:bodyPr/>
        <a:lstStyle/>
        <a:p>
          <a:endParaRPr kumimoji="1" lang="ja-JP" altLang="en-US">
            <a:latin typeface="HG丸ｺﾞｼｯｸM-PRO" pitchFamily="50" charset="-128"/>
            <a:ea typeface="HG丸ｺﾞｼｯｸM-PRO" pitchFamily="50" charset="-128"/>
          </a:endParaRPr>
        </a:p>
      </dgm:t>
    </dgm:pt>
    <dgm:pt modelId="{E02DEC49-2542-4C18-A58A-FA2499B8A5CB}" type="sibTrans" cxnId="{ABB67094-A640-4249-9071-A034A327B6B6}">
      <dgm:prSet>
        <dgm:style>
          <a:lnRef idx="1">
            <a:schemeClr val="accent1"/>
          </a:lnRef>
          <a:fillRef idx="3">
            <a:schemeClr val="accent1"/>
          </a:fillRef>
          <a:effectRef idx="2">
            <a:schemeClr val="accent1"/>
          </a:effectRef>
          <a:fontRef idx="minor">
            <a:schemeClr val="lt1"/>
          </a:fontRef>
        </dgm:style>
      </dgm:prSet>
      <dgm:spPr/>
      <dgm:t>
        <a:bodyPr/>
        <a:lstStyle/>
        <a:p>
          <a:endParaRPr kumimoji="1" lang="ja-JP" altLang="en-US" dirty="0">
            <a:latin typeface="HG丸ｺﾞｼｯｸM-PRO" pitchFamily="50" charset="-128"/>
            <a:ea typeface="HG丸ｺﾞｼｯｸM-PRO" pitchFamily="50" charset="-128"/>
          </a:endParaRPr>
        </a:p>
      </dgm:t>
    </dgm:pt>
    <dgm:pt modelId="{AEC7D5D1-7C5B-446A-BBA2-3090D77D7916}">
      <dgm:prSet phldrT="[テキスト]"/>
      <dgm:spPr/>
      <dgm:t>
        <a:bodyPr/>
        <a:lstStyle/>
        <a:p>
          <a:r>
            <a:rPr kumimoji="1" lang="ja-JP" altLang="en-US" dirty="0" smtClean="0">
              <a:latin typeface="HG丸ｺﾞｼｯｸM-PRO" pitchFamily="50" charset="-128"/>
              <a:ea typeface="HG丸ｺﾞｼｯｸM-PRO" pitchFamily="50" charset="-128"/>
            </a:rPr>
            <a:t>環境　基本法</a:t>
          </a:r>
          <a:endParaRPr kumimoji="1" lang="ja-JP" altLang="en-US" dirty="0">
            <a:latin typeface="HG丸ｺﾞｼｯｸM-PRO" pitchFamily="50" charset="-128"/>
            <a:ea typeface="HG丸ｺﾞｼｯｸM-PRO" pitchFamily="50" charset="-128"/>
          </a:endParaRPr>
        </a:p>
      </dgm:t>
    </dgm:pt>
    <dgm:pt modelId="{1F4E929F-EC6F-427F-B510-31448C161896}" type="parTrans" cxnId="{B76E3ED5-9A81-4311-8517-79AE882AAB0C}">
      <dgm:prSet/>
      <dgm:spPr/>
      <dgm:t>
        <a:bodyPr/>
        <a:lstStyle/>
        <a:p>
          <a:endParaRPr kumimoji="1" lang="ja-JP" altLang="en-US">
            <a:latin typeface="HG丸ｺﾞｼｯｸM-PRO" pitchFamily="50" charset="-128"/>
            <a:ea typeface="HG丸ｺﾞｼｯｸM-PRO" pitchFamily="50" charset="-128"/>
          </a:endParaRPr>
        </a:p>
      </dgm:t>
    </dgm:pt>
    <dgm:pt modelId="{5A2FE7B6-CEA1-418F-B65A-B2665D275D37}" type="sibTrans" cxnId="{B76E3ED5-9A81-4311-8517-79AE882AAB0C}">
      <dgm:prSet/>
      <dgm:spPr/>
      <dgm:t>
        <a:bodyPr/>
        <a:lstStyle/>
        <a:p>
          <a:endParaRPr kumimoji="1" lang="ja-JP" altLang="en-US">
            <a:latin typeface="HG丸ｺﾞｼｯｸM-PRO" pitchFamily="50" charset="-128"/>
            <a:ea typeface="HG丸ｺﾞｼｯｸM-PRO" pitchFamily="50" charset="-128"/>
          </a:endParaRPr>
        </a:p>
      </dgm:t>
    </dgm:pt>
    <dgm:pt modelId="{C67B5B2E-4537-4391-8236-87CAAF685E20}" type="pres">
      <dgm:prSet presAssocID="{54A32BCC-B9E5-472D-A4BF-B5BDC8AE2CEC}" presName="Name0" presStyleCnt="0">
        <dgm:presLayoutVars>
          <dgm:dir/>
          <dgm:resizeHandles val="exact"/>
        </dgm:presLayoutVars>
      </dgm:prSet>
      <dgm:spPr/>
    </dgm:pt>
    <dgm:pt modelId="{FB095E32-4E02-4682-BE73-7F02F19A24B4}" type="pres">
      <dgm:prSet presAssocID="{54A32BCC-B9E5-472D-A4BF-B5BDC8AE2CEC}" presName="vNodes" presStyleCnt="0"/>
      <dgm:spPr/>
    </dgm:pt>
    <dgm:pt modelId="{3B046B4A-6F91-4D49-8D22-A5CD3B7172E3}" type="pres">
      <dgm:prSet presAssocID="{3B55B733-D36B-4912-BE2E-ECB108E5AD5F}" presName="node" presStyleLbl="node1" presStyleIdx="0" presStyleCnt="3" custScaleX="239582" custScaleY="54535">
        <dgm:presLayoutVars>
          <dgm:bulletEnabled val="1"/>
        </dgm:presLayoutVars>
      </dgm:prSet>
      <dgm:spPr>
        <a:prstGeom prst="roundRect">
          <a:avLst/>
        </a:prstGeom>
      </dgm:spPr>
      <dgm:t>
        <a:bodyPr/>
        <a:lstStyle/>
        <a:p>
          <a:endParaRPr kumimoji="1" lang="ja-JP" altLang="en-US"/>
        </a:p>
      </dgm:t>
    </dgm:pt>
    <dgm:pt modelId="{9BB3DF4F-89E4-45C0-9FD6-3AEC5DC142E9}" type="pres">
      <dgm:prSet presAssocID="{15E75A2C-7197-44CF-82B6-3C3CFA96C144}" presName="spacerT" presStyleCnt="0"/>
      <dgm:spPr/>
    </dgm:pt>
    <dgm:pt modelId="{3C4683F9-E5ED-406F-A398-DB60D934BE1C}" type="pres">
      <dgm:prSet presAssocID="{15E75A2C-7197-44CF-82B6-3C3CFA96C144}" presName="sibTrans" presStyleLbl="sibTrans2D1" presStyleIdx="0" presStyleCnt="2"/>
      <dgm:spPr/>
      <dgm:t>
        <a:bodyPr/>
        <a:lstStyle/>
        <a:p>
          <a:endParaRPr kumimoji="1" lang="ja-JP" altLang="en-US"/>
        </a:p>
      </dgm:t>
    </dgm:pt>
    <dgm:pt modelId="{68CDDC69-CB34-4CF2-A3E4-52623045E500}" type="pres">
      <dgm:prSet presAssocID="{15E75A2C-7197-44CF-82B6-3C3CFA96C144}" presName="spacerB" presStyleCnt="0"/>
      <dgm:spPr/>
    </dgm:pt>
    <dgm:pt modelId="{E280E20D-39D6-443B-9544-339641ED9E36}" type="pres">
      <dgm:prSet presAssocID="{DF296AE9-AA59-4C13-86E3-60CD4C354F0E}" presName="node" presStyleLbl="node1" presStyleIdx="1" presStyleCnt="3" custScaleX="249811" custScaleY="53380">
        <dgm:presLayoutVars>
          <dgm:bulletEnabled val="1"/>
        </dgm:presLayoutVars>
      </dgm:prSet>
      <dgm:spPr>
        <a:prstGeom prst="roundRect">
          <a:avLst/>
        </a:prstGeom>
      </dgm:spPr>
      <dgm:t>
        <a:bodyPr/>
        <a:lstStyle/>
        <a:p>
          <a:endParaRPr kumimoji="1" lang="ja-JP" altLang="en-US"/>
        </a:p>
      </dgm:t>
    </dgm:pt>
    <dgm:pt modelId="{4418213E-3EB8-424A-8639-A6E1EDA1D088}" type="pres">
      <dgm:prSet presAssocID="{54A32BCC-B9E5-472D-A4BF-B5BDC8AE2CEC}" presName="sibTransLast" presStyleLbl="sibTrans2D1" presStyleIdx="1" presStyleCnt="2" custScaleX="196675" custScaleY="140282" custLinFactNeighborX="-21401" custLinFactNeighborY="4614"/>
      <dgm:spPr/>
      <dgm:t>
        <a:bodyPr/>
        <a:lstStyle/>
        <a:p>
          <a:endParaRPr kumimoji="1" lang="ja-JP" altLang="en-US"/>
        </a:p>
      </dgm:t>
    </dgm:pt>
    <dgm:pt modelId="{C2CA8D87-BE5A-4A4F-999E-8720A2A5583B}" type="pres">
      <dgm:prSet presAssocID="{54A32BCC-B9E5-472D-A4BF-B5BDC8AE2CEC}" presName="connectorText" presStyleLbl="sibTrans2D1" presStyleIdx="1" presStyleCnt="2"/>
      <dgm:spPr/>
      <dgm:t>
        <a:bodyPr/>
        <a:lstStyle/>
        <a:p>
          <a:endParaRPr kumimoji="1" lang="ja-JP" altLang="en-US"/>
        </a:p>
      </dgm:t>
    </dgm:pt>
    <dgm:pt modelId="{9F83924D-F2EB-4B3D-BFE6-643E89C21E99}" type="pres">
      <dgm:prSet presAssocID="{54A32BCC-B9E5-472D-A4BF-B5BDC8AE2CEC}" presName="lastNode" presStyleLbl="node1" presStyleIdx="2" presStyleCnt="3" custScaleX="92281" custScaleY="90323" custLinFactNeighborX="14903">
        <dgm:presLayoutVars>
          <dgm:bulletEnabled val="1"/>
        </dgm:presLayoutVars>
      </dgm:prSet>
      <dgm:spPr/>
      <dgm:t>
        <a:bodyPr/>
        <a:lstStyle/>
        <a:p>
          <a:endParaRPr kumimoji="1" lang="ja-JP" altLang="en-US"/>
        </a:p>
      </dgm:t>
    </dgm:pt>
  </dgm:ptLst>
  <dgm:cxnLst>
    <dgm:cxn modelId="{75262558-1D5F-471B-B0E1-3E47FE5DF85D}" srcId="{54A32BCC-B9E5-472D-A4BF-B5BDC8AE2CEC}" destId="{3B55B733-D36B-4912-BE2E-ECB108E5AD5F}" srcOrd="0" destOrd="0" parTransId="{5175E9D2-60EC-4060-BC80-886E86A2A25B}" sibTransId="{15E75A2C-7197-44CF-82B6-3C3CFA96C144}"/>
    <dgm:cxn modelId="{0A7FEF94-933F-4081-AE9A-1027FB7D88AA}" type="presOf" srcId="{3B55B733-D36B-4912-BE2E-ECB108E5AD5F}" destId="{3B046B4A-6F91-4D49-8D22-A5CD3B7172E3}" srcOrd="0" destOrd="0" presId="urn:microsoft.com/office/officeart/2005/8/layout/equation2"/>
    <dgm:cxn modelId="{8C05FE5F-F2BF-4206-A271-E2E476726AAA}" type="presOf" srcId="{E02DEC49-2542-4C18-A58A-FA2499B8A5CB}" destId="{C2CA8D87-BE5A-4A4F-999E-8720A2A5583B}" srcOrd="1" destOrd="0" presId="urn:microsoft.com/office/officeart/2005/8/layout/equation2"/>
    <dgm:cxn modelId="{ABB67094-A640-4249-9071-A034A327B6B6}" srcId="{54A32BCC-B9E5-472D-A4BF-B5BDC8AE2CEC}" destId="{DF296AE9-AA59-4C13-86E3-60CD4C354F0E}" srcOrd="1" destOrd="0" parTransId="{A05FC66C-A4A6-49D8-AF52-E7157395A4D7}" sibTransId="{E02DEC49-2542-4C18-A58A-FA2499B8A5CB}"/>
    <dgm:cxn modelId="{B76E3ED5-9A81-4311-8517-79AE882AAB0C}" srcId="{54A32BCC-B9E5-472D-A4BF-B5BDC8AE2CEC}" destId="{AEC7D5D1-7C5B-446A-BBA2-3090D77D7916}" srcOrd="2" destOrd="0" parTransId="{1F4E929F-EC6F-427F-B510-31448C161896}" sibTransId="{5A2FE7B6-CEA1-418F-B65A-B2665D275D37}"/>
    <dgm:cxn modelId="{C31B583D-B3C8-49A7-8DB2-242D46713F15}" type="presOf" srcId="{54A32BCC-B9E5-472D-A4BF-B5BDC8AE2CEC}" destId="{C67B5B2E-4537-4391-8236-87CAAF685E20}" srcOrd="0" destOrd="0" presId="urn:microsoft.com/office/officeart/2005/8/layout/equation2"/>
    <dgm:cxn modelId="{261C9A72-6645-4770-A642-C40151F18ABE}" type="presOf" srcId="{DF296AE9-AA59-4C13-86E3-60CD4C354F0E}" destId="{E280E20D-39D6-443B-9544-339641ED9E36}" srcOrd="0" destOrd="0" presId="urn:microsoft.com/office/officeart/2005/8/layout/equation2"/>
    <dgm:cxn modelId="{583C81C1-F4D3-4D7A-B109-92DB9DAE11D2}" type="presOf" srcId="{15E75A2C-7197-44CF-82B6-3C3CFA96C144}" destId="{3C4683F9-E5ED-406F-A398-DB60D934BE1C}" srcOrd="0" destOrd="0" presId="urn:microsoft.com/office/officeart/2005/8/layout/equation2"/>
    <dgm:cxn modelId="{D062BE6B-5584-4646-9551-FD03AB883E33}" type="presOf" srcId="{AEC7D5D1-7C5B-446A-BBA2-3090D77D7916}" destId="{9F83924D-F2EB-4B3D-BFE6-643E89C21E99}" srcOrd="0" destOrd="0" presId="urn:microsoft.com/office/officeart/2005/8/layout/equation2"/>
    <dgm:cxn modelId="{527DBAE0-C39E-41B1-85B5-42ACA5E132A8}" type="presOf" srcId="{E02DEC49-2542-4C18-A58A-FA2499B8A5CB}" destId="{4418213E-3EB8-424A-8639-A6E1EDA1D088}" srcOrd="0" destOrd="0" presId="urn:microsoft.com/office/officeart/2005/8/layout/equation2"/>
    <dgm:cxn modelId="{17CCE61E-CCB6-4FD2-B64F-873A58FEEAD8}" type="presParOf" srcId="{C67B5B2E-4537-4391-8236-87CAAF685E20}" destId="{FB095E32-4E02-4682-BE73-7F02F19A24B4}" srcOrd="0" destOrd="0" presId="urn:microsoft.com/office/officeart/2005/8/layout/equation2"/>
    <dgm:cxn modelId="{0C56BFDA-E096-47F9-9002-2CF41F777F52}" type="presParOf" srcId="{FB095E32-4E02-4682-BE73-7F02F19A24B4}" destId="{3B046B4A-6F91-4D49-8D22-A5CD3B7172E3}" srcOrd="0" destOrd="0" presId="urn:microsoft.com/office/officeart/2005/8/layout/equation2"/>
    <dgm:cxn modelId="{F150DFB3-D3FF-4135-8C14-43027C12C84A}" type="presParOf" srcId="{FB095E32-4E02-4682-BE73-7F02F19A24B4}" destId="{9BB3DF4F-89E4-45C0-9FD6-3AEC5DC142E9}" srcOrd="1" destOrd="0" presId="urn:microsoft.com/office/officeart/2005/8/layout/equation2"/>
    <dgm:cxn modelId="{8D4431E7-5A2C-44DC-9DEF-8696DD21008A}" type="presParOf" srcId="{FB095E32-4E02-4682-BE73-7F02F19A24B4}" destId="{3C4683F9-E5ED-406F-A398-DB60D934BE1C}" srcOrd="2" destOrd="0" presId="urn:microsoft.com/office/officeart/2005/8/layout/equation2"/>
    <dgm:cxn modelId="{8BF1B7DF-8FCC-4981-AAAB-399BCA0AA5F1}" type="presParOf" srcId="{FB095E32-4E02-4682-BE73-7F02F19A24B4}" destId="{68CDDC69-CB34-4CF2-A3E4-52623045E500}" srcOrd="3" destOrd="0" presId="urn:microsoft.com/office/officeart/2005/8/layout/equation2"/>
    <dgm:cxn modelId="{D8E35873-B501-4D1C-99A7-76C2F24BF71C}" type="presParOf" srcId="{FB095E32-4E02-4682-BE73-7F02F19A24B4}" destId="{E280E20D-39D6-443B-9544-339641ED9E36}" srcOrd="4" destOrd="0" presId="urn:microsoft.com/office/officeart/2005/8/layout/equation2"/>
    <dgm:cxn modelId="{FBE67A90-6E50-426F-BC37-33C46FBA3747}" type="presParOf" srcId="{C67B5B2E-4537-4391-8236-87CAAF685E20}" destId="{4418213E-3EB8-424A-8639-A6E1EDA1D088}" srcOrd="1" destOrd="0" presId="urn:microsoft.com/office/officeart/2005/8/layout/equation2"/>
    <dgm:cxn modelId="{89BE1F56-653E-4889-B2F8-9A4AEF9CC158}" type="presParOf" srcId="{4418213E-3EB8-424A-8639-A6E1EDA1D088}" destId="{C2CA8D87-BE5A-4A4F-999E-8720A2A5583B}" srcOrd="0" destOrd="0" presId="urn:microsoft.com/office/officeart/2005/8/layout/equation2"/>
    <dgm:cxn modelId="{DB0BB15D-8368-4090-9BA5-2E1E52D80722}" type="presParOf" srcId="{C67B5B2E-4537-4391-8236-87CAAF685E20}" destId="{9F83924D-F2EB-4B3D-BFE6-643E89C21E99}"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B5CA93-1AC5-4CD8-8D23-5DAED15FC74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kumimoji="1" lang="ja-JP" altLang="en-US"/>
        </a:p>
      </dgm:t>
    </dgm:pt>
    <dgm:pt modelId="{15725BBE-C117-4C32-B472-5CE1D9C1EE30}">
      <dgm:prSet phldrT="[テキスト]" custT="1"/>
      <dgm:spPr>
        <a:solidFill>
          <a:srgbClr val="DCE6F2">
            <a:alpha val="50196"/>
          </a:srgbClr>
        </a:solidFill>
      </dgm:spPr>
      <dgm:t>
        <a:bodyPr/>
        <a:lstStyle/>
        <a:p>
          <a:r>
            <a:rPr kumimoji="1" lang="ja-JP" altLang="en-US" sz="3600" dirty="0" smtClean="0">
              <a:latin typeface="HG丸ｺﾞｼｯｸM-PRO" pitchFamily="50" charset="-128"/>
              <a:ea typeface="HG丸ｺﾞｼｯｸM-PRO" pitchFamily="50" charset="-128"/>
            </a:rPr>
            <a:t>環境の恵沢と享受を継承</a:t>
          </a:r>
          <a:endParaRPr kumimoji="1" lang="ja-JP" altLang="en-US" sz="3600" dirty="0">
            <a:latin typeface="HG丸ｺﾞｼｯｸM-PRO" pitchFamily="50" charset="-128"/>
            <a:ea typeface="HG丸ｺﾞｼｯｸM-PRO" pitchFamily="50" charset="-128"/>
          </a:endParaRPr>
        </a:p>
      </dgm:t>
    </dgm:pt>
    <dgm:pt modelId="{1C22CD8F-3814-4876-B8D1-C1100FDB1581}" type="parTrans" cxnId="{7710FF57-9622-4EE5-9338-24F3AEE446F2}">
      <dgm:prSet/>
      <dgm:spPr/>
      <dgm:t>
        <a:bodyPr/>
        <a:lstStyle/>
        <a:p>
          <a:endParaRPr kumimoji="1" lang="ja-JP" altLang="en-US" sz="3600">
            <a:latin typeface="HG丸ｺﾞｼｯｸM-PRO" pitchFamily="50" charset="-128"/>
            <a:ea typeface="HG丸ｺﾞｼｯｸM-PRO" pitchFamily="50" charset="-128"/>
          </a:endParaRPr>
        </a:p>
      </dgm:t>
    </dgm:pt>
    <dgm:pt modelId="{E53D3D13-9BEF-4882-84B6-A04FA26C7870}" type="sibTrans" cxnId="{7710FF57-9622-4EE5-9338-24F3AEE446F2}">
      <dgm:prSet/>
      <dgm:spPr/>
      <dgm:t>
        <a:bodyPr/>
        <a:lstStyle/>
        <a:p>
          <a:endParaRPr kumimoji="1" lang="ja-JP" altLang="en-US" sz="3600">
            <a:latin typeface="HG丸ｺﾞｼｯｸM-PRO" pitchFamily="50" charset="-128"/>
            <a:ea typeface="HG丸ｺﾞｼｯｸM-PRO" pitchFamily="50" charset="-128"/>
          </a:endParaRPr>
        </a:p>
      </dgm:t>
    </dgm:pt>
    <dgm:pt modelId="{0207D1D4-C3A1-43CA-A7E1-5BE7762F31C0}">
      <dgm:prSet phldrT="[テキスト]" custT="1"/>
      <dgm:spPr>
        <a:solidFill>
          <a:srgbClr val="DCE6F2">
            <a:alpha val="50196"/>
          </a:srgbClr>
        </a:solidFill>
      </dgm:spPr>
      <dgm:t>
        <a:bodyPr/>
        <a:lstStyle/>
        <a:p>
          <a:r>
            <a:rPr kumimoji="1" lang="ja-JP" altLang="en-US" sz="3600" dirty="0" smtClean="0">
              <a:latin typeface="HG丸ｺﾞｼｯｸM-PRO" pitchFamily="50" charset="-128"/>
              <a:ea typeface="HG丸ｺﾞｼｯｸM-PRO" pitchFamily="50" charset="-128"/>
            </a:rPr>
            <a:t>環境への負荷の少ない持続的発展が可能な社会の構築</a:t>
          </a:r>
          <a:r>
            <a:rPr kumimoji="1" lang="en-US" altLang="ja-JP" sz="3600" dirty="0" smtClean="0">
              <a:latin typeface="HG丸ｺﾞｼｯｸM-PRO" pitchFamily="50" charset="-128"/>
              <a:ea typeface="HG丸ｺﾞｼｯｸM-PRO" pitchFamily="50" charset="-128"/>
            </a:rPr>
            <a:t>(</a:t>
          </a:r>
          <a:r>
            <a:rPr kumimoji="1" lang="ja-JP" altLang="en-US" sz="3600" dirty="0" smtClean="0">
              <a:latin typeface="HG丸ｺﾞｼｯｸM-PRO" pitchFamily="50" charset="-128"/>
              <a:ea typeface="HG丸ｺﾞｼｯｸM-PRO" pitchFamily="50" charset="-128"/>
            </a:rPr>
            <a:t>等</a:t>
          </a:r>
          <a:r>
            <a:rPr kumimoji="1" lang="en-US" altLang="ja-JP" sz="3600" dirty="0" smtClean="0">
              <a:latin typeface="HG丸ｺﾞｼｯｸM-PRO" pitchFamily="50" charset="-128"/>
              <a:ea typeface="HG丸ｺﾞｼｯｸM-PRO" pitchFamily="50" charset="-128"/>
            </a:rPr>
            <a:t>)</a:t>
          </a:r>
          <a:endParaRPr kumimoji="1" lang="ja-JP" altLang="en-US" sz="3600" dirty="0">
            <a:latin typeface="HG丸ｺﾞｼｯｸM-PRO" pitchFamily="50" charset="-128"/>
            <a:ea typeface="HG丸ｺﾞｼｯｸM-PRO" pitchFamily="50" charset="-128"/>
          </a:endParaRPr>
        </a:p>
      </dgm:t>
    </dgm:pt>
    <dgm:pt modelId="{604AC4B7-8046-4317-A232-BE9B9B7B68EE}" type="parTrans" cxnId="{7F01642E-A4DC-4BFB-8C34-072A3D0C2B1A}">
      <dgm:prSet/>
      <dgm:spPr/>
      <dgm:t>
        <a:bodyPr/>
        <a:lstStyle/>
        <a:p>
          <a:endParaRPr kumimoji="1" lang="ja-JP" altLang="en-US" sz="3600">
            <a:latin typeface="HG丸ｺﾞｼｯｸM-PRO" pitchFamily="50" charset="-128"/>
            <a:ea typeface="HG丸ｺﾞｼｯｸM-PRO" pitchFamily="50" charset="-128"/>
          </a:endParaRPr>
        </a:p>
      </dgm:t>
    </dgm:pt>
    <dgm:pt modelId="{9A3878A5-5D0B-4369-863F-0AA5EBE37662}" type="sibTrans" cxnId="{7F01642E-A4DC-4BFB-8C34-072A3D0C2B1A}">
      <dgm:prSet/>
      <dgm:spPr/>
      <dgm:t>
        <a:bodyPr/>
        <a:lstStyle/>
        <a:p>
          <a:endParaRPr kumimoji="1" lang="ja-JP" altLang="en-US" sz="3600">
            <a:latin typeface="HG丸ｺﾞｼｯｸM-PRO" pitchFamily="50" charset="-128"/>
            <a:ea typeface="HG丸ｺﾞｼｯｸM-PRO" pitchFamily="50" charset="-128"/>
          </a:endParaRPr>
        </a:p>
      </dgm:t>
    </dgm:pt>
    <dgm:pt modelId="{5846E857-BB79-44EF-9032-BDDEAD88B9E6}">
      <dgm:prSet custT="1"/>
      <dgm:spPr>
        <a:solidFill>
          <a:srgbClr val="DCE6F2">
            <a:alpha val="50196"/>
          </a:srgbClr>
        </a:solidFill>
      </dgm:spPr>
      <dgm:t>
        <a:bodyPr/>
        <a:lstStyle/>
        <a:p>
          <a:r>
            <a:rPr kumimoji="1" lang="ja-JP" altLang="en-US" sz="3600" dirty="0" smtClean="0">
              <a:latin typeface="HG丸ｺﾞｼｯｸM-PRO" pitchFamily="50" charset="-128"/>
              <a:ea typeface="HG丸ｺﾞｼｯｸM-PRO" pitchFamily="50" charset="-128"/>
            </a:rPr>
            <a:t>国際的な協調による地球環境保全の積極的推進</a:t>
          </a:r>
          <a:endParaRPr kumimoji="1" lang="ja-JP" altLang="en-US" sz="3600" dirty="0">
            <a:latin typeface="HG丸ｺﾞｼｯｸM-PRO" pitchFamily="50" charset="-128"/>
            <a:ea typeface="HG丸ｺﾞｼｯｸM-PRO" pitchFamily="50" charset="-128"/>
          </a:endParaRPr>
        </a:p>
      </dgm:t>
    </dgm:pt>
    <dgm:pt modelId="{79451121-AD46-4460-9F72-C22B4378AE80}" type="parTrans" cxnId="{0ABE2E4A-89B7-4FF0-A1A3-704062C0EB3A}">
      <dgm:prSet/>
      <dgm:spPr/>
      <dgm:t>
        <a:bodyPr/>
        <a:lstStyle/>
        <a:p>
          <a:endParaRPr kumimoji="1" lang="ja-JP" altLang="en-US" sz="3600">
            <a:latin typeface="HG丸ｺﾞｼｯｸM-PRO" pitchFamily="50" charset="-128"/>
            <a:ea typeface="HG丸ｺﾞｼｯｸM-PRO" pitchFamily="50" charset="-128"/>
          </a:endParaRPr>
        </a:p>
      </dgm:t>
    </dgm:pt>
    <dgm:pt modelId="{1783C3BF-2988-4EF3-987B-ABC022B81BF8}" type="sibTrans" cxnId="{0ABE2E4A-89B7-4FF0-A1A3-704062C0EB3A}">
      <dgm:prSet/>
      <dgm:spPr/>
      <dgm:t>
        <a:bodyPr/>
        <a:lstStyle/>
        <a:p>
          <a:endParaRPr kumimoji="1" lang="ja-JP" altLang="en-US" sz="3600">
            <a:latin typeface="HG丸ｺﾞｼｯｸM-PRO" pitchFamily="50" charset="-128"/>
            <a:ea typeface="HG丸ｺﾞｼｯｸM-PRO" pitchFamily="50" charset="-128"/>
          </a:endParaRPr>
        </a:p>
      </dgm:t>
    </dgm:pt>
    <dgm:pt modelId="{03FDDED5-1D49-4647-B2CB-61218C9C9BF1}" type="pres">
      <dgm:prSet presAssocID="{71B5CA93-1AC5-4CD8-8D23-5DAED15FC744}" presName="linear" presStyleCnt="0">
        <dgm:presLayoutVars>
          <dgm:animLvl val="lvl"/>
          <dgm:resizeHandles val="exact"/>
        </dgm:presLayoutVars>
      </dgm:prSet>
      <dgm:spPr/>
      <dgm:t>
        <a:bodyPr/>
        <a:lstStyle/>
        <a:p>
          <a:endParaRPr kumimoji="1" lang="ja-JP" altLang="en-US"/>
        </a:p>
      </dgm:t>
    </dgm:pt>
    <dgm:pt modelId="{115C3BA8-A38F-432F-88B7-7DEAC3CF92DA}" type="pres">
      <dgm:prSet presAssocID="{15725BBE-C117-4C32-B472-5CE1D9C1EE30}" presName="parentText" presStyleLbl="node1" presStyleIdx="0" presStyleCnt="3">
        <dgm:presLayoutVars>
          <dgm:chMax val="0"/>
          <dgm:bulletEnabled val="1"/>
        </dgm:presLayoutVars>
      </dgm:prSet>
      <dgm:spPr/>
      <dgm:t>
        <a:bodyPr/>
        <a:lstStyle/>
        <a:p>
          <a:endParaRPr kumimoji="1" lang="ja-JP" altLang="en-US"/>
        </a:p>
      </dgm:t>
    </dgm:pt>
    <dgm:pt modelId="{7FF4E649-5604-42A7-B6FE-383FA881D5D6}" type="pres">
      <dgm:prSet presAssocID="{E53D3D13-9BEF-4882-84B6-A04FA26C7870}" presName="spacer" presStyleCnt="0"/>
      <dgm:spPr/>
    </dgm:pt>
    <dgm:pt modelId="{AEB01186-D4D0-46FB-8255-2D0392E16339}" type="pres">
      <dgm:prSet presAssocID="{0207D1D4-C3A1-43CA-A7E1-5BE7762F31C0}" presName="parentText" presStyleLbl="node1" presStyleIdx="1" presStyleCnt="3">
        <dgm:presLayoutVars>
          <dgm:chMax val="0"/>
          <dgm:bulletEnabled val="1"/>
        </dgm:presLayoutVars>
      </dgm:prSet>
      <dgm:spPr/>
      <dgm:t>
        <a:bodyPr/>
        <a:lstStyle/>
        <a:p>
          <a:endParaRPr kumimoji="1" lang="ja-JP" altLang="en-US"/>
        </a:p>
      </dgm:t>
    </dgm:pt>
    <dgm:pt modelId="{C99ED2CC-1E13-4111-9223-420DFE521A54}" type="pres">
      <dgm:prSet presAssocID="{9A3878A5-5D0B-4369-863F-0AA5EBE37662}" presName="spacer" presStyleCnt="0"/>
      <dgm:spPr/>
    </dgm:pt>
    <dgm:pt modelId="{4D18132F-6C5B-44A1-A9A8-67A68C933547}" type="pres">
      <dgm:prSet presAssocID="{5846E857-BB79-44EF-9032-BDDEAD88B9E6}" presName="parentText" presStyleLbl="node1" presStyleIdx="2" presStyleCnt="3">
        <dgm:presLayoutVars>
          <dgm:chMax val="0"/>
          <dgm:bulletEnabled val="1"/>
        </dgm:presLayoutVars>
      </dgm:prSet>
      <dgm:spPr/>
      <dgm:t>
        <a:bodyPr/>
        <a:lstStyle/>
        <a:p>
          <a:endParaRPr kumimoji="1" lang="ja-JP" altLang="en-US"/>
        </a:p>
      </dgm:t>
    </dgm:pt>
  </dgm:ptLst>
  <dgm:cxnLst>
    <dgm:cxn modelId="{B86BBCDF-32DB-493A-8C02-24FDF78741E0}" type="presOf" srcId="{5846E857-BB79-44EF-9032-BDDEAD88B9E6}" destId="{4D18132F-6C5B-44A1-A9A8-67A68C933547}" srcOrd="0" destOrd="0" presId="urn:microsoft.com/office/officeart/2005/8/layout/vList2"/>
    <dgm:cxn modelId="{7F01642E-A4DC-4BFB-8C34-072A3D0C2B1A}" srcId="{71B5CA93-1AC5-4CD8-8D23-5DAED15FC744}" destId="{0207D1D4-C3A1-43CA-A7E1-5BE7762F31C0}" srcOrd="1" destOrd="0" parTransId="{604AC4B7-8046-4317-A232-BE9B9B7B68EE}" sibTransId="{9A3878A5-5D0B-4369-863F-0AA5EBE37662}"/>
    <dgm:cxn modelId="{FD4377B6-E36F-49AC-A411-59F9A2C8D0A0}" type="presOf" srcId="{15725BBE-C117-4C32-B472-5CE1D9C1EE30}" destId="{115C3BA8-A38F-432F-88B7-7DEAC3CF92DA}" srcOrd="0" destOrd="0" presId="urn:microsoft.com/office/officeart/2005/8/layout/vList2"/>
    <dgm:cxn modelId="{0ABE2E4A-89B7-4FF0-A1A3-704062C0EB3A}" srcId="{71B5CA93-1AC5-4CD8-8D23-5DAED15FC744}" destId="{5846E857-BB79-44EF-9032-BDDEAD88B9E6}" srcOrd="2" destOrd="0" parTransId="{79451121-AD46-4460-9F72-C22B4378AE80}" sibTransId="{1783C3BF-2988-4EF3-987B-ABC022B81BF8}"/>
    <dgm:cxn modelId="{7710FF57-9622-4EE5-9338-24F3AEE446F2}" srcId="{71B5CA93-1AC5-4CD8-8D23-5DAED15FC744}" destId="{15725BBE-C117-4C32-B472-5CE1D9C1EE30}" srcOrd="0" destOrd="0" parTransId="{1C22CD8F-3814-4876-B8D1-C1100FDB1581}" sibTransId="{E53D3D13-9BEF-4882-84B6-A04FA26C7870}"/>
    <dgm:cxn modelId="{5AC18695-084D-4386-B6D2-4DF0E490F7C8}" type="presOf" srcId="{0207D1D4-C3A1-43CA-A7E1-5BE7762F31C0}" destId="{AEB01186-D4D0-46FB-8255-2D0392E16339}" srcOrd="0" destOrd="0" presId="urn:microsoft.com/office/officeart/2005/8/layout/vList2"/>
    <dgm:cxn modelId="{D21B3297-99DE-4755-A7D9-0B85CE29E4F1}" type="presOf" srcId="{71B5CA93-1AC5-4CD8-8D23-5DAED15FC744}" destId="{03FDDED5-1D49-4647-B2CB-61218C9C9BF1}" srcOrd="0" destOrd="0" presId="urn:microsoft.com/office/officeart/2005/8/layout/vList2"/>
    <dgm:cxn modelId="{46461036-E086-493F-A151-123D3C73D343}" type="presParOf" srcId="{03FDDED5-1D49-4647-B2CB-61218C9C9BF1}" destId="{115C3BA8-A38F-432F-88B7-7DEAC3CF92DA}" srcOrd="0" destOrd="0" presId="urn:microsoft.com/office/officeart/2005/8/layout/vList2"/>
    <dgm:cxn modelId="{49EC198E-CB6F-4176-B76B-989F3AF52EA4}" type="presParOf" srcId="{03FDDED5-1D49-4647-B2CB-61218C9C9BF1}" destId="{7FF4E649-5604-42A7-B6FE-383FA881D5D6}" srcOrd="1" destOrd="0" presId="urn:microsoft.com/office/officeart/2005/8/layout/vList2"/>
    <dgm:cxn modelId="{957B0B72-3933-4502-BE3B-1C582824C94F}" type="presParOf" srcId="{03FDDED5-1D49-4647-B2CB-61218C9C9BF1}" destId="{AEB01186-D4D0-46FB-8255-2D0392E16339}" srcOrd="2" destOrd="0" presId="urn:microsoft.com/office/officeart/2005/8/layout/vList2"/>
    <dgm:cxn modelId="{12F60CCA-F5C1-4C35-8BE3-A123B37A8C1C}" type="presParOf" srcId="{03FDDED5-1D49-4647-B2CB-61218C9C9BF1}" destId="{C99ED2CC-1E13-4111-9223-420DFE521A54}" srcOrd="3" destOrd="0" presId="urn:microsoft.com/office/officeart/2005/8/layout/vList2"/>
    <dgm:cxn modelId="{B9B0316C-C147-44A6-A2E2-689EA30F02A7}" type="presParOf" srcId="{03FDDED5-1D49-4647-B2CB-61218C9C9BF1}" destId="{4D18132F-6C5B-44A1-A9A8-67A68C93354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C45D10-8D35-447A-B21B-3396E2677CA9}" type="doc">
      <dgm:prSet loTypeId="urn:microsoft.com/office/officeart/2005/8/layout/hierarchy4" loCatId="hierarchy" qsTypeId="urn:microsoft.com/office/officeart/2005/8/quickstyle/3d1" qsCatId="3D" csTypeId="urn:microsoft.com/office/officeart/2005/8/colors/colorful1#3" csCatId="colorful" phldr="1"/>
      <dgm:spPr/>
      <dgm:t>
        <a:bodyPr/>
        <a:lstStyle/>
        <a:p>
          <a:endParaRPr kumimoji="1" lang="ja-JP" altLang="en-US"/>
        </a:p>
      </dgm:t>
    </dgm:pt>
    <dgm:pt modelId="{0BA93E4A-403F-4DA5-9142-E200D96B42D1}">
      <dgm:prSet phldrT="[テキスト]" custT="1"/>
      <dgm:spPr/>
      <dgm:t>
        <a:bodyPr/>
        <a:lstStyle/>
        <a:p>
          <a:r>
            <a:rPr kumimoji="1" lang="ja-JP" altLang="en-US" sz="2800" dirty="0" smtClean="0">
              <a:latin typeface="HG丸ｺﾞｼｯｸM-PRO" pitchFamily="50" charset="-128"/>
              <a:ea typeface="HG丸ｺﾞｼｯｸM-PRO" pitchFamily="50" charset="-128"/>
            </a:rPr>
            <a:t>環境基本法</a:t>
          </a:r>
          <a:endParaRPr kumimoji="1" lang="ja-JP" altLang="en-US" sz="2800" dirty="0">
            <a:latin typeface="HG丸ｺﾞｼｯｸM-PRO" pitchFamily="50" charset="-128"/>
            <a:ea typeface="HG丸ｺﾞｼｯｸM-PRO" pitchFamily="50" charset="-128"/>
          </a:endParaRPr>
        </a:p>
      </dgm:t>
    </dgm:pt>
    <dgm:pt modelId="{8A5CDDD4-4AD1-4E7B-893C-94C7EA21E7A8}" type="parTrans" cxnId="{B1A84640-5856-423A-B8E8-4E414309DB72}">
      <dgm:prSet/>
      <dgm:spPr/>
      <dgm:t>
        <a:bodyPr/>
        <a:lstStyle/>
        <a:p>
          <a:endParaRPr kumimoji="1" lang="ja-JP" altLang="en-US" sz="1900">
            <a:latin typeface="HG丸ｺﾞｼｯｸM-PRO" pitchFamily="50" charset="-128"/>
            <a:ea typeface="HG丸ｺﾞｼｯｸM-PRO" pitchFamily="50" charset="-128"/>
          </a:endParaRPr>
        </a:p>
      </dgm:t>
    </dgm:pt>
    <dgm:pt modelId="{66B90164-54DA-4A36-88EA-70AD11EF0533}" type="sibTrans" cxnId="{B1A84640-5856-423A-B8E8-4E414309DB72}">
      <dgm:prSet/>
      <dgm:spPr/>
      <dgm:t>
        <a:bodyPr/>
        <a:lstStyle/>
        <a:p>
          <a:endParaRPr kumimoji="1" lang="ja-JP" altLang="en-US" sz="1900">
            <a:latin typeface="HG丸ｺﾞｼｯｸM-PRO" pitchFamily="50" charset="-128"/>
            <a:ea typeface="HG丸ｺﾞｼｯｸM-PRO" pitchFamily="50" charset="-128"/>
          </a:endParaRPr>
        </a:p>
      </dgm:t>
    </dgm:pt>
    <dgm:pt modelId="{9F993E25-C458-449C-BE4F-F1DE313FF9F8}">
      <dgm:prSet phldrT="[テキスト]" custT="1"/>
      <dgm:spPr/>
      <dgm:t>
        <a:bodyPr/>
        <a:lstStyle/>
        <a:p>
          <a:r>
            <a:rPr kumimoji="1" lang="ja-JP" altLang="en-US" sz="2800" dirty="0" smtClean="0">
              <a:latin typeface="HG丸ｺﾞｼｯｸM-PRO" pitchFamily="50" charset="-128"/>
              <a:ea typeface="HG丸ｺﾞｼｯｸM-PRO" pitchFamily="50" charset="-128"/>
            </a:rPr>
            <a:t>循環型社会形成推進基本法</a:t>
          </a:r>
          <a:endParaRPr kumimoji="1" lang="ja-JP" altLang="en-US" sz="2800" dirty="0">
            <a:latin typeface="HG丸ｺﾞｼｯｸM-PRO" pitchFamily="50" charset="-128"/>
            <a:ea typeface="HG丸ｺﾞｼｯｸM-PRO" pitchFamily="50" charset="-128"/>
          </a:endParaRPr>
        </a:p>
      </dgm:t>
    </dgm:pt>
    <dgm:pt modelId="{12852DF0-05CC-43C9-BA30-3D51B5146FFB}" type="parTrans" cxnId="{F3E0E728-4CEA-4BDD-A097-57CF21418599}">
      <dgm:prSet/>
      <dgm:spPr/>
      <dgm:t>
        <a:bodyPr/>
        <a:lstStyle/>
        <a:p>
          <a:endParaRPr kumimoji="1" lang="ja-JP" altLang="en-US" sz="1900" dirty="0">
            <a:latin typeface="HG丸ｺﾞｼｯｸM-PRO" pitchFamily="50" charset="-128"/>
            <a:ea typeface="HG丸ｺﾞｼｯｸM-PRO" pitchFamily="50" charset="-128"/>
          </a:endParaRPr>
        </a:p>
      </dgm:t>
    </dgm:pt>
    <dgm:pt modelId="{C49226EB-8389-475C-A91E-AA3CDB42D24E}" type="sibTrans" cxnId="{F3E0E728-4CEA-4BDD-A097-57CF21418599}">
      <dgm:prSet/>
      <dgm:spPr/>
      <dgm:t>
        <a:bodyPr/>
        <a:lstStyle/>
        <a:p>
          <a:endParaRPr kumimoji="1" lang="ja-JP" altLang="en-US" sz="1900">
            <a:latin typeface="HG丸ｺﾞｼｯｸM-PRO" pitchFamily="50" charset="-128"/>
            <a:ea typeface="HG丸ｺﾞｼｯｸM-PRO" pitchFamily="50" charset="-128"/>
          </a:endParaRPr>
        </a:p>
      </dgm:t>
    </dgm:pt>
    <dgm:pt modelId="{9E67658F-5A72-4355-B4F8-5622B36381E5}">
      <dgm:prSet phldrT="[テキスト]" custT="1"/>
      <dgm:spPr>
        <a:solidFill>
          <a:schemeClr val="accent3"/>
        </a:solidFill>
      </dgm:spPr>
      <dgm:t>
        <a:bodyPr vert="wordArtVert"/>
        <a:lstStyle/>
        <a:p>
          <a:r>
            <a:rPr kumimoji="1" lang="ja-JP" altLang="en-US" sz="2800" dirty="0" smtClean="0">
              <a:latin typeface="HG丸ｺﾞｼｯｸM-PRO" pitchFamily="50" charset="-128"/>
              <a:ea typeface="HG丸ｺﾞｼｯｸM-PRO" pitchFamily="50" charset="-128"/>
            </a:rPr>
            <a:t>生物多様性基本法</a:t>
          </a:r>
          <a:endParaRPr kumimoji="1" lang="ja-JP" altLang="en-US" sz="2800" dirty="0">
            <a:latin typeface="HG丸ｺﾞｼｯｸM-PRO" pitchFamily="50" charset="-128"/>
            <a:ea typeface="HG丸ｺﾞｼｯｸM-PRO" pitchFamily="50" charset="-128"/>
          </a:endParaRPr>
        </a:p>
      </dgm:t>
    </dgm:pt>
    <dgm:pt modelId="{0D4F9C7D-F1C5-4902-A535-8B4CBA291A7F}" type="parTrans" cxnId="{DF2B1EE2-FB00-42CC-BEB4-06D7A9E77E08}">
      <dgm:prSet/>
      <dgm:spPr>
        <a:ln w="25400">
          <a:solidFill>
            <a:schemeClr val="accent2"/>
          </a:solidFill>
        </a:ln>
      </dgm:spPr>
      <dgm:t>
        <a:bodyPr/>
        <a:lstStyle/>
        <a:p>
          <a:endParaRPr kumimoji="1" lang="ja-JP" altLang="en-US" sz="1900" dirty="0">
            <a:latin typeface="HG丸ｺﾞｼｯｸM-PRO" pitchFamily="50" charset="-128"/>
            <a:ea typeface="HG丸ｺﾞｼｯｸM-PRO" pitchFamily="50" charset="-128"/>
          </a:endParaRPr>
        </a:p>
      </dgm:t>
    </dgm:pt>
    <dgm:pt modelId="{CF2296B5-5E3C-454D-96B3-32178D254B7C}" type="sibTrans" cxnId="{DF2B1EE2-FB00-42CC-BEB4-06D7A9E77E08}">
      <dgm:prSet/>
      <dgm:spPr/>
      <dgm:t>
        <a:bodyPr/>
        <a:lstStyle/>
        <a:p>
          <a:endParaRPr kumimoji="1" lang="ja-JP" altLang="en-US" sz="1900">
            <a:latin typeface="HG丸ｺﾞｼｯｸM-PRO" pitchFamily="50" charset="-128"/>
            <a:ea typeface="HG丸ｺﾞｼｯｸM-PRO" pitchFamily="50" charset="-128"/>
          </a:endParaRPr>
        </a:p>
      </dgm:t>
    </dgm:pt>
    <dgm:pt modelId="{0B4C0165-B142-4F06-A02B-7C60E9EB0961}">
      <dgm:prSet phldrT="[テキスト]" custT="1"/>
      <dgm:spPr>
        <a:solidFill>
          <a:schemeClr val="accent1">
            <a:lumMod val="75000"/>
          </a:schemeClr>
        </a:solidFill>
      </dgm:spPr>
      <dgm:t>
        <a:bodyPr vert="wordArtVert"/>
        <a:lstStyle/>
        <a:p>
          <a:pPr algn="l"/>
          <a:r>
            <a:rPr kumimoji="1" lang="ja-JP" altLang="en-US" sz="2800" dirty="0" smtClean="0">
              <a:latin typeface="HG丸ｺﾞｼｯｸM-PRO" pitchFamily="50" charset="-128"/>
              <a:ea typeface="HG丸ｺﾞｼｯｸM-PRO" pitchFamily="50" charset="-128"/>
            </a:rPr>
            <a:t>大気汚染防止法　　　　　水質汚染防止法　　　　　土壌汚染防止法など</a:t>
          </a:r>
          <a:endParaRPr kumimoji="1" lang="ja-JP" altLang="en-US" sz="2800" dirty="0">
            <a:latin typeface="HG丸ｺﾞｼｯｸM-PRO" pitchFamily="50" charset="-128"/>
            <a:ea typeface="HG丸ｺﾞｼｯｸM-PRO" pitchFamily="50" charset="-128"/>
          </a:endParaRPr>
        </a:p>
      </dgm:t>
    </dgm:pt>
    <dgm:pt modelId="{E8003FE4-677D-40FF-A5AD-3EBF7237A577}" type="sibTrans" cxnId="{43575695-4C24-4BBD-80A5-BDEE9B4AA3FB}">
      <dgm:prSet/>
      <dgm:spPr/>
      <dgm:t>
        <a:bodyPr/>
        <a:lstStyle/>
        <a:p>
          <a:endParaRPr kumimoji="1" lang="ja-JP" altLang="en-US" sz="1900">
            <a:latin typeface="HG丸ｺﾞｼｯｸM-PRO" pitchFamily="50" charset="-128"/>
            <a:ea typeface="HG丸ｺﾞｼｯｸM-PRO" pitchFamily="50" charset="-128"/>
          </a:endParaRPr>
        </a:p>
      </dgm:t>
    </dgm:pt>
    <dgm:pt modelId="{108C9139-81BC-4E81-BDC6-FC5C6D9F647F}" type="parTrans" cxnId="{43575695-4C24-4BBD-80A5-BDEE9B4AA3FB}">
      <dgm:prSet/>
      <dgm:spPr>
        <a:ln w="25400">
          <a:solidFill>
            <a:schemeClr val="accent2"/>
          </a:solidFill>
        </a:ln>
      </dgm:spPr>
      <dgm:t>
        <a:bodyPr/>
        <a:lstStyle/>
        <a:p>
          <a:endParaRPr kumimoji="1" lang="ja-JP" altLang="en-US" sz="1900" dirty="0">
            <a:latin typeface="HG丸ｺﾞｼｯｸM-PRO" pitchFamily="50" charset="-128"/>
            <a:ea typeface="HG丸ｺﾞｼｯｸM-PRO" pitchFamily="50" charset="-128"/>
          </a:endParaRPr>
        </a:p>
      </dgm:t>
    </dgm:pt>
    <dgm:pt modelId="{EA9D2A46-B4D4-4193-BC14-EE0D317437D0}">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容器包装リサイクル法</a:t>
          </a:r>
          <a:endParaRPr kumimoji="1" lang="ja-JP" altLang="en-US" sz="2000" dirty="0">
            <a:latin typeface="HG丸ｺﾞｼｯｸM-PRO" pitchFamily="50" charset="-128"/>
            <a:ea typeface="HG丸ｺﾞｼｯｸM-PRO" pitchFamily="50" charset="-128"/>
          </a:endParaRPr>
        </a:p>
      </dgm:t>
    </dgm:pt>
    <dgm:pt modelId="{BB48ACE6-1536-48AC-BE80-66EF57C7FD90}" type="parTrans" cxnId="{1B20ADA3-F52A-4C9C-8423-FF684E902A8D}">
      <dgm:prSet/>
      <dgm:spPr>
        <a:ln w="25400">
          <a:solidFill>
            <a:srgbClr val="9BBB59"/>
          </a:solidFill>
        </a:ln>
      </dgm:spPr>
      <dgm:t>
        <a:bodyPr/>
        <a:lstStyle/>
        <a:p>
          <a:endParaRPr kumimoji="1" lang="ja-JP" altLang="en-US" sz="1900" dirty="0"/>
        </a:p>
      </dgm:t>
    </dgm:pt>
    <dgm:pt modelId="{51C68CCE-536B-4DEB-8E7F-C88AA569980B}" type="sibTrans" cxnId="{1B20ADA3-F52A-4C9C-8423-FF684E902A8D}">
      <dgm:prSet/>
      <dgm:spPr/>
      <dgm:t>
        <a:bodyPr/>
        <a:lstStyle/>
        <a:p>
          <a:endParaRPr kumimoji="1" lang="ja-JP" altLang="en-US" sz="1900"/>
        </a:p>
      </dgm:t>
    </dgm:pt>
    <dgm:pt modelId="{6D1F52E5-A0D1-4368-BF9C-BD297D5F1C63}">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廃棄物処理法</a:t>
          </a:r>
          <a:endParaRPr kumimoji="1" lang="ja-JP" altLang="en-US" sz="2000" dirty="0">
            <a:latin typeface="HG丸ｺﾞｼｯｸM-PRO" pitchFamily="50" charset="-128"/>
            <a:ea typeface="HG丸ｺﾞｼｯｸM-PRO" pitchFamily="50" charset="-128"/>
          </a:endParaRPr>
        </a:p>
      </dgm:t>
    </dgm:pt>
    <dgm:pt modelId="{CE2615C1-BFCF-433E-A9C6-368C6AF48000}" type="parTrans" cxnId="{DEF1EE78-55F3-4DD5-B9B8-8D149F00775F}">
      <dgm:prSet/>
      <dgm:spPr>
        <a:ln w="25400">
          <a:solidFill>
            <a:srgbClr val="9BBB59"/>
          </a:solidFill>
        </a:ln>
      </dgm:spPr>
      <dgm:t>
        <a:bodyPr/>
        <a:lstStyle/>
        <a:p>
          <a:endParaRPr kumimoji="1" lang="ja-JP" altLang="en-US" sz="1900" dirty="0"/>
        </a:p>
      </dgm:t>
    </dgm:pt>
    <dgm:pt modelId="{16464C1C-C7F3-4C24-A840-7C04879B2B90}" type="sibTrans" cxnId="{DEF1EE78-55F3-4DD5-B9B8-8D149F00775F}">
      <dgm:prSet/>
      <dgm:spPr/>
      <dgm:t>
        <a:bodyPr/>
        <a:lstStyle/>
        <a:p>
          <a:endParaRPr kumimoji="1" lang="ja-JP" altLang="en-US" sz="1900"/>
        </a:p>
      </dgm:t>
    </dgm:pt>
    <dgm:pt modelId="{91556F80-4F39-4C0B-B0C5-3170C97DAD58}">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建設リサイクル法</a:t>
          </a:r>
          <a:endParaRPr kumimoji="1" lang="ja-JP" altLang="en-US" sz="2000" dirty="0">
            <a:latin typeface="HG丸ｺﾞｼｯｸM-PRO" pitchFamily="50" charset="-128"/>
            <a:ea typeface="HG丸ｺﾞｼｯｸM-PRO" pitchFamily="50" charset="-128"/>
          </a:endParaRPr>
        </a:p>
      </dgm:t>
    </dgm:pt>
    <dgm:pt modelId="{DA02C925-3C2D-4EB8-866B-81C72A70C9AA}" type="parTrans" cxnId="{38C5F7C9-B156-4B3A-9244-A40698E3DD94}">
      <dgm:prSet/>
      <dgm:spPr/>
      <dgm:t>
        <a:bodyPr/>
        <a:lstStyle/>
        <a:p>
          <a:endParaRPr kumimoji="1" lang="ja-JP" altLang="en-US" sz="1900" dirty="0"/>
        </a:p>
      </dgm:t>
    </dgm:pt>
    <dgm:pt modelId="{733BB3A9-3650-473E-A7FB-9BC56A5CFA1A}" type="sibTrans" cxnId="{38C5F7C9-B156-4B3A-9244-A40698E3DD94}">
      <dgm:prSet/>
      <dgm:spPr/>
      <dgm:t>
        <a:bodyPr/>
        <a:lstStyle/>
        <a:p>
          <a:endParaRPr kumimoji="1" lang="ja-JP" altLang="en-US" sz="1900"/>
        </a:p>
      </dgm:t>
    </dgm:pt>
    <dgm:pt modelId="{07607064-D36F-47DC-B1F0-B16DD4D067D1}">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資源有効利用促進法（改正リサイクル法）</a:t>
          </a:r>
          <a:endParaRPr kumimoji="1" lang="ja-JP" altLang="en-US" sz="2000" dirty="0">
            <a:latin typeface="HG丸ｺﾞｼｯｸM-PRO" pitchFamily="50" charset="-128"/>
            <a:ea typeface="HG丸ｺﾞｼｯｸM-PRO" pitchFamily="50" charset="-128"/>
          </a:endParaRPr>
        </a:p>
      </dgm:t>
    </dgm:pt>
    <dgm:pt modelId="{2E9F29A8-C683-4692-B6D1-7A01070C69C1}" type="parTrans" cxnId="{CFB6A31B-F0C4-4FC9-B342-3C07012B0325}">
      <dgm:prSet/>
      <dgm:spPr/>
      <dgm:t>
        <a:bodyPr/>
        <a:lstStyle/>
        <a:p>
          <a:endParaRPr kumimoji="1" lang="ja-JP" altLang="en-US"/>
        </a:p>
      </dgm:t>
    </dgm:pt>
    <dgm:pt modelId="{40E0029B-C948-4A3D-9164-74E7786E34CA}" type="sibTrans" cxnId="{CFB6A31B-F0C4-4FC9-B342-3C07012B0325}">
      <dgm:prSet/>
      <dgm:spPr/>
      <dgm:t>
        <a:bodyPr/>
        <a:lstStyle/>
        <a:p>
          <a:endParaRPr kumimoji="1" lang="ja-JP" altLang="en-US"/>
        </a:p>
      </dgm:t>
    </dgm:pt>
    <dgm:pt modelId="{42E0D4D3-B247-46FB-84F4-88F57D329499}">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食品リサイクル法</a:t>
          </a:r>
          <a:endParaRPr kumimoji="1" lang="ja-JP" altLang="en-US" sz="2000" dirty="0">
            <a:latin typeface="HG丸ｺﾞｼｯｸM-PRO" pitchFamily="50" charset="-128"/>
            <a:ea typeface="HG丸ｺﾞｼｯｸM-PRO" pitchFamily="50" charset="-128"/>
          </a:endParaRPr>
        </a:p>
      </dgm:t>
    </dgm:pt>
    <dgm:pt modelId="{53C9268E-B8EE-4742-9369-B2D2C9F7EB39}" type="parTrans" cxnId="{5B5A04CF-CE30-4EC8-B4F1-6C179A0E1262}">
      <dgm:prSet/>
      <dgm:spPr/>
      <dgm:t>
        <a:bodyPr/>
        <a:lstStyle/>
        <a:p>
          <a:endParaRPr kumimoji="1" lang="ja-JP" altLang="en-US"/>
        </a:p>
      </dgm:t>
    </dgm:pt>
    <dgm:pt modelId="{E56D0537-F5C1-4903-AA1C-55A0355198CE}" type="sibTrans" cxnId="{5B5A04CF-CE30-4EC8-B4F1-6C179A0E1262}">
      <dgm:prSet/>
      <dgm:spPr/>
      <dgm:t>
        <a:bodyPr/>
        <a:lstStyle/>
        <a:p>
          <a:endParaRPr kumimoji="1" lang="ja-JP" altLang="en-US"/>
        </a:p>
      </dgm:t>
    </dgm:pt>
    <dgm:pt modelId="{490D2E4A-1E5A-46EF-B946-A5B3F2E8F39B}">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家電リサイクル法</a:t>
          </a:r>
          <a:endParaRPr kumimoji="1" lang="ja-JP" altLang="en-US" sz="2000" dirty="0">
            <a:latin typeface="HG丸ｺﾞｼｯｸM-PRO" pitchFamily="50" charset="-128"/>
            <a:ea typeface="HG丸ｺﾞｼｯｸM-PRO" pitchFamily="50" charset="-128"/>
          </a:endParaRPr>
        </a:p>
      </dgm:t>
    </dgm:pt>
    <dgm:pt modelId="{905AC64C-2F93-477D-A518-34D30EE8D8FB}" type="parTrans" cxnId="{1A2F52E5-1097-4AD8-9A72-3289029877D2}">
      <dgm:prSet/>
      <dgm:spPr/>
      <dgm:t>
        <a:bodyPr/>
        <a:lstStyle/>
        <a:p>
          <a:endParaRPr kumimoji="1" lang="ja-JP" altLang="en-US"/>
        </a:p>
      </dgm:t>
    </dgm:pt>
    <dgm:pt modelId="{6C3B8BD5-BED1-4DA6-AC79-08F4B19D21B1}" type="sibTrans" cxnId="{1A2F52E5-1097-4AD8-9A72-3289029877D2}">
      <dgm:prSet/>
      <dgm:spPr/>
      <dgm:t>
        <a:bodyPr/>
        <a:lstStyle/>
        <a:p>
          <a:endParaRPr kumimoji="1" lang="ja-JP" altLang="en-US"/>
        </a:p>
      </dgm:t>
    </dgm:pt>
    <dgm:pt modelId="{232C95E3-1DA2-4D6F-A045-60BE8D0E0BF2}">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自動車リサイクル法</a:t>
          </a:r>
          <a:endParaRPr kumimoji="1" lang="ja-JP" altLang="en-US" sz="2000" dirty="0">
            <a:latin typeface="HG丸ｺﾞｼｯｸM-PRO" pitchFamily="50" charset="-128"/>
            <a:ea typeface="HG丸ｺﾞｼｯｸM-PRO" pitchFamily="50" charset="-128"/>
          </a:endParaRPr>
        </a:p>
      </dgm:t>
    </dgm:pt>
    <dgm:pt modelId="{2662AE2D-F2C2-4B08-A00B-A48B4E068A93}" type="parTrans" cxnId="{C12D8F24-F151-4E13-A006-3B690225C91C}">
      <dgm:prSet/>
      <dgm:spPr/>
      <dgm:t>
        <a:bodyPr/>
        <a:lstStyle/>
        <a:p>
          <a:endParaRPr kumimoji="1" lang="ja-JP" altLang="en-US"/>
        </a:p>
      </dgm:t>
    </dgm:pt>
    <dgm:pt modelId="{DEB35C1B-83FD-4B44-B5FA-6B9B75DF4867}" type="sibTrans" cxnId="{C12D8F24-F151-4E13-A006-3B690225C91C}">
      <dgm:prSet/>
      <dgm:spPr/>
      <dgm:t>
        <a:bodyPr/>
        <a:lstStyle/>
        <a:p>
          <a:endParaRPr kumimoji="1" lang="ja-JP" altLang="en-US"/>
        </a:p>
      </dgm:t>
    </dgm:pt>
    <dgm:pt modelId="{E7CD69BD-0463-4E24-9322-E390E51B3514}">
      <dgm:prSet phldrT="[テキスト]" custT="1"/>
      <dgm:spPr>
        <a:solidFill>
          <a:schemeClr val="accent2"/>
        </a:solidFill>
      </dgm:spPr>
      <dgm:t>
        <a:bodyPr vert="wordArtVert"/>
        <a:lstStyle/>
        <a:p>
          <a:r>
            <a:rPr kumimoji="1" lang="ja-JP" altLang="en-US" sz="2000" dirty="0" smtClean="0">
              <a:latin typeface="HG丸ｺﾞｼｯｸM-PRO" pitchFamily="50" charset="-128"/>
              <a:ea typeface="HG丸ｺﾞｼｯｸM-PRO" pitchFamily="50" charset="-128"/>
            </a:rPr>
            <a:t>グリーン購入法</a:t>
          </a:r>
          <a:endParaRPr kumimoji="1" lang="ja-JP" altLang="en-US" sz="2000" dirty="0">
            <a:latin typeface="HG丸ｺﾞｼｯｸM-PRO" pitchFamily="50" charset="-128"/>
            <a:ea typeface="HG丸ｺﾞｼｯｸM-PRO" pitchFamily="50" charset="-128"/>
          </a:endParaRPr>
        </a:p>
      </dgm:t>
    </dgm:pt>
    <dgm:pt modelId="{514A34E8-B8B8-451E-B30E-358DAF029DBC}" type="parTrans" cxnId="{EFDBBEA5-BC87-4294-A2A3-C9BA5196F925}">
      <dgm:prSet/>
      <dgm:spPr/>
      <dgm:t>
        <a:bodyPr/>
        <a:lstStyle/>
        <a:p>
          <a:endParaRPr kumimoji="1" lang="ja-JP" altLang="en-US"/>
        </a:p>
      </dgm:t>
    </dgm:pt>
    <dgm:pt modelId="{EC176D89-545B-49B3-A1E8-13A392E503E0}" type="sibTrans" cxnId="{EFDBBEA5-BC87-4294-A2A3-C9BA5196F925}">
      <dgm:prSet/>
      <dgm:spPr/>
      <dgm:t>
        <a:bodyPr/>
        <a:lstStyle/>
        <a:p>
          <a:endParaRPr kumimoji="1" lang="ja-JP" altLang="en-US"/>
        </a:p>
      </dgm:t>
    </dgm:pt>
    <dgm:pt modelId="{B13D6D7D-FF41-4924-8339-457749850039}" type="pres">
      <dgm:prSet presAssocID="{50C45D10-8D35-447A-B21B-3396E2677CA9}" presName="Name0" presStyleCnt="0">
        <dgm:presLayoutVars>
          <dgm:chPref val="1"/>
          <dgm:dir/>
          <dgm:animOne val="branch"/>
          <dgm:animLvl val="lvl"/>
          <dgm:resizeHandles/>
        </dgm:presLayoutVars>
      </dgm:prSet>
      <dgm:spPr/>
      <dgm:t>
        <a:bodyPr/>
        <a:lstStyle/>
        <a:p>
          <a:endParaRPr kumimoji="1" lang="ja-JP" altLang="en-US"/>
        </a:p>
      </dgm:t>
    </dgm:pt>
    <dgm:pt modelId="{F763631B-1E32-4C73-A730-BD5D57A18051}" type="pres">
      <dgm:prSet presAssocID="{0BA93E4A-403F-4DA5-9142-E200D96B42D1}" presName="vertOne" presStyleCnt="0"/>
      <dgm:spPr/>
    </dgm:pt>
    <dgm:pt modelId="{3C529D9E-0DC8-4ECD-9B8F-1DA520736BE5}" type="pres">
      <dgm:prSet presAssocID="{0BA93E4A-403F-4DA5-9142-E200D96B42D1}" presName="txOne" presStyleLbl="node0" presStyleIdx="0" presStyleCnt="1" custScaleY="75759" custLinFactNeighborY="-3278">
        <dgm:presLayoutVars>
          <dgm:chPref val="3"/>
        </dgm:presLayoutVars>
      </dgm:prSet>
      <dgm:spPr/>
      <dgm:t>
        <a:bodyPr/>
        <a:lstStyle/>
        <a:p>
          <a:endParaRPr kumimoji="1" lang="ja-JP" altLang="en-US"/>
        </a:p>
      </dgm:t>
    </dgm:pt>
    <dgm:pt modelId="{1681BECD-7E43-4860-8DD8-FD3A653D52C1}" type="pres">
      <dgm:prSet presAssocID="{0BA93E4A-403F-4DA5-9142-E200D96B42D1}" presName="parTransOne" presStyleCnt="0"/>
      <dgm:spPr/>
    </dgm:pt>
    <dgm:pt modelId="{F621EB8A-2735-4D18-9193-21E3505C6B40}" type="pres">
      <dgm:prSet presAssocID="{0BA93E4A-403F-4DA5-9142-E200D96B42D1}" presName="horzOne" presStyleCnt="0"/>
      <dgm:spPr/>
    </dgm:pt>
    <dgm:pt modelId="{8227034E-E73C-4DD8-AF8E-AE97BD7F3058}" type="pres">
      <dgm:prSet presAssocID="{0B4C0165-B142-4F06-A02B-7C60E9EB0961}" presName="vertTwo" presStyleCnt="0"/>
      <dgm:spPr/>
    </dgm:pt>
    <dgm:pt modelId="{A3FC1B66-9245-47F9-A046-81065709011F}" type="pres">
      <dgm:prSet presAssocID="{0B4C0165-B142-4F06-A02B-7C60E9EB0961}" presName="txTwo" presStyleLbl="node2" presStyleIdx="0" presStyleCnt="3" custScaleX="204118" custScaleY="450078" custLinFactNeighborY="13205">
        <dgm:presLayoutVars>
          <dgm:chPref val="3"/>
        </dgm:presLayoutVars>
      </dgm:prSet>
      <dgm:spPr/>
      <dgm:t>
        <a:bodyPr/>
        <a:lstStyle/>
        <a:p>
          <a:endParaRPr kumimoji="1" lang="ja-JP" altLang="en-US"/>
        </a:p>
      </dgm:t>
    </dgm:pt>
    <dgm:pt modelId="{6F3B66F5-F689-48D1-A194-A71677483A43}" type="pres">
      <dgm:prSet presAssocID="{0B4C0165-B142-4F06-A02B-7C60E9EB0961}" presName="horzTwo" presStyleCnt="0"/>
      <dgm:spPr/>
    </dgm:pt>
    <dgm:pt modelId="{EFBE23B1-61BA-4BD4-A841-9334BEA52655}" type="pres">
      <dgm:prSet presAssocID="{E8003FE4-677D-40FF-A5AD-3EBF7237A577}" presName="sibSpaceTwo" presStyleCnt="0"/>
      <dgm:spPr/>
    </dgm:pt>
    <dgm:pt modelId="{6C7244DA-3654-4A98-B17F-F1D79B3F199F}" type="pres">
      <dgm:prSet presAssocID="{9F993E25-C458-449C-BE4F-F1DE313FF9F8}" presName="vertTwo" presStyleCnt="0"/>
      <dgm:spPr/>
    </dgm:pt>
    <dgm:pt modelId="{FEBC3A78-5232-4D3F-9E29-960853B5D27F}" type="pres">
      <dgm:prSet presAssocID="{9F993E25-C458-449C-BE4F-F1DE313FF9F8}" presName="txTwo" presStyleLbl="node2" presStyleIdx="1" presStyleCnt="3" custScaleY="71971">
        <dgm:presLayoutVars>
          <dgm:chPref val="3"/>
        </dgm:presLayoutVars>
      </dgm:prSet>
      <dgm:spPr/>
      <dgm:t>
        <a:bodyPr/>
        <a:lstStyle/>
        <a:p>
          <a:endParaRPr kumimoji="1" lang="ja-JP" altLang="en-US"/>
        </a:p>
      </dgm:t>
    </dgm:pt>
    <dgm:pt modelId="{E6EAB9C7-7465-49F1-BABD-4CBA5B1F2FF7}" type="pres">
      <dgm:prSet presAssocID="{9F993E25-C458-449C-BE4F-F1DE313FF9F8}" presName="parTransTwo" presStyleCnt="0"/>
      <dgm:spPr/>
    </dgm:pt>
    <dgm:pt modelId="{412176D8-6A1C-409A-9384-CC024D715F80}" type="pres">
      <dgm:prSet presAssocID="{9F993E25-C458-449C-BE4F-F1DE313FF9F8}" presName="horzTwo" presStyleCnt="0"/>
      <dgm:spPr/>
    </dgm:pt>
    <dgm:pt modelId="{950A2FBF-7D51-4DC7-8D44-3EC5ADF5524D}" type="pres">
      <dgm:prSet presAssocID="{6D1F52E5-A0D1-4368-BF9C-BD297D5F1C63}" presName="vertThree" presStyleCnt="0"/>
      <dgm:spPr/>
    </dgm:pt>
    <dgm:pt modelId="{7F77970A-BEA3-4E22-A6BA-78EA82AFD9F1}" type="pres">
      <dgm:prSet presAssocID="{6D1F52E5-A0D1-4368-BF9C-BD297D5F1C63}" presName="txThree" presStyleLbl="node3" presStyleIdx="0" presStyleCnt="8" custScaleY="374091">
        <dgm:presLayoutVars>
          <dgm:chPref val="3"/>
        </dgm:presLayoutVars>
      </dgm:prSet>
      <dgm:spPr/>
      <dgm:t>
        <a:bodyPr/>
        <a:lstStyle/>
        <a:p>
          <a:endParaRPr kumimoji="1" lang="ja-JP" altLang="en-US"/>
        </a:p>
      </dgm:t>
    </dgm:pt>
    <dgm:pt modelId="{2AA5CB66-2777-4F28-A43F-82758205276E}" type="pres">
      <dgm:prSet presAssocID="{6D1F52E5-A0D1-4368-BF9C-BD297D5F1C63}" presName="horzThree" presStyleCnt="0"/>
      <dgm:spPr/>
    </dgm:pt>
    <dgm:pt modelId="{A9F41841-7DBD-4172-AE30-170EBCE66282}" type="pres">
      <dgm:prSet presAssocID="{16464C1C-C7F3-4C24-A840-7C04879B2B90}" presName="sibSpaceThree" presStyleCnt="0"/>
      <dgm:spPr/>
    </dgm:pt>
    <dgm:pt modelId="{93299153-A63E-478D-AF4A-A22523B02D64}" type="pres">
      <dgm:prSet presAssocID="{07607064-D36F-47DC-B1F0-B16DD4D067D1}" presName="vertThree" presStyleCnt="0"/>
      <dgm:spPr/>
    </dgm:pt>
    <dgm:pt modelId="{3D45C824-CF30-4C95-80EF-31A892CCFF86}" type="pres">
      <dgm:prSet presAssocID="{07607064-D36F-47DC-B1F0-B16DD4D067D1}" presName="txThree" presStyleLbl="node3" presStyleIdx="1" presStyleCnt="8" custScaleY="374091">
        <dgm:presLayoutVars>
          <dgm:chPref val="3"/>
        </dgm:presLayoutVars>
      </dgm:prSet>
      <dgm:spPr/>
      <dgm:t>
        <a:bodyPr/>
        <a:lstStyle/>
        <a:p>
          <a:endParaRPr kumimoji="1" lang="ja-JP" altLang="en-US"/>
        </a:p>
      </dgm:t>
    </dgm:pt>
    <dgm:pt modelId="{DC1DD252-E20D-42B0-BC5E-02AE6AA25BCA}" type="pres">
      <dgm:prSet presAssocID="{07607064-D36F-47DC-B1F0-B16DD4D067D1}" presName="horzThree" presStyleCnt="0"/>
      <dgm:spPr/>
    </dgm:pt>
    <dgm:pt modelId="{6D9DBF05-DFCF-415D-911C-2B905D95E06D}" type="pres">
      <dgm:prSet presAssocID="{40E0029B-C948-4A3D-9164-74E7786E34CA}" presName="sibSpaceThree" presStyleCnt="0"/>
      <dgm:spPr/>
    </dgm:pt>
    <dgm:pt modelId="{6585A881-F830-492E-AF9E-F5EB482D7F80}" type="pres">
      <dgm:prSet presAssocID="{91556F80-4F39-4C0B-B0C5-3170C97DAD58}" presName="vertThree" presStyleCnt="0"/>
      <dgm:spPr/>
    </dgm:pt>
    <dgm:pt modelId="{43C421B9-9624-40C9-BF79-4D02946AC46C}" type="pres">
      <dgm:prSet presAssocID="{91556F80-4F39-4C0B-B0C5-3170C97DAD58}" presName="txThree" presStyleLbl="node3" presStyleIdx="2" presStyleCnt="8" custScaleY="374091">
        <dgm:presLayoutVars>
          <dgm:chPref val="3"/>
        </dgm:presLayoutVars>
      </dgm:prSet>
      <dgm:spPr/>
      <dgm:t>
        <a:bodyPr/>
        <a:lstStyle/>
        <a:p>
          <a:endParaRPr kumimoji="1" lang="ja-JP" altLang="en-US"/>
        </a:p>
      </dgm:t>
    </dgm:pt>
    <dgm:pt modelId="{99D3EFC8-7E02-4160-9B83-43F6252C76C5}" type="pres">
      <dgm:prSet presAssocID="{91556F80-4F39-4C0B-B0C5-3170C97DAD58}" presName="horzThree" presStyleCnt="0"/>
      <dgm:spPr/>
    </dgm:pt>
    <dgm:pt modelId="{64827482-E598-4046-A928-CB404AFFCAF0}" type="pres">
      <dgm:prSet presAssocID="{733BB3A9-3650-473E-A7FB-9BC56A5CFA1A}" presName="sibSpaceThree" presStyleCnt="0"/>
      <dgm:spPr/>
    </dgm:pt>
    <dgm:pt modelId="{122D29B1-E0F2-4AAE-9A8A-32D2B8C575B7}" type="pres">
      <dgm:prSet presAssocID="{42E0D4D3-B247-46FB-84F4-88F57D329499}" presName="vertThree" presStyleCnt="0"/>
      <dgm:spPr/>
    </dgm:pt>
    <dgm:pt modelId="{9AA78BC2-A763-4E70-9AD6-5259B0413561}" type="pres">
      <dgm:prSet presAssocID="{42E0D4D3-B247-46FB-84F4-88F57D329499}" presName="txThree" presStyleLbl="node3" presStyleIdx="3" presStyleCnt="8" custScaleY="374091">
        <dgm:presLayoutVars>
          <dgm:chPref val="3"/>
        </dgm:presLayoutVars>
      </dgm:prSet>
      <dgm:spPr/>
      <dgm:t>
        <a:bodyPr/>
        <a:lstStyle/>
        <a:p>
          <a:endParaRPr kumimoji="1" lang="ja-JP" altLang="en-US"/>
        </a:p>
      </dgm:t>
    </dgm:pt>
    <dgm:pt modelId="{84F56750-6590-40C3-98BF-FA935D338FF9}" type="pres">
      <dgm:prSet presAssocID="{42E0D4D3-B247-46FB-84F4-88F57D329499}" presName="horzThree" presStyleCnt="0"/>
      <dgm:spPr/>
    </dgm:pt>
    <dgm:pt modelId="{E5CDB9A1-1ECB-4583-8866-F82DE7F170C6}" type="pres">
      <dgm:prSet presAssocID="{E56D0537-F5C1-4903-AA1C-55A0355198CE}" presName="sibSpaceThree" presStyleCnt="0"/>
      <dgm:spPr/>
    </dgm:pt>
    <dgm:pt modelId="{F2BFF4DC-35FC-434E-A54F-97DBA4760394}" type="pres">
      <dgm:prSet presAssocID="{490D2E4A-1E5A-46EF-B946-A5B3F2E8F39B}" presName="vertThree" presStyleCnt="0"/>
      <dgm:spPr/>
    </dgm:pt>
    <dgm:pt modelId="{8422D75F-6B21-429D-AB9B-80749929A721}" type="pres">
      <dgm:prSet presAssocID="{490D2E4A-1E5A-46EF-B946-A5B3F2E8F39B}" presName="txThree" presStyleLbl="node3" presStyleIdx="4" presStyleCnt="8" custScaleY="374091">
        <dgm:presLayoutVars>
          <dgm:chPref val="3"/>
        </dgm:presLayoutVars>
      </dgm:prSet>
      <dgm:spPr/>
      <dgm:t>
        <a:bodyPr/>
        <a:lstStyle/>
        <a:p>
          <a:endParaRPr kumimoji="1" lang="ja-JP" altLang="en-US"/>
        </a:p>
      </dgm:t>
    </dgm:pt>
    <dgm:pt modelId="{80C4F0C7-A5CB-4C17-BC68-7DCCA0AF409D}" type="pres">
      <dgm:prSet presAssocID="{490D2E4A-1E5A-46EF-B946-A5B3F2E8F39B}" presName="horzThree" presStyleCnt="0"/>
      <dgm:spPr/>
    </dgm:pt>
    <dgm:pt modelId="{C89D8FC3-F372-40A9-A0F2-794182BB1ECB}" type="pres">
      <dgm:prSet presAssocID="{6C3B8BD5-BED1-4DA6-AC79-08F4B19D21B1}" presName="sibSpaceThree" presStyleCnt="0"/>
      <dgm:spPr/>
    </dgm:pt>
    <dgm:pt modelId="{FD74555F-3E90-4F3A-AA15-69ADD89FDDBB}" type="pres">
      <dgm:prSet presAssocID="{EA9D2A46-B4D4-4193-BC14-EE0D317437D0}" presName="vertThree" presStyleCnt="0"/>
      <dgm:spPr/>
    </dgm:pt>
    <dgm:pt modelId="{FF09FE65-8FF4-4AB9-9A5F-F53A65FDB09B}" type="pres">
      <dgm:prSet presAssocID="{EA9D2A46-B4D4-4193-BC14-EE0D317437D0}" presName="txThree" presStyleLbl="node3" presStyleIdx="5" presStyleCnt="8" custScaleY="374091">
        <dgm:presLayoutVars>
          <dgm:chPref val="3"/>
        </dgm:presLayoutVars>
      </dgm:prSet>
      <dgm:spPr/>
      <dgm:t>
        <a:bodyPr/>
        <a:lstStyle/>
        <a:p>
          <a:endParaRPr kumimoji="1" lang="ja-JP" altLang="en-US"/>
        </a:p>
      </dgm:t>
    </dgm:pt>
    <dgm:pt modelId="{BD112E11-328B-444F-8B8F-C78B27A40F79}" type="pres">
      <dgm:prSet presAssocID="{EA9D2A46-B4D4-4193-BC14-EE0D317437D0}" presName="horzThree" presStyleCnt="0"/>
      <dgm:spPr/>
    </dgm:pt>
    <dgm:pt modelId="{31CED4E7-7C34-467A-A219-E4B7C17F8906}" type="pres">
      <dgm:prSet presAssocID="{51C68CCE-536B-4DEB-8E7F-C88AA569980B}" presName="sibSpaceThree" presStyleCnt="0"/>
      <dgm:spPr/>
    </dgm:pt>
    <dgm:pt modelId="{65A913AD-C7A7-486D-B027-489885A45AD0}" type="pres">
      <dgm:prSet presAssocID="{232C95E3-1DA2-4D6F-A045-60BE8D0E0BF2}" presName="vertThree" presStyleCnt="0"/>
      <dgm:spPr/>
    </dgm:pt>
    <dgm:pt modelId="{D1698B9B-7E3C-452F-AEA9-30D9FB0B3EF5}" type="pres">
      <dgm:prSet presAssocID="{232C95E3-1DA2-4D6F-A045-60BE8D0E0BF2}" presName="txThree" presStyleLbl="node3" presStyleIdx="6" presStyleCnt="8" custScaleY="374091">
        <dgm:presLayoutVars>
          <dgm:chPref val="3"/>
        </dgm:presLayoutVars>
      </dgm:prSet>
      <dgm:spPr/>
      <dgm:t>
        <a:bodyPr/>
        <a:lstStyle/>
        <a:p>
          <a:endParaRPr kumimoji="1" lang="ja-JP" altLang="en-US"/>
        </a:p>
      </dgm:t>
    </dgm:pt>
    <dgm:pt modelId="{E2FBDA7C-3D2C-4E33-8048-3BD38FEAA7DC}" type="pres">
      <dgm:prSet presAssocID="{232C95E3-1DA2-4D6F-A045-60BE8D0E0BF2}" presName="horzThree" presStyleCnt="0"/>
      <dgm:spPr/>
    </dgm:pt>
    <dgm:pt modelId="{78208CA8-8D23-4854-873E-573C132C516C}" type="pres">
      <dgm:prSet presAssocID="{DEB35C1B-83FD-4B44-B5FA-6B9B75DF4867}" presName="sibSpaceThree" presStyleCnt="0"/>
      <dgm:spPr/>
    </dgm:pt>
    <dgm:pt modelId="{4E15AF23-70BB-4289-B4CD-05779F881AE4}" type="pres">
      <dgm:prSet presAssocID="{E7CD69BD-0463-4E24-9322-E390E51B3514}" presName="vertThree" presStyleCnt="0"/>
      <dgm:spPr/>
    </dgm:pt>
    <dgm:pt modelId="{BA0F82AF-D1D3-4649-9F1B-0A4E3F7EB3E3}" type="pres">
      <dgm:prSet presAssocID="{E7CD69BD-0463-4E24-9322-E390E51B3514}" presName="txThree" presStyleLbl="node3" presStyleIdx="7" presStyleCnt="8" custScaleY="374091">
        <dgm:presLayoutVars>
          <dgm:chPref val="3"/>
        </dgm:presLayoutVars>
      </dgm:prSet>
      <dgm:spPr/>
      <dgm:t>
        <a:bodyPr/>
        <a:lstStyle/>
        <a:p>
          <a:endParaRPr kumimoji="1" lang="ja-JP" altLang="en-US"/>
        </a:p>
      </dgm:t>
    </dgm:pt>
    <dgm:pt modelId="{6D341A14-5B87-4DFA-872C-A5506CF6DFD9}" type="pres">
      <dgm:prSet presAssocID="{E7CD69BD-0463-4E24-9322-E390E51B3514}" presName="horzThree" presStyleCnt="0"/>
      <dgm:spPr/>
    </dgm:pt>
    <dgm:pt modelId="{603C2AD8-EEB1-4656-AE11-5A407B169B93}" type="pres">
      <dgm:prSet presAssocID="{C49226EB-8389-475C-A91E-AA3CDB42D24E}" presName="sibSpaceTwo" presStyleCnt="0"/>
      <dgm:spPr/>
    </dgm:pt>
    <dgm:pt modelId="{B0CADAAF-9A69-43BA-900D-CD59D508B841}" type="pres">
      <dgm:prSet presAssocID="{9E67658F-5A72-4355-B4F8-5622B36381E5}" presName="vertTwo" presStyleCnt="0"/>
      <dgm:spPr/>
    </dgm:pt>
    <dgm:pt modelId="{27C35AC7-0680-499A-BFAE-654A283C6B43}" type="pres">
      <dgm:prSet presAssocID="{9E67658F-5A72-4355-B4F8-5622B36381E5}" presName="txTwo" presStyleLbl="node2" presStyleIdx="2" presStyleCnt="3" custScaleX="111400" custScaleY="453156">
        <dgm:presLayoutVars>
          <dgm:chPref val="3"/>
        </dgm:presLayoutVars>
      </dgm:prSet>
      <dgm:spPr/>
      <dgm:t>
        <a:bodyPr/>
        <a:lstStyle/>
        <a:p>
          <a:endParaRPr kumimoji="1" lang="ja-JP" altLang="en-US"/>
        </a:p>
      </dgm:t>
    </dgm:pt>
    <dgm:pt modelId="{A716C2CC-D5AA-47E1-ABD4-D6626F2CE1C6}" type="pres">
      <dgm:prSet presAssocID="{9E67658F-5A72-4355-B4F8-5622B36381E5}" presName="horzTwo" presStyleCnt="0"/>
      <dgm:spPr/>
    </dgm:pt>
  </dgm:ptLst>
  <dgm:cxnLst>
    <dgm:cxn modelId="{B802F6C3-3D45-4220-B1A2-D9561706DDF8}" type="presOf" srcId="{EA9D2A46-B4D4-4193-BC14-EE0D317437D0}" destId="{FF09FE65-8FF4-4AB9-9A5F-F53A65FDB09B}" srcOrd="0" destOrd="0" presId="urn:microsoft.com/office/officeart/2005/8/layout/hierarchy4"/>
    <dgm:cxn modelId="{3F48D829-9649-40E5-822A-8BFE79295064}" type="presOf" srcId="{07607064-D36F-47DC-B1F0-B16DD4D067D1}" destId="{3D45C824-CF30-4C95-80EF-31A892CCFF86}" srcOrd="0" destOrd="0" presId="urn:microsoft.com/office/officeart/2005/8/layout/hierarchy4"/>
    <dgm:cxn modelId="{1B20ADA3-F52A-4C9C-8423-FF684E902A8D}" srcId="{9F993E25-C458-449C-BE4F-F1DE313FF9F8}" destId="{EA9D2A46-B4D4-4193-BC14-EE0D317437D0}" srcOrd="5" destOrd="0" parTransId="{BB48ACE6-1536-48AC-BE80-66EF57C7FD90}" sibTransId="{51C68CCE-536B-4DEB-8E7F-C88AA569980B}"/>
    <dgm:cxn modelId="{1099A2B1-729F-49FD-8F85-8CB0696BD960}" type="presOf" srcId="{490D2E4A-1E5A-46EF-B946-A5B3F2E8F39B}" destId="{8422D75F-6B21-429D-AB9B-80749929A721}" srcOrd="0" destOrd="0" presId="urn:microsoft.com/office/officeart/2005/8/layout/hierarchy4"/>
    <dgm:cxn modelId="{3C2F6F0F-1430-4900-9F9C-62AA98A17EE1}" type="presOf" srcId="{9E67658F-5A72-4355-B4F8-5622B36381E5}" destId="{27C35AC7-0680-499A-BFAE-654A283C6B43}" srcOrd="0" destOrd="0" presId="urn:microsoft.com/office/officeart/2005/8/layout/hierarchy4"/>
    <dgm:cxn modelId="{66DD4555-F546-4C85-A97D-B9367DD33CCD}" type="presOf" srcId="{232C95E3-1DA2-4D6F-A045-60BE8D0E0BF2}" destId="{D1698B9B-7E3C-452F-AEA9-30D9FB0B3EF5}" srcOrd="0" destOrd="0" presId="urn:microsoft.com/office/officeart/2005/8/layout/hierarchy4"/>
    <dgm:cxn modelId="{C5507E68-4812-42B6-ACC1-D6B022EE056A}" type="presOf" srcId="{9F993E25-C458-449C-BE4F-F1DE313FF9F8}" destId="{FEBC3A78-5232-4D3F-9E29-960853B5D27F}" srcOrd="0" destOrd="0" presId="urn:microsoft.com/office/officeart/2005/8/layout/hierarchy4"/>
    <dgm:cxn modelId="{59CC21B7-FE80-4B84-8B79-70E635D1F815}" type="presOf" srcId="{50C45D10-8D35-447A-B21B-3396E2677CA9}" destId="{B13D6D7D-FF41-4924-8339-457749850039}" srcOrd="0" destOrd="0" presId="urn:microsoft.com/office/officeart/2005/8/layout/hierarchy4"/>
    <dgm:cxn modelId="{E6A33FD0-E1EA-4871-992E-9AF2FAEF4054}" type="presOf" srcId="{42E0D4D3-B247-46FB-84F4-88F57D329499}" destId="{9AA78BC2-A763-4E70-9AD6-5259B0413561}" srcOrd="0" destOrd="0" presId="urn:microsoft.com/office/officeart/2005/8/layout/hierarchy4"/>
    <dgm:cxn modelId="{1095B318-A44E-4401-A5E5-EEB7853AED14}" type="presOf" srcId="{0B4C0165-B142-4F06-A02B-7C60E9EB0961}" destId="{A3FC1B66-9245-47F9-A046-81065709011F}" srcOrd="0" destOrd="0" presId="urn:microsoft.com/office/officeart/2005/8/layout/hierarchy4"/>
    <dgm:cxn modelId="{DF2B1EE2-FB00-42CC-BEB4-06D7A9E77E08}" srcId="{0BA93E4A-403F-4DA5-9142-E200D96B42D1}" destId="{9E67658F-5A72-4355-B4F8-5622B36381E5}" srcOrd="2" destOrd="0" parTransId="{0D4F9C7D-F1C5-4902-A535-8B4CBA291A7F}" sibTransId="{CF2296B5-5E3C-454D-96B3-32178D254B7C}"/>
    <dgm:cxn modelId="{B1A84640-5856-423A-B8E8-4E414309DB72}" srcId="{50C45D10-8D35-447A-B21B-3396E2677CA9}" destId="{0BA93E4A-403F-4DA5-9142-E200D96B42D1}" srcOrd="0" destOrd="0" parTransId="{8A5CDDD4-4AD1-4E7B-893C-94C7EA21E7A8}" sibTransId="{66B90164-54DA-4A36-88EA-70AD11EF0533}"/>
    <dgm:cxn modelId="{346776BC-8CAA-4C24-872D-6251140D3226}" type="presOf" srcId="{E7CD69BD-0463-4E24-9322-E390E51B3514}" destId="{BA0F82AF-D1D3-4649-9F1B-0A4E3F7EB3E3}" srcOrd="0" destOrd="0" presId="urn:microsoft.com/office/officeart/2005/8/layout/hierarchy4"/>
    <dgm:cxn modelId="{25F2E4ED-2B57-45D8-8D51-F6B0CBBA3B49}" type="presOf" srcId="{6D1F52E5-A0D1-4368-BF9C-BD297D5F1C63}" destId="{7F77970A-BEA3-4E22-A6BA-78EA82AFD9F1}" srcOrd="0" destOrd="0" presId="urn:microsoft.com/office/officeart/2005/8/layout/hierarchy4"/>
    <dgm:cxn modelId="{38C5F7C9-B156-4B3A-9244-A40698E3DD94}" srcId="{9F993E25-C458-449C-BE4F-F1DE313FF9F8}" destId="{91556F80-4F39-4C0B-B0C5-3170C97DAD58}" srcOrd="2" destOrd="0" parTransId="{DA02C925-3C2D-4EB8-866B-81C72A70C9AA}" sibTransId="{733BB3A9-3650-473E-A7FB-9BC56A5CFA1A}"/>
    <dgm:cxn modelId="{8857F58A-13F4-43C0-9FEC-D66B0AE76126}" type="presOf" srcId="{91556F80-4F39-4C0B-B0C5-3170C97DAD58}" destId="{43C421B9-9624-40C9-BF79-4D02946AC46C}" srcOrd="0" destOrd="0" presId="urn:microsoft.com/office/officeart/2005/8/layout/hierarchy4"/>
    <dgm:cxn modelId="{5B5A04CF-CE30-4EC8-B4F1-6C179A0E1262}" srcId="{9F993E25-C458-449C-BE4F-F1DE313FF9F8}" destId="{42E0D4D3-B247-46FB-84F4-88F57D329499}" srcOrd="3" destOrd="0" parTransId="{53C9268E-B8EE-4742-9369-B2D2C9F7EB39}" sibTransId="{E56D0537-F5C1-4903-AA1C-55A0355198CE}"/>
    <dgm:cxn modelId="{C12D8F24-F151-4E13-A006-3B690225C91C}" srcId="{9F993E25-C458-449C-BE4F-F1DE313FF9F8}" destId="{232C95E3-1DA2-4D6F-A045-60BE8D0E0BF2}" srcOrd="6" destOrd="0" parTransId="{2662AE2D-F2C2-4B08-A00B-A48B4E068A93}" sibTransId="{DEB35C1B-83FD-4B44-B5FA-6B9B75DF4867}"/>
    <dgm:cxn modelId="{DEEC0CDA-0E79-4F8B-812F-A3244F67B3D9}" type="presOf" srcId="{0BA93E4A-403F-4DA5-9142-E200D96B42D1}" destId="{3C529D9E-0DC8-4ECD-9B8F-1DA520736BE5}" srcOrd="0" destOrd="0" presId="urn:microsoft.com/office/officeart/2005/8/layout/hierarchy4"/>
    <dgm:cxn modelId="{CFB6A31B-F0C4-4FC9-B342-3C07012B0325}" srcId="{9F993E25-C458-449C-BE4F-F1DE313FF9F8}" destId="{07607064-D36F-47DC-B1F0-B16DD4D067D1}" srcOrd="1" destOrd="0" parTransId="{2E9F29A8-C683-4692-B6D1-7A01070C69C1}" sibTransId="{40E0029B-C948-4A3D-9164-74E7786E34CA}"/>
    <dgm:cxn modelId="{F3E0E728-4CEA-4BDD-A097-57CF21418599}" srcId="{0BA93E4A-403F-4DA5-9142-E200D96B42D1}" destId="{9F993E25-C458-449C-BE4F-F1DE313FF9F8}" srcOrd="1" destOrd="0" parTransId="{12852DF0-05CC-43C9-BA30-3D51B5146FFB}" sibTransId="{C49226EB-8389-475C-A91E-AA3CDB42D24E}"/>
    <dgm:cxn modelId="{EFDBBEA5-BC87-4294-A2A3-C9BA5196F925}" srcId="{9F993E25-C458-449C-BE4F-F1DE313FF9F8}" destId="{E7CD69BD-0463-4E24-9322-E390E51B3514}" srcOrd="7" destOrd="0" parTransId="{514A34E8-B8B8-451E-B30E-358DAF029DBC}" sibTransId="{EC176D89-545B-49B3-A1E8-13A392E503E0}"/>
    <dgm:cxn modelId="{1A2F52E5-1097-4AD8-9A72-3289029877D2}" srcId="{9F993E25-C458-449C-BE4F-F1DE313FF9F8}" destId="{490D2E4A-1E5A-46EF-B946-A5B3F2E8F39B}" srcOrd="4" destOrd="0" parTransId="{905AC64C-2F93-477D-A518-34D30EE8D8FB}" sibTransId="{6C3B8BD5-BED1-4DA6-AC79-08F4B19D21B1}"/>
    <dgm:cxn modelId="{DEF1EE78-55F3-4DD5-B9B8-8D149F00775F}" srcId="{9F993E25-C458-449C-BE4F-F1DE313FF9F8}" destId="{6D1F52E5-A0D1-4368-BF9C-BD297D5F1C63}" srcOrd="0" destOrd="0" parTransId="{CE2615C1-BFCF-433E-A9C6-368C6AF48000}" sibTransId="{16464C1C-C7F3-4C24-A840-7C04879B2B90}"/>
    <dgm:cxn modelId="{43575695-4C24-4BBD-80A5-BDEE9B4AA3FB}" srcId="{0BA93E4A-403F-4DA5-9142-E200D96B42D1}" destId="{0B4C0165-B142-4F06-A02B-7C60E9EB0961}" srcOrd="0" destOrd="0" parTransId="{108C9139-81BC-4E81-BDC6-FC5C6D9F647F}" sibTransId="{E8003FE4-677D-40FF-A5AD-3EBF7237A577}"/>
    <dgm:cxn modelId="{1B6A83AB-0E7C-474B-A3A1-7985ABA315F2}" type="presParOf" srcId="{B13D6D7D-FF41-4924-8339-457749850039}" destId="{F763631B-1E32-4C73-A730-BD5D57A18051}" srcOrd="0" destOrd="0" presId="urn:microsoft.com/office/officeart/2005/8/layout/hierarchy4"/>
    <dgm:cxn modelId="{EAD1BD14-518B-47BC-9E1A-3FBBA263C133}" type="presParOf" srcId="{F763631B-1E32-4C73-A730-BD5D57A18051}" destId="{3C529D9E-0DC8-4ECD-9B8F-1DA520736BE5}" srcOrd="0" destOrd="0" presId="urn:microsoft.com/office/officeart/2005/8/layout/hierarchy4"/>
    <dgm:cxn modelId="{78E90160-504B-4777-B68D-ED825CA8F9BF}" type="presParOf" srcId="{F763631B-1E32-4C73-A730-BD5D57A18051}" destId="{1681BECD-7E43-4860-8DD8-FD3A653D52C1}" srcOrd="1" destOrd="0" presId="urn:microsoft.com/office/officeart/2005/8/layout/hierarchy4"/>
    <dgm:cxn modelId="{169C70EE-6140-4162-8C89-3312E0FD3E64}" type="presParOf" srcId="{F763631B-1E32-4C73-A730-BD5D57A18051}" destId="{F621EB8A-2735-4D18-9193-21E3505C6B40}" srcOrd="2" destOrd="0" presId="urn:microsoft.com/office/officeart/2005/8/layout/hierarchy4"/>
    <dgm:cxn modelId="{F770FA1E-0438-4689-8B43-ECDB503E337C}" type="presParOf" srcId="{F621EB8A-2735-4D18-9193-21E3505C6B40}" destId="{8227034E-E73C-4DD8-AF8E-AE97BD7F3058}" srcOrd="0" destOrd="0" presId="urn:microsoft.com/office/officeart/2005/8/layout/hierarchy4"/>
    <dgm:cxn modelId="{CF4114CA-2C30-42CB-9891-B71A077EB1CC}" type="presParOf" srcId="{8227034E-E73C-4DD8-AF8E-AE97BD7F3058}" destId="{A3FC1B66-9245-47F9-A046-81065709011F}" srcOrd="0" destOrd="0" presId="urn:microsoft.com/office/officeart/2005/8/layout/hierarchy4"/>
    <dgm:cxn modelId="{F7823A01-0DBF-4FF1-99E4-530828F5D80F}" type="presParOf" srcId="{8227034E-E73C-4DD8-AF8E-AE97BD7F3058}" destId="{6F3B66F5-F689-48D1-A194-A71677483A43}" srcOrd="1" destOrd="0" presId="urn:microsoft.com/office/officeart/2005/8/layout/hierarchy4"/>
    <dgm:cxn modelId="{13957EBD-03F0-4D08-85B3-48E7B2082513}" type="presParOf" srcId="{F621EB8A-2735-4D18-9193-21E3505C6B40}" destId="{EFBE23B1-61BA-4BD4-A841-9334BEA52655}" srcOrd="1" destOrd="0" presId="urn:microsoft.com/office/officeart/2005/8/layout/hierarchy4"/>
    <dgm:cxn modelId="{826A28DF-F6F9-4555-958F-AC6255B3B76B}" type="presParOf" srcId="{F621EB8A-2735-4D18-9193-21E3505C6B40}" destId="{6C7244DA-3654-4A98-B17F-F1D79B3F199F}" srcOrd="2" destOrd="0" presId="urn:microsoft.com/office/officeart/2005/8/layout/hierarchy4"/>
    <dgm:cxn modelId="{ECFA20AD-66CA-4102-9AB9-BAB8F3931189}" type="presParOf" srcId="{6C7244DA-3654-4A98-B17F-F1D79B3F199F}" destId="{FEBC3A78-5232-4D3F-9E29-960853B5D27F}" srcOrd="0" destOrd="0" presId="urn:microsoft.com/office/officeart/2005/8/layout/hierarchy4"/>
    <dgm:cxn modelId="{97763F90-9DBF-4867-9A20-9D43AA8EF6E7}" type="presParOf" srcId="{6C7244DA-3654-4A98-B17F-F1D79B3F199F}" destId="{E6EAB9C7-7465-49F1-BABD-4CBA5B1F2FF7}" srcOrd="1" destOrd="0" presId="urn:microsoft.com/office/officeart/2005/8/layout/hierarchy4"/>
    <dgm:cxn modelId="{77F5EB76-F82F-422D-9D2B-33F511F6B41C}" type="presParOf" srcId="{6C7244DA-3654-4A98-B17F-F1D79B3F199F}" destId="{412176D8-6A1C-409A-9384-CC024D715F80}" srcOrd="2" destOrd="0" presId="urn:microsoft.com/office/officeart/2005/8/layout/hierarchy4"/>
    <dgm:cxn modelId="{A39DFF27-A22C-4E95-9DFA-5B36E2E990D7}" type="presParOf" srcId="{412176D8-6A1C-409A-9384-CC024D715F80}" destId="{950A2FBF-7D51-4DC7-8D44-3EC5ADF5524D}" srcOrd="0" destOrd="0" presId="urn:microsoft.com/office/officeart/2005/8/layout/hierarchy4"/>
    <dgm:cxn modelId="{74251568-B624-4B54-92B8-BE475515589B}" type="presParOf" srcId="{950A2FBF-7D51-4DC7-8D44-3EC5ADF5524D}" destId="{7F77970A-BEA3-4E22-A6BA-78EA82AFD9F1}" srcOrd="0" destOrd="0" presId="urn:microsoft.com/office/officeart/2005/8/layout/hierarchy4"/>
    <dgm:cxn modelId="{C4542785-F4AA-4F1E-8908-5416C342ADC8}" type="presParOf" srcId="{950A2FBF-7D51-4DC7-8D44-3EC5ADF5524D}" destId="{2AA5CB66-2777-4F28-A43F-82758205276E}" srcOrd="1" destOrd="0" presId="urn:microsoft.com/office/officeart/2005/8/layout/hierarchy4"/>
    <dgm:cxn modelId="{C8267887-8419-4409-8202-34546080D73C}" type="presParOf" srcId="{412176D8-6A1C-409A-9384-CC024D715F80}" destId="{A9F41841-7DBD-4172-AE30-170EBCE66282}" srcOrd="1" destOrd="0" presId="urn:microsoft.com/office/officeart/2005/8/layout/hierarchy4"/>
    <dgm:cxn modelId="{DE2D780E-A458-4B44-9AA1-2844834D43E2}" type="presParOf" srcId="{412176D8-6A1C-409A-9384-CC024D715F80}" destId="{93299153-A63E-478D-AF4A-A22523B02D64}" srcOrd="2" destOrd="0" presId="urn:microsoft.com/office/officeart/2005/8/layout/hierarchy4"/>
    <dgm:cxn modelId="{34292674-3352-4834-B6E8-D4C67A24129F}" type="presParOf" srcId="{93299153-A63E-478D-AF4A-A22523B02D64}" destId="{3D45C824-CF30-4C95-80EF-31A892CCFF86}" srcOrd="0" destOrd="0" presId="urn:microsoft.com/office/officeart/2005/8/layout/hierarchy4"/>
    <dgm:cxn modelId="{9D6AEC31-C9EF-4441-8783-30B4C4C6F18E}" type="presParOf" srcId="{93299153-A63E-478D-AF4A-A22523B02D64}" destId="{DC1DD252-E20D-42B0-BC5E-02AE6AA25BCA}" srcOrd="1" destOrd="0" presId="urn:microsoft.com/office/officeart/2005/8/layout/hierarchy4"/>
    <dgm:cxn modelId="{6EC393EB-229D-4911-B37C-4C81BE3DAF99}" type="presParOf" srcId="{412176D8-6A1C-409A-9384-CC024D715F80}" destId="{6D9DBF05-DFCF-415D-911C-2B905D95E06D}" srcOrd="3" destOrd="0" presId="urn:microsoft.com/office/officeart/2005/8/layout/hierarchy4"/>
    <dgm:cxn modelId="{ABE8844F-142D-48D1-AC0C-BC0A73315683}" type="presParOf" srcId="{412176D8-6A1C-409A-9384-CC024D715F80}" destId="{6585A881-F830-492E-AF9E-F5EB482D7F80}" srcOrd="4" destOrd="0" presId="urn:microsoft.com/office/officeart/2005/8/layout/hierarchy4"/>
    <dgm:cxn modelId="{00C8CCED-5AD4-497F-B2DD-96F1A7373293}" type="presParOf" srcId="{6585A881-F830-492E-AF9E-F5EB482D7F80}" destId="{43C421B9-9624-40C9-BF79-4D02946AC46C}" srcOrd="0" destOrd="0" presId="urn:microsoft.com/office/officeart/2005/8/layout/hierarchy4"/>
    <dgm:cxn modelId="{127D9DFA-ECA7-46B1-B8BF-29FC02FB0E9C}" type="presParOf" srcId="{6585A881-F830-492E-AF9E-F5EB482D7F80}" destId="{99D3EFC8-7E02-4160-9B83-43F6252C76C5}" srcOrd="1" destOrd="0" presId="urn:microsoft.com/office/officeart/2005/8/layout/hierarchy4"/>
    <dgm:cxn modelId="{B35A4415-5661-4CF8-A6BB-157454518DD7}" type="presParOf" srcId="{412176D8-6A1C-409A-9384-CC024D715F80}" destId="{64827482-E598-4046-A928-CB404AFFCAF0}" srcOrd="5" destOrd="0" presId="urn:microsoft.com/office/officeart/2005/8/layout/hierarchy4"/>
    <dgm:cxn modelId="{3AC66307-25D6-41A3-9B94-FC8DF038F695}" type="presParOf" srcId="{412176D8-6A1C-409A-9384-CC024D715F80}" destId="{122D29B1-E0F2-4AAE-9A8A-32D2B8C575B7}" srcOrd="6" destOrd="0" presId="urn:microsoft.com/office/officeart/2005/8/layout/hierarchy4"/>
    <dgm:cxn modelId="{4A2B075F-7DD6-4EC4-BB2C-A416AB8E8273}" type="presParOf" srcId="{122D29B1-E0F2-4AAE-9A8A-32D2B8C575B7}" destId="{9AA78BC2-A763-4E70-9AD6-5259B0413561}" srcOrd="0" destOrd="0" presId="urn:microsoft.com/office/officeart/2005/8/layout/hierarchy4"/>
    <dgm:cxn modelId="{A467E0AA-0F18-41A6-A754-9A5BC0E8F046}" type="presParOf" srcId="{122D29B1-E0F2-4AAE-9A8A-32D2B8C575B7}" destId="{84F56750-6590-40C3-98BF-FA935D338FF9}" srcOrd="1" destOrd="0" presId="urn:microsoft.com/office/officeart/2005/8/layout/hierarchy4"/>
    <dgm:cxn modelId="{A0006074-DF85-4A10-BC48-968B5FCE30A2}" type="presParOf" srcId="{412176D8-6A1C-409A-9384-CC024D715F80}" destId="{E5CDB9A1-1ECB-4583-8866-F82DE7F170C6}" srcOrd="7" destOrd="0" presId="urn:microsoft.com/office/officeart/2005/8/layout/hierarchy4"/>
    <dgm:cxn modelId="{AB29B471-88A2-4D5B-88CF-1E7C1504C9D6}" type="presParOf" srcId="{412176D8-6A1C-409A-9384-CC024D715F80}" destId="{F2BFF4DC-35FC-434E-A54F-97DBA4760394}" srcOrd="8" destOrd="0" presId="urn:microsoft.com/office/officeart/2005/8/layout/hierarchy4"/>
    <dgm:cxn modelId="{B7089AF8-C9C7-4FC0-836C-C0F9957D67D7}" type="presParOf" srcId="{F2BFF4DC-35FC-434E-A54F-97DBA4760394}" destId="{8422D75F-6B21-429D-AB9B-80749929A721}" srcOrd="0" destOrd="0" presId="urn:microsoft.com/office/officeart/2005/8/layout/hierarchy4"/>
    <dgm:cxn modelId="{CF376A48-1EFE-4B40-8351-54D672D78184}" type="presParOf" srcId="{F2BFF4DC-35FC-434E-A54F-97DBA4760394}" destId="{80C4F0C7-A5CB-4C17-BC68-7DCCA0AF409D}" srcOrd="1" destOrd="0" presId="urn:microsoft.com/office/officeart/2005/8/layout/hierarchy4"/>
    <dgm:cxn modelId="{B6C163B6-B3F7-41E1-BEFC-05B414610023}" type="presParOf" srcId="{412176D8-6A1C-409A-9384-CC024D715F80}" destId="{C89D8FC3-F372-40A9-A0F2-794182BB1ECB}" srcOrd="9" destOrd="0" presId="urn:microsoft.com/office/officeart/2005/8/layout/hierarchy4"/>
    <dgm:cxn modelId="{97BECA22-B97B-41B5-B6E2-4CDC6C7C344A}" type="presParOf" srcId="{412176D8-6A1C-409A-9384-CC024D715F80}" destId="{FD74555F-3E90-4F3A-AA15-69ADD89FDDBB}" srcOrd="10" destOrd="0" presId="urn:microsoft.com/office/officeart/2005/8/layout/hierarchy4"/>
    <dgm:cxn modelId="{C2EE52DF-64D8-43C3-83E0-8DD8DB9C146C}" type="presParOf" srcId="{FD74555F-3E90-4F3A-AA15-69ADD89FDDBB}" destId="{FF09FE65-8FF4-4AB9-9A5F-F53A65FDB09B}" srcOrd="0" destOrd="0" presId="urn:microsoft.com/office/officeart/2005/8/layout/hierarchy4"/>
    <dgm:cxn modelId="{7871988C-19F4-4A40-AF64-CCC7046C1A1E}" type="presParOf" srcId="{FD74555F-3E90-4F3A-AA15-69ADD89FDDBB}" destId="{BD112E11-328B-444F-8B8F-C78B27A40F79}" srcOrd="1" destOrd="0" presId="urn:microsoft.com/office/officeart/2005/8/layout/hierarchy4"/>
    <dgm:cxn modelId="{EEDC64BE-9B1D-451C-9905-01BE71EC7F54}" type="presParOf" srcId="{412176D8-6A1C-409A-9384-CC024D715F80}" destId="{31CED4E7-7C34-467A-A219-E4B7C17F8906}" srcOrd="11" destOrd="0" presId="urn:microsoft.com/office/officeart/2005/8/layout/hierarchy4"/>
    <dgm:cxn modelId="{9CF88FB3-679D-456A-8878-6D1AB4824121}" type="presParOf" srcId="{412176D8-6A1C-409A-9384-CC024D715F80}" destId="{65A913AD-C7A7-486D-B027-489885A45AD0}" srcOrd="12" destOrd="0" presId="urn:microsoft.com/office/officeart/2005/8/layout/hierarchy4"/>
    <dgm:cxn modelId="{DBC03227-F9E0-4862-8B57-977F8AFD6771}" type="presParOf" srcId="{65A913AD-C7A7-486D-B027-489885A45AD0}" destId="{D1698B9B-7E3C-452F-AEA9-30D9FB0B3EF5}" srcOrd="0" destOrd="0" presId="urn:microsoft.com/office/officeart/2005/8/layout/hierarchy4"/>
    <dgm:cxn modelId="{C797F9EA-959B-480A-A681-E71C061D239E}" type="presParOf" srcId="{65A913AD-C7A7-486D-B027-489885A45AD0}" destId="{E2FBDA7C-3D2C-4E33-8048-3BD38FEAA7DC}" srcOrd="1" destOrd="0" presId="urn:microsoft.com/office/officeart/2005/8/layout/hierarchy4"/>
    <dgm:cxn modelId="{80B87FA6-046D-488C-9DEF-B542A55FE1D8}" type="presParOf" srcId="{412176D8-6A1C-409A-9384-CC024D715F80}" destId="{78208CA8-8D23-4854-873E-573C132C516C}" srcOrd="13" destOrd="0" presId="urn:microsoft.com/office/officeart/2005/8/layout/hierarchy4"/>
    <dgm:cxn modelId="{0E9F45AE-7307-4DDB-83C0-B337653414E0}" type="presParOf" srcId="{412176D8-6A1C-409A-9384-CC024D715F80}" destId="{4E15AF23-70BB-4289-B4CD-05779F881AE4}" srcOrd="14" destOrd="0" presId="urn:microsoft.com/office/officeart/2005/8/layout/hierarchy4"/>
    <dgm:cxn modelId="{F2F82364-84E4-4952-827E-B0E31B0F6A7C}" type="presParOf" srcId="{4E15AF23-70BB-4289-B4CD-05779F881AE4}" destId="{BA0F82AF-D1D3-4649-9F1B-0A4E3F7EB3E3}" srcOrd="0" destOrd="0" presId="urn:microsoft.com/office/officeart/2005/8/layout/hierarchy4"/>
    <dgm:cxn modelId="{C470A790-B943-4D99-8CD2-D6DECC23EDDE}" type="presParOf" srcId="{4E15AF23-70BB-4289-B4CD-05779F881AE4}" destId="{6D341A14-5B87-4DFA-872C-A5506CF6DFD9}" srcOrd="1" destOrd="0" presId="urn:microsoft.com/office/officeart/2005/8/layout/hierarchy4"/>
    <dgm:cxn modelId="{651CEEA6-09A1-42A3-AF58-8347D36C09F1}" type="presParOf" srcId="{F621EB8A-2735-4D18-9193-21E3505C6B40}" destId="{603C2AD8-EEB1-4656-AE11-5A407B169B93}" srcOrd="3" destOrd="0" presId="urn:microsoft.com/office/officeart/2005/8/layout/hierarchy4"/>
    <dgm:cxn modelId="{8BEEAC0B-59D3-42F7-A50F-0D04015814F9}" type="presParOf" srcId="{F621EB8A-2735-4D18-9193-21E3505C6B40}" destId="{B0CADAAF-9A69-43BA-900D-CD59D508B841}" srcOrd="4" destOrd="0" presId="urn:microsoft.com/office/officeart/2005/8/layout/hierarchy4"/>
    <dgm:cxn modelId="{B691AA19-EBED-4887-826F-FB232B01ABB6}" type="presParOf" srcId="{B0CADAAF-9A69-43BA-900D-CD59D508B841}" destId="{27C35AC7-0680-499A-BFAE-654A283C6B43}" srcOrd="0" destOrd="0" presId="urn:microsoft.com/office/officeart/2005/8/layout/hierarchy4"/>
    <dgm:cxn modelId="{13CB06D3-66FD-4092-B33C-19F462F4BCCA}" type="presParOf" srcId="{B0CADAAF-9A69-43BA-900D-CD59D508B841}" destId="{A716C2CC-D5AA-47E1-ABD4-D6626F2CE1C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584FAB-68DF-4DE7-B5FF-C4212BE28FB6}" type="doc">
      <dgm:prSet loTypeId="urn:microsoft.com/office/officeart/2005/8/layout/process1" loCatId="process" qsTypeId="urn:microsoft.com/office/officeart/2005/8/quickstyle/3d1" qsCatId="3D" csTypeId="urn:microsoft.com/office/officeart/2005/8/colors/colorful1#5" csCatId="colorful" phldr="1"/>
      <dgm:spPr/>
    </dgm:pt>
    <dgm:pt modelId="{68EBABE7-AE13-4134-8811-DD9132D2D7A6}">
      <dgm:prSet phldrT="[テキスト]" custT="1"/>
      <dgm:spPr/>
      <dgm:t>
        <a:bodyPr vert="wordArtVertRtl"/>
        <a:lstStyle/>
        <a:p>
          <a:r>
            <a:rPr kumimoji="1" lang="ja-JP" altLang="en-US" sz="2800" dirty="0" smtClean="0">
              <a:latin typeface="HG丸ｺﾞｼｯｸM-PRO" pitchFamily="50" charset="-128"/>
              <a:ea typeface="HG丸ｺﾞｼｯｸM-PRO" pitchFamily="50" charset="-128"/>
            </a:rPr>
            <a:t>発生抑制</a:t>
          </a:r>
          <a:endParaRPr kumimoji="1" lang="ja-JP" altLang="en-US" sz="2800" dirty="0">
            <a:latin typeface="HG丸ｺﾞｼｯｸM-PRO" pitchFamily="50" charset="-128"/>
            <a:ea typeface="HG丸ｺﾞｼｯｸM-PRO" pitchFamily="50" charset="-128"/>
          </a:endParaRPr>
        </a:p>
      </dgm:t>
    </dgm:pt>
    <dgm:pt modelId="{459C09DF-08E1-484E-80FE-228BA8EF19B3}" type="parTrans" cxnId="{7AEF4AFA-3616-457B-86B3-F0EDD21A4D04}">
      <dgm:prSet/>
      <dgm:spPr/>
      <dgm:t>
        <a:bodyPr/>
        <a:lstStyle/>
        <a:p>
          <a:endParaRPr kumimoji="1" lang="ja-JP" altLang="en-US" sz="2800">
            <a:latin typeface="HG丸ｺﾞｼｯｸM-PRO" pitchFamily="50" charset="-128"/>
            <a:ea typeface="HG丸ｺﾞｼｯｸM-PRO" pitchFamily="50" charset="-128"/>
          </a:endParaRPr>
        </a:p>
      </dgm:t>
    </dgm:pt>
    <dgm:pt modelId="{24EB96B8-0F7C-4EDB-8436-DC04BD042128}" type="sibTrans" cxnId="{7AEF4AFA-3616-457B-86B3-F0EDD21A4D04}">
      <dgm:prSet custT="1"/>
      <dgm:spPr>
        <a:ln w="50800">
          <a:solidFill>
            <a:schemeClr val="accent2"/>
          </a:solidFill>
        </a:ln>
      </dgm:spPr>
      <dgm:t>
        <a:bodyPr/>
        <a:lstStyle/>
        <a:p>
          <a:endParaRPr kumimoji="1" lang="ja-JP" altLang="en-US" sz="2800" dirty="0">
            <a:latin typeface="HG丸ｺﾞｼｯｸM-PRO" pitchFamily="50" charset="-128"/>
            <a:ea typeface="HG丸ｺﾞｼｯｸM-PRO" pitchFamily="50" charset="-128"/>
          </a:endParaRPr>
        </a:p>
      </dgm:t>
    </dgm:pt>
    <dgm:pt modelId="{413D3D2F-DBF0-4948-A672-003DB8394A20}">
      <dgm:prSet phldrT="[テキスト]" custT="1"/>
      <dgm:spPr/>
      <dgm:t>
        <a:bodyPr vert="wordArtVertRtl"/>
        <a:lstStyle/>
        <a:p>
          <a:r>
            <a:rPr kumimoji="1" lang="ja-JP" altLang="en-US" sz="2800" dirty="0" smtClean="0">
              <a:latin typeface="HG丸ｺﾞｼｯｸM-PRO" pitchFamily="50" charset="-128"/>
              <a:ea typeface="HG丸ｺﾞｼｯｸM-PRO" pitchFamily="50" charset="-128"/>
            </a:rPr>
            <a:t>再使用</a:t>
          </a:r>
          <a:endParaRPr kumimoji="1" lang="ja-JP" altLang="en-US" sz="2800" dirty="0">
            <a:latin typeface="HG丸ｺﾞｼｯｸM-PRO" pitchFamily="50" charset="-128"/>
            <a:ea typeface="HG丸ｺﾞｼｯｸM-PRO" pitchFamily="50" charset="-128"/>
          </a:endParaRPr>
        </a:p>
      </dgm:t>
    </dgm:pt>
    <dgm:pt modelId="{935236AA-A3E5-417A-8E0E-AB81830B99F1}" type="parTrans" cxnId="{4ADD77EF-4D9D-4B07-9126-139C3788B956}">
      <dgm:prSet/>
      <dgm:spPr/>
      <dgm:t>
        <a:bodyPr/>
        <a:lstStyle/>
        <a:p>
          <a:endParaRPr kumimoji="1" lang="ja-JP" altLang="en-US" sz="2800">
            <a:latin typeface="HG丸ｺﾞｼｯｸM-PRO" pitchFamily="50" charset="-128"/>
            <a:ea typeface="HG丸ｺﾞｼｯｸM-PRO" pitchFamily="50" charset="-128"/>
          </a:endParaRPr>
        </a:p>
      </dgm:t>
    </dgm:pt>
    <dgm:pt modelId="{6D30285E-4C55-4DD3-BF39-316AFB693BCF}" type="sibTrans" cxnId="{4ADD77EF-4D9D-4B07-9126-139C3788B956}">
      <dgm:prSet custT="1"/>
      <dgm:spPr>
        <a:ln w="50800">
          <a:solidFill>
            <a:schemeClr val="accent3"/>
          </a:solidFill>
        </a:ln>
      </dgm:spPr>
      <dgm:t>
        <a:bodyPr/>
        <a:lstStyle/>
        <a:p>
          <a:endParaRPr kumimoji="1" lang="ja-JP" altLang="en-US" sz="2800" dirty="0">
            <a:latin typeface="HG丸ｺﾞｼｯｸM-PRO" pitchFamily="50" charset="-128"/>
            <a:ea typeface="HG丸ｺﾞｼｯｸM-PRO" pitchFamily="50" charset="-128"/>
          </a:endParaRPr>
        </a:p>
      </dgm:t>
    </dgm:pt>
    <dgm:pt modelId="{9682EDF5-20DC-4927-84B1-478C8D36A904}">
      <dgm:prSet phldrT="[テキスト]" custT="1"/>
      <dgm:spPr/>
      <dgm:t>
        <a:bodyPr vert="wordArtVertRtl"/>
        <a:lstStyle/>
        <a:p>
          <a:r>
            <a:rPr kumimoji="1" lang="ja-JP" altLang="en-US" sz="2800" dirty="0" smtClean="0">
              <a:latin typeface="HG丸ｺﾞｼｯｸM-PRO" pitchFamily="50" charset="-128"/>
              <a:ea typeface="HG丸ｺﾞｼｯｸM-PRO" pitchFamily="50" charset="-128"/>
            </a:rPr>
            <a:t>再生利用</a:t>
          </a:r>
          <a:endParaRPr kumimoji="1" lang="ja-JP" altLang="en-US" sz="2800" dirty="0">
            <a:latin typeface="HG丸ｺﾞｼｯｸM-PRO" pitchFamily="50" charset="-128"/>
            <a:ea typeface="HG丸ｺﾞｼｯｸM-PRO" pitchFamily="50" charset="-128"/>
          </a:endParaRPr>
        </a:p>
      </dgm:t>
    </dgm:pt>
    <dgm:pt modelId="{3E404FC0-07AE-4554-AEC5-5550A9DFDFDB}" type="parTrans" cxnId="{C9D8DE5B-C4BC-48CB-AA5C-3FDB4A671B31}">
      <dgm:prSet/>
      <dgm:spPr/>
      <dgm:t>
        <a:bodyPr/>
        <a:lstStyle/>
        <a:p>
          <a:endParaRPr kumimoji="1" lang="ja-JP" altLang="en-US" sz="2800">
            <a:latin typeface="HG丸ｺﾞｼｯｸM-PRO" pitchFamily="50" charset="-128"/>
            <a:ea typeface="HG丸ｺﾞｼｯｸM-PRO" pitchFamily="50" charset="-128"/>
          </a:endParaRPr>
        </a:p>
      </dgm:t>
    </dgm:pt>
    <dgm:pt modelId="{DA4FF16E-08C6-4FCD-B693-49A4D435368D}" type="sibTrans" cxnId="{C9D8DE5B-C4BC-48CB-AA5C-3FDB4A671B31}">
      <dgm:prSet custT="1"/>
      <dgm:spPr>
        <a:ln w="50800">
          <a:solidFill>
            <a:schemeClr val="accent4"/>
          </a:solidFill>
        </a:ln>
      </dgm:spPr>
      <dgm:t>
        <a:bodyPr/>
        <a:lstStyle/>
        <a:p>
          <a:endParaRPr kumimoji="1" lang="ja-JP" altLang="en-US" sz="2800" dirty="0">
            <a:latin typeface="HG丸ｺﾞｼｯｸM-PRO" pitchFamily="50" charset="-128"/>
            <a:ea typeface="HG丸ｺﾞｼｯｸM-PRO" pitchFamily="50" charset="-128"/>
          </a:endParaRPr>
        </a:p>
      </dgm:t>
    </dgm:pt>
    <dgm:pt modelId="{E94F2FD3-9409-4793-A1C1-7D701C6429A8}">
      <dgm:prSet phldrT="[テキスト]" custT="1"/>
      <dgm:spPr/>
      <dgm:t>
        <a:bodyPr vert="wordArtVertRtl"/>
        <a:lstStyle/>
        <a:p>
          <a:r>
            <a:rPr kumimoji="1" lang="ja-JP" altLang="en-US" sz="2800" dirty="0" smtClean="0">
              <a:latin typeface="HG丸ｺﾞｼｯｸM-PRO" pitchFamily="50" charset="-128"/>
              <a:ea typeface="HG丸ｺﾞｼｯｸM-PRO" pitchFamily="50" charset="-128"/>
            </a:rPr>
            <a:t>熱回収</a:t>
          </a:r>
          <a:endParaRPr kumimoji="1" lang="ja-JP" altLang="en-US" sz="2800" dirty="0">
            <a:latin typeface="HG丸ｺﾞｼｯｸM-PRO" pitchFamily="50" charset="-128"/>
            <a:ea typeface="HG丸ｺﾞｼｯｸM-PRO" pitchFamily="50" charset="-128"/>
          </a:endParaRPr>
        </a:p>
      </dgm:t>
    </dgm:pt>
    <dgm:pt modelId="{E31467CD-55D1-4744-AAFB-5C40F0291ADD}" type="parTrans" cxnId="{00FD6B5F-BE5E-491C-8E2A-7A76411871FF}">
      <dgm:prSet/>
      <dgm:spPr/>
      <dgm:t>
        <a:bodyPr/>
        <a:lstStyle/>
        <a:p>
          <a:endParaRPr kumimoji="1" lang="ja-JP" altLang="en-US" sz="2800">
            <a:latin typeface="HG丸ｺﾞｼｯｸM-PRO" pitchFamily="50" charset="-128"/>
            <a:ea typeface="HG丸ｺﾞｼｯｸM-PRO" pitchFamily="50" charset="-128"/>
          </a:endParaRPr>
        </a:p>
      </dgm:t>
    </dgm:pt>
    <dgm:pt modelId="{C90439B7-7C20-498B-84F3-CE3E6476C6A8}" type="sibTrans" cxnId="{00FD6B5F-BE5E-491C-8E2A-7A76411871FF}">
      <dgm:prSet custT="1"/>
      <dgm:spPr>
        <a:ln w="50800">
          <a:solidFill>
            <a:schemeClr val="accent5"/>
          </a:solidFill>
        </a:ln>
      </dgm:spPr>
      <dgm:t>
        <a:bodyPr/>
        <a:lstStyle/>
        <a:p>
          <a:endParaRPr kumimoji="1" lang="ja-JP" altLang="en-US" sz="2800" dirty="0">
            <a:latin typeface="HG丸ｺﾞｼｯｸM-PRO" pitchFamily="50" charset="-128"/>
            <a:ea typeface="HG丸ｺﾞｼｯｸM-PRO" pitchFamily="50" charset="-128"/>
          </a:endParaRPr>
        </a:p>
      </dgm:t>
    </dgm:pt>
    <dgm:pt modelId="{7A77DEC4-4A14-43A4-9C7E-82E6E9BB0080}">
      <dgm:prSet phldrT="[テキスト]" custT="1"/>
      <dgm:spPr/>
      <dgm:t>
        <a:bodyPr vert="wordArtVertRtl"/>
        <a:lstStyle/>
        <a:p>
          <a:r>
            <a:rPr kumimoji="1" lang="ja-JP" altLang="en-US" sz="2800" dirty="0" smtClean="0">
              <a:latin typeface="HG丸ｺﾞｼｯｸM-PRO" pitchFamily="50" charset="-128"/>
              <a:ea typeface="HG丸ｺﾞｼｯｸM-PRO" pitchFamily="50" charset="-128"/>
            </a:rPr>
            <a:t>適正処分</a:t>
          </a:r>
          <a:endParaRPr kumimoji="1" lang="ja-JP" altLang="en-US" sz="2800" dirty="0">
            <a:latin typeface="HG丸ｺﾞｼｯｸM-PRO" pitchFamily="50" charset="-128"/>
            <a:ea typeface="HG丸ｺﾞｼｯｸM-PRO" pitchFamily="50" charset="-128"/>
          </a:endParaRPr>
        </a:p>
      </dgm:t>
    </dgm:pt>
    <dgm:pt modelId="{62C6040C-6D0E-4123-B78B-33E3286CC740}" type="parTrans" cxnId="{FC02111D-8EC3-4C08-9B3B-A7A63C5BE24E}">
      <dgm:prSet/>
      <dgm:spPr/>
      <dgm:t>
        <a:bodyPr/>
        <a:lstStyle/>
        <a:p>
          <a:endParaRPr kumimoji="1" lang="ja-JP" altLang="en-US" sz="2800">
            <a:latin typeface="HG丸ｺﾞｼｯｸM-PRO" pitchFamily="50" charset="-128"/>
            <a:ea typeface="HG丸ｺﾞｼｯｸM-PRO" pitchFamily="50" charset="-128"/>
          </a:endParaRPr>
        </a:p>
      </dgm:t>
    </dgm:pt>
    <dgm:pt modelId="{B59F8C26-CD2F-4DD0-8F27-33E430774A8D}" type="sibTrans" cxnId="{FC02111D-8EC3-4C08-9B3B-A7A63C5BE24E}">
      <dgm:prSet/>
      <dgm:spPr/>
      <dgm:t>
        <a:bodyPr/>
        <a:lstStyle/>
        <a:p>
          <a:endParaRPr kumimoji="1" lang="ja-JP" altLang="en-US" sz="2800">
            <a:latin typeface="HG丸ｺﾞｼｯｸM-PRO" pitchFamily="50" charset="-128"/>
            <a:ea typeface="HG丸ｺﾞｼｯｸM-PRO" pitchFamily="50" charset="-128"/>
          </a:endParaRPr>
        </a:p>
      </dgm:t>
    </dgm:pt>
    <dgm:pt modelId="{9C4A165D-60CC-4CDC-8941-883AF73FEB47}" type="pres">
      <dgm:prSet presAssocID="{59584FAB-68DF-4DE7-B5FF-C4212BE28FB6}" presName="Name0" presStyleCnt="0">
        <dgm:presLayoutVars>
          <dgm:dir/>
          <dgm:resizeHandles val="exact"/>
        </dgm:presLayoutVars>
      </dgm:prSet>
      <dgm:spPr/>
    </dgm:pt>
    <dgm:pt modelId="{2C859362-90CE-4A41-B226-054E7E7BB1F5}" type="pres">
      <dgm:prSet presAssocID="{68EBABE7-AE13-4134-8811-DD9132D2D7A6}" presName="node" presStyleLbl="node1" presStyleIdx="0" presStyleCnt="5" custScaleY="253401">
        <dgm:presLayoutVars>
          <dgm:bulletEnabled val="1"/>
        </dgm:presLayoutVars>
      </dgm:prSet>
      <dgm:spPr/>
      <dgm:t>
        <a:bodyPr/>
        <a:lstStyle/>
        <a:p>
          <a:endParaRPr kumimoji="1" lang="ja-JP" altLang="en-US"/>
        </a:p>
      </dgm:t>
    </dgm:pt>
    <dgm:pt modelId="{CF16838C-BF77-4AF0-82E4-FD3A9F391918}" type="pres">
      <dgm:prSet presAssocID="{24EB96B8-0F7C-4EDB-8436-DC04BD042128}" presName="sibTrans" presStyleLbl="sibTrans2D1" presStyleIdx="0" presStyleCnt="4"/>
      <dgm:spPr/>
      <dgm:t>
        <a:bodyPr/>
        <a:lstStyle/>
        <a:p>
          <a:endParaRPr kumimoji="1" lang="ja-JP" altLang="en-US"/>
        </a:p>
      </dgm:t>
    </dgm:pt>
    <dgm:pt modelId="{02149B39-2D49-44F4-90EE-22A53DB2BABF}" type="pres">
      <dgm:prSet presAssocID="{24EB96B8-0F7C-4EDB-8436-DC04BD042128}" presName="connectorText" presStyleLbl="sibTrans2D1" presStyleIdx="0" presStyleCnt="4"/>
      <dgm:spPr/>
      <dgm:t>
        <a:bodyPr/>
        <a:lstStyle/>
        <a:p>
          <a:endParaRPr kumimoji="1" lang="ja-JP" altLang="en-US"/>
        </a:p>
      </dgm:t>
    </dgm:pt>
    <dgm:pt modelId="{65DAC70A-A154-4446-BDE4-D726B01B1867}" type="pres">
      <dgm:prSet presAssocID="{413D3D2F-DBF0-4948-A672-003DB8394A20}" presName="node" presStyleLbl="node1" presStyleIdx="1" presStyleCnt="5" custScaleY="253401">
        <dgm:presLayoutVars>
          <dgm:bulletEnabled val="1"/>
        </dgm:presLayoutVars>
      </dgm:prSet>
      <dgm:spPr/>
      <dgm:t>
        <a:bodyPr/>
        <a:lstStyle/>
        <a:p>
          <a:endParaRPr kumimoji="1" lang="ja-JP" altLang="en-US"/>
        </a:p>
      </dgm:t>
    </dgm:pt>
    <dgm:pt modelId="{C820CBBA-7A41-41A5-9C8D-9B3ECC0B6BCE}" type="pres">
      <dgm:prSet presAssocID="{6D30285E-4C55-4DD3-BF39-316AFB693BCF}" presName="sibTrans" presStyleLbl="sibTrans2D1" presStyleIdx="1" presStyleCnt="4"/>
      <dgm:spPr/>
      <dgm:t>
        <a:bodyPr/>
        <a:lstStyle/>
        <a:p>
          <a:endParaRPr kumimoji="1" lang="ja-JP" altLang="en-US"/>
        </a:p>
      </dgm:t>
    </dgm:pt>
    <dgm:pt modelId="{157AAFFC-DE3D-4443-B023-DDED51B68649}" type="pres">
      <dgm:prSet presAssocID="{6D30285E-4C55-4DD3-BF39-316AFB693BCF}" presName="connectorText" presStyleLbl="sibTrans2D1" presStyleIdx="1" presStyleCnt="4"/>
      <dgm:spPr/>
      <dgm:t>
        <a:bodyPr/>
        <a:lstStyle/>
        <a:p>
          <a:endParaRPr kumimoji="1" lang="ja-JP" altLang="en-US"/>
        </a:p>
      </dgm:t>
    </dgm:pt>
    <dgm:pt modelId="{AE57D080-105E-4306-ABF5-11D768CADDEB}" type="pres">
      <dgm:prSet presAssocID="{9682EDF5-20DC-4927-84B1-478C8D36A904}" presName="node" presStyleLbl="node1" presStyleIdx="2" presStyleCnt="5" custScaleY="253401">
        <dgm:presLayoutVars>
          <dgm:bulletEnabled val="1"/>
        </dgm:presLayoutVars>
      </dgm:prSet>
      <dgm:spPr/>
      <dgm:t>
        <a:bodyPr/>
        <a:lstStyle/>
        <a:p>
          <a:endParaRPr kumimoji="1" lang="ja-JP" altLang="en-US"/>
        </a:p>
      </dgm:t>
    </dgm:pt>
    <dgm:pt modelId="{838A7CED-E688-4282-8EF7-F63901314288}" type="pres">
      <dgm:prSet presAssocID="{DA4FF16E-08C6-4FCD-B693-49A4D435368D}" presName="sibTrans" presStyleLbl="sibTrans2D1" presStyleIdx="2" presStyleCnt="4"/>
      <dgm:spPr/>
      <dgm:t>
        <a:bodyPr/>
        <a:lstStyle/>
        <a:p>
          <a:endParaRPr kumimoji="1" lang="ja-JP" altLang="en-US"/>
        </a:p>
      </dgm:t>
    </dgm:pt>
    <dgm:pt modelId="{DA79BAA8-3290-47EE-A11A-FA6AEE8014E3}" type="pres">
      <dgm:prSet presAssocID="{DA4FF16E-08C6-4FCD-B693-49A4D435368D}" presName="connectorText" presStyleLbl="sibTrans2D1" presStyleIdx="2" presStyleCnt="4"/>
      <dgm:spPr/>
      <dgm:t>
        <a:bodyPr/>
        <a:lstStyle/>
        <a:p>
          <a:endParaRPr kumimoji="1" lang="ja-JP" altLang="en-US"/>
        </a:p>
      </dgm:t>
    </dgm:pt>
    <dgm:pt modelId="{D5266278-7194-4495-A073-6CEADC935DEC}" type="pres">
      <dgm:prSet presAssocID="{E94F2FD3-9409-4793-A1C1-7D701C6429A8}" presName="node" presStyleLbl="node1" presStyleIdx="3" presStyleCnt="5" custScaleY="253401">
        <dgm:presLayoutVars>
          <dgm:bulletEnabled val="1"/>
        </dgm:presLayoutVars>
      </dgm:prSet>
      <dgm:spPr/>
      <dgm:t>
        <a:bodyPr/>
        <a:lstStyle/>
        <a:p>
          <a:endParaRPr kumimoji="1" lang="ja-JP" altLang="en-US"/>
        </a:p>
      </dgm:t>
    </dgm:pt>
    <dgm:pt modelId="{EB0918FD-080A-40F0-8734-66009B6DE3C6}" type="pres">
      <dgm:prSet presAssocID="{C90439B7-7C20-498B-84F3-CE3E6476C6A8}" presName="sibTrans" presStyleLbl="sibTrans2D1" presStyleIdx="3" presStyleCnt="4"/>
      <dgm:spPr/>
      <dgm:t>
        <a:bodyPr/>
        <a:lstStyle/>
        <a:p>
          <a:endParaRPr kumimoji="1" lang="ja-JP" altLang="en-US"/>
        </a:p>
      </dgm:t>
    </dgm:pt>
    <dgm:pt modelId="{5777955C-A9A7-4161-B655-57BEA8ECC801}" type="pres">
      <dgm:prSet presAssocID="{C90439B7-7C20-498B-84F3-CE3E6476C6A8}" presName="connectorText" presStyleLbl="sibTrans2D1" presStyleIdx="3" presStyleCnt="4"/>
      <dgm:spPr/>
      <dgm:t>
        <a:bodyPr/>
        <a:lstStyle/>
        <a:p>
          <a:endParaRPr kumimoji="1" lang="ja-JP" altLang="en-US"/>
        </a:p>
      </dgm:t>
    </dgm:pt>
    <dgm:pt modelId="{FD7582D7-1E15-408E-9E8A-A3C626897B22}" type="pres">
      <dgm:prSet presAssocID="{7A77DEC4-4A14-43A4-9C7E-82E6E9BB0080}" presName="node" presStyleLbl="node1" presStyleIdx="4" presStyleCnt="5" custScaleY="253401">
        <dgm:presLayoutVars>
          <dgm:bulletEnabled val="1"/>
        </dgm:presLayoutVars>
      </dgm:prSet>
      <dgm:spPr/>
      <dgm:t>
        <a:bodyPr/>
        <a:lstStyle/>
        <a:p>
          <a:endParaRPr kumimoji="1" lang="ja-JP" altLang="en-US"/>
        </a:p>
      </dgm:t>
    </dgm:pt>
  </dgm:ptLst>
  <dgm:cxnLst>
    <dgm:cxn modelId="{C88CEDB3-65CE-4832-ADD7-547FF166945D}" type="presOf" srcId="{DA4FF16E-08C6-4FCD-B693-49A4D435368D}" destId="{DA79BAA8-3290-47EE-A11A-FA6AEE8014E3}" srcOrd="1" destOrd="0" presId="urn:microsoft.com/office/officeart/2005/8/layout/process1"/>
    <dgm:cxn modelId="{4ADD77EF-4D9D-4B07-9126-139C3788B956}" srcId="{59584FAB-68DF-4DE7-B5FF-C4212BE28FB6}" destId="{413D3D2F-DBF0-4948-A672-003DB8394A20}" srcOrd="1" destOrd="0" parTransId="{935236AA-A3E5-417A-8E0E-AB81830B99F1}" sibTransId="{6D30285E-4C55-4DD3-BF39-316AFB693BCF}"/>
    <dgm:cxn modelId="{00FD6B5F-BE5E-491C-8E2A-7A76411871FF}" srcId="{59584FAB-68DF-4DE7-B5FF-C4212BE28FB6}" destId="{E94F2FD3-9409-4793-A1C1-7D701C6429A8}" srcOrd="3" destOrd="0" parTransId="{E31467CD-55D1-4744-AAFB-5C40F0291ADD}" sibTransId="{C90439B7-7C20-498B-84F3-CE3E6476C6A8}"/>
    <dgm:cxn modelId="{ABEB0114-BD8B-4931-ACC0-E9E99F0930C2}" type="presOf" srcId="{7A77DEC4-4A14-43A4-9C7E-82E6E9BB0080}" destId="{FD7582D7-1E15-408E-9E8A-A3C626897B22}" srcOrd="0" destOrd="0" presId="urn:microsoft.com/office/officeart/2005/8/layout/process1"/>
    <dgm:cxn modelId="{7AEF4AFA-3616-457B-86B3-F0EDD21A4D04}" srcId="{59584FAB-68DF-4DE7-B5FF-C4212BE28FB6}" destId="{68EBABE7-AE13-4134-8811-DD9132D2D7A6}" srcOrd="0" destOrd="0" parTransId="{459C09DF-08E1-484E-80FE-228BA8EF19B3}" sibTransId="{24EB96B8-0F7C-4EDB-8436-DC04BD042128}"/>
    <dgm:cxn modelId="{C9D8DE5B-C4BC-48CB-AA5C-3FDB4A671B31}" srcId="{59584FAB-68DF-4DE7-B5FF-C4212BE28FB6}" destId="{9682EDF5-20DC-4927-84B1-478C8D36A904}" srcOrd="2" destOrd="0" parTransId="{3E404FC0-07AE-4554-AEC5-5550A9DFDFDB}" sibTransId="{DA4FF16E-08C6-4FCD-B693-49A4D435368D}"/>
    <dgm:cxn modelId="{B1CFBD93-E23B-4021-9757-20F259796460}" type="presOf" srcId="{C90439B7-7C20-498B-84F3-CE3E6476C6A8}" destId="{5777955C-A9A7-4161-B655-57BEA8ECC801}" srcOrd="1" destOrd="0" presId="urn:microsoft.com/office/officeart/2005/8/layout/process1"/>
    <dgm:cxn modelId="{170F2EFA-D16F-4B18-9733-F9022876150C}" type="presOf" srcId="{24EB96B8-0F7C-4EDB-8436-DC04BD042128}" destId="{02149B39-2D49-44F4-90EE-22A53DB2BABF}" srcOrd="1" destOrd="0" presId="urn:microsoft.com/office/officeart/2005/8/layout/process1"/>
    <dgm:cxn modelId="{A1F9619C-F858-488E-92E7-98B355C1888B}" type="presOf" srcId="{59584FAB-68DF-4DE7-B5FF-C4212BE28FB6}" destId="{9C4A165D-60CC-4CDC-8941-883AF73FEB47}" srcOrd="0" destOrd="0" presId="urn:microsoft.com/office/officeart/2005/8/layout/process1"/>
    <dgm:cxn modelId="{FC02111D-8EC3-4C08-9B3B-A7A63C5BE24E}" srcId="{59584FAB-68DF-4DE7-B5FF-C4212BE28FB6}" destId="{7A77DEC4-4A14-43A4-9C7E-82E6E9BB0080}" srcOrd="4" destOrd="0" parTransId="{62C6040C-6D0E-4123-B78B-33E3286CC740}" sibTransId="{B59F8C26-CD2F-4DD0-8F27-33E430774A8D}"/>
    <dgm:cxn modelId="{E59F99F0-E486-485C-8972-A87C81BE6064}" type="presOf" srcId="{E94F2FD3-9409-4793-A1C1-7D701C6429A8}" destId="{D5266278-7194-4495-A073-6CEADC935DEC}" srcOrd="0" destOrd="0" presId="urn:microsoft.com/office/officeart/2005/8/layout/process1"/>
    <dgm:cxn modelId="{C86B3400-0492-4CD3-899F-7558D522FF4F}" type="presOf" srcId="{C90439B7-7C20-498B-84F3-CE3E6476C6A8}" destId="{EB0918FD-080A-40F0-8734-66009B6DE3C6}" srcOrd="0" destOrd="0" presId="urn:microsoft.com/office/officeart/2005/8/layout/process1"/>
    <dgm:cxn modelId="{0A730DC8-296E-4DE3-8E64-6D6851A666E2}" type="presOf" srcId="{24EB96B8-0F7C-4EDB-8436-DC04BD042128}" destId="{CF16838C-BF77-4AF0-82E4-FD3A9F391918}" srcOrd="0" destOrd="0" presId="urn:microsoft.com/office/officeart/2005/8/layout/process1"/>
    <dgm:cxn modelId="{B19072F7-CAD2-4237-85F2-3B059D2F3034}" type="presOf" srcId="{9682EDF5-20DC-4927-84B1-478C8D36A904}" destId="{AE57D080-105E-4306-ABF5-11D768CADDEB}" srcOrd="0" destOrd="0" presId="urn:microsoft.com/office/officeart/2005/8/layout/process1"/>
    <dgm:cxn modelId="{8DCDCFA2-8C52-4892-ADFE-4EA561C54D2B}" type="presOf" srcId="{6D30285E-4C55-4DD3-BF39-316AFB693BCF}" destId="{157AAFFC-DE3D-4443-B023-DDED51B68649}" srcOrd="1" destOrd="0" presId="urn:microsoft.com/office/officeart/2005/8/layout/process1"/>
    <dgm:cxn modelId="{A035AA17-C37A-4D28-AD20-6E6B74C6BD7D}" type="presOf" srcId="{DA4FF16E-08C6-4FCD-B693-49A4D435368D}" destId="{838A7CED-E688-4282-8EF7-F63901314288}" srcOrd="0" destOrd="0" presId="urn:microsoft.com/office/officeart/2005/8/layout/process1"/>
    <dgm:cxn modelId="{0725A6C6-F750-4761-A72C-B2F34E37AE6B}" type="presOf" srcId="{6D30285E-4C55-4DD3-BF39-316AFB693BCF}" destId="{C820CBBA-7A41-41A5-9C8D-9B3ECC0B6BCE}" srcOrd="0" destOrd="0" presId="urn:microsoft.com/office/officeart/2005/8/layout/process1"/>
    <dgm:cxn modelId="{D697B04E-CE58-42A7-AEAE-2922E924848A}" type="presOf" srcId="{68EBABE7-AE13-4134-8811-DD9132D2D7A6}" destId="{2C859362-90CE-4A41-B226-054E7E7BB1F5}" srcOrd="0" destOrd="0" presId="urn:microsoft.com/office/officeart/2005/8/layout/process1"/>
    <dgm:cxn modelId="{5D3E58E6-3CB8-4575-A620-9930B884C253}" type="presOf" srcId="{413D3D2F-DBF0-4948-A672-003DB8394A20}" destId="{65DAC70A-A154-4446-BDE4-D726B01B1867}" srcOrd="0" destOrd="0" presId="urn:microsoft.com/office/officeart/2005/8/layout/process1"/>
    <dgm:cxn modelId="{523DDD1F-2303-47B0-A153-F18BDC14B079}" type="presParOf" srcId="{9C4A165D-60CC-4CDC-8941-883AF73FEB47}" destId="{2C859362-90CE-4A41-B226-054E7E7BB1F5}" srcOrd="0" destOrd="0" presId="urn:microsoft.com/office/officeart/2005/8/layout/process1"/>
    <dgm:cxn modelId="{BCD35FEE-708A-4B0E-A92A-139673A9D705}" type="presParOf" srcId="{9C4A165D-60CC-4CDC-8941-883AF73FEB47}" destId="{CF16838C-BF77-4AF0-82E4-FD3A9F391918}" srcOrd="1" destOrd="0" presId="urn:microsoft.com/office/officeart/2005/8/layout/process1"/>
    <dgm:cxn modelId="{FEDEE47E-A139-4261-83A1-7F1313C7454E}" type="presParOf" srcId="{CF16838C-BF77-4AF0-82E4-FD3A9F391918}" destId="{02149B39-2D49-44F4-90EE-22A53DB2BABF}" srcOrd="0" destOrd="0" presId="urn:microsoft.com/office/officeart/2005/8/layout/process1"/>
    <dgm:cxn modelId="{2612CB21-AA32-4AF0-A1B2-7C2F2E8D966E}" type="presParOf" srcId="{9C4A165D-60CC-4CDC-8941-883AF73FEB47}" destId="{65DAC70A-A154-4446-BDE4-D726B01B1867}" srcOrd="2" destOrd="0" presId="urn:microsoft.com/office/officeart/2005/8/layout/process1"/>
    <dgm:cxn modelId="{856FF799-34CD-483A-AF34-A6F6B086EF87}" type="presParOf" srcId="{9C4A165D-60CC-4CDC-8941-883AF73FEB47}" destId="{C820CBBA-7A41-41A5-9C8D-9B3ECC0B6BCE}" srcOrd="3" destOrd="0" presId="urn:microsoft.com/office/officeart/2005/8/layout/process1"/>
    <dgm:cxn modelId="{D1549B20-3C04-456D-8E74-E390CD20B0CF}" type="presParOf" srcId="{C820CBBA-7A41-41A5-9C8D-9B3ECC0B6BCE}" destId="{157AAFFC-DE3D-4443-B023-DDED51B68649}" srcOrd="0" destOrd="0" presId="urn:microsoft.com/office/officeart/2005/8/layout/process1"/>
    <dgm:cxn modelId="{CAC727BE-FFBD-4FE5-92FD-1E87DB1496A4}" type="presParOf" srcId="{9C4A165D-60CC-4CDC-8941-883AF73FEB47}" destId="{AE57D080-105E-4306-ABF5-11D768CADDEB}" srcOrd="4" destOrd="0" presId="urn:microsoft.com/office/officeart/2005/8/layout/process1"/>
    <dgm:cxn modelId="{4EBADF35-37C6-4B6D-BFCE-5E686F3198CB}" type="presParOf" srcId="{9C4A165D-60CC-4CDC-8941-883AF73FEB47}" destId="{838A7CED-E688-4282-8EF7-F63901314288}" srcOrd="5" destOrd="0" presId="urn:microsoft.com/office/officeart/2005/8/layout/process1"/>
    <dgm:cxn modelId="{8DDD9A93-C80D-43A7-97EF-F294AA94CA11}" type="presParOf" srcId="{838A7CED-E688-4282-8EF7-F63901314288}" destId="{DA79BAA8-3290-47EE-A11A-FA6AEE8014E3}" srcOrd="0" destOrd="0" presId="urn:microsoft.com/office/officeart/2005/8/layout/process1"/>
    <dgm:cxn modelId="{E4F8D689-4207-4F54-8760-C9A0800DBC1A}" type="presParOf" srcId="{9C4A165D-60CC-4CDC-8941-883AF73FEB47}" destId="{D5266278-7194-4495-A073-6CEADC935DEC}" srcOrd="6" destOrd="0" presId="urn:microsoft.com/office/officeart/2005/8/layout/process1"/>
    <dgm:cxn modelId="{77E43731-F85B-465A-B584-273A2098A6E1}" type="presParOf" srcId="{9C4A165D-60CC-4CDC-8941-883AF73FEB47}" destId="{EB0918FD-080A-40F0-8734-66009B6DE3C6}" srcOrd="7" destOrd="0" presId="urn:microsoft.com/office/officeart/2005/8/layout/process1"/>
    <dgm:cxn modelId="{CA46569B-EC55-4A48-B04B-0DA644EB56D6}" type="presParOf" srcId="{EB0918FD-080A-40F0-8734-66009B6DE3C6}" destId="{5777955C-A9A7-4161-B655-57BEA8ECC801}" srcOrd="0" destOrd="0" presId="urn:microsoft.com/office/officeart/2005/8/layout/process1"/>
    <dgm:cxn modelId="{63F5E73E-AC9C-4512-A7B4-D9FFF25AAB0C}" type="presParOf" srcId="{9C4A165D-60CC-4CDC-8941-883AF73FEB47}" destId="{FD7582D7-1E15-408E-9E8A-A3C626897B22}"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98F2CD-ECA9-480F-AB4C-185B798A44FD}" type="doc">
      <dgm:prSet loTypeId="urn:microsoft.com/office/officeart/2005/8/layout/hProcess9" loCatId="process" qsTypeId="urn:microsoft.com/office/officeart/2005/8/quickstyle/3d2" qsCatId="3D" csTypeId="urn:microsoft.com/office/officeart/2005/8/colors/colorful1#6" csCatId="colorful" phldr="1"/>
      <dgm:spPr/>
    </dgm:pt>
    <dgm:pt modelId="{2E5983B8-3763-4E3A-B365-3D959412B537}">
      <dgm:prSet phldrT="[テキスト]" custT="1"/>
      <dgm:spPr/>
      <dgm:t>
        <a:bodyPr vert="eaVert" anchor="ctr" anchorCtr="1"/>
        <a:lstStyle/>
        <a:p>
          <a:r>
            <a:rPr kumimoji="1" lang="ja-JP" altLang="en-US" sz="2000" dirty="0" smtClean="0">
              <a:latin typeface="HG丸ｺﾞｼｯｸM-PRO" pitchFamily="50" charset="-128"/>
              <a:ea typeface="HG丸ｺﾞｼｯｸM-PRO" pitchFamily="50" charset="-128"/>
            </a:rPr>
            <a:t>実施計画書</a:t>
          </a:r>
          <a:endParaRPr kumimoji="1" lang="ja-JP" altLang="en-US" sz="2000" dirty="0">
            <a:latin typeface="HG丸ｺﾞｼｯｸM-PRO" pitchFamily="50" charset="-128"/>
            <a:ea typeface="HG丸ｺﾞｼｯｸM-PRO" pitchFamily="50" charset="-128"/>
          </a:endParaRPr>
        </a:p>
      </dgm:t>
    </dgm:pt>
    <dgm:pt modelId="{3013354E-F8D2-4EF1-B04C-FF64B45163A0}" type="parTrans" cxnId="{A18E37C7-3501-4BB2-B55F-F9599C353CFF}">
      <dgm:prSet/>
      <dgm:spPr/>
      <dgm:t>
        <a:bodyPr/>
        <a:lstStyle/>
        <a:p>
          <a:endParaRPr kumimoji="1" lang="ja-JP" altLang="en-US" sz="2000">
            <a:latin typeface="HG丸ｺﾞｼｯｸM-PRO" pitchFamily="50" charset="-128"/>
            <a:ea typeface="HG丸ｺﾞｼｯｸM-PRO" pitchFamily="50" charset="-128"/>
          </a:endParaRPr>
        </a:p>
      </dgm:t>
    </dgm:pt>
    <dgm:pt modelId="{8F4FD832-E568-4CFC-BE0B-2A9FD7941439}" type="sibTrans" cxnId="{A18E37C7-3501-4BB2-B55F-F9599C353CFF}">
      <dgm:prSet/>
      <dgm:spPr/>
      <dgm:t>
        <a:bodyPr/>
        <a:lstStyle/>
        <a:p>
          <a:endParaRPr kumimoji="1" lang="ja-JP" altLang="en-US" sz="2000">
            <a:latin typeface="HG丸ｺﾞｼｯｸM-PRO" pitchFamily="50" charset="-128"/>
            <a:ea typeface="HG丸ｺﾞｼｯｸM-PRO" pitchFamily="50" charset="-128"/>
          </a:endParaRPr>
        </a:p>
      </dgm:t>
    </dgm:pt>
    <dgm:pt modelId="{015E60CB-DF61-4393-8990-45AF501EDC99}">
      <dgm:prSet phldrT="[テキスト]" custT="1"/>
      <dgm:spPr/>
      <dgm:t>
        <a:bodyPr vert="horz" anchor="ctr" anchorCtr="1"/>
        <a:lstStyle/>
        <a:p>
          <a:r>
            <a:rPr kumimoji="1" lang="ja-JP" altLang="en-US" sz="2000" dirty="0" smtClean="0">
              <a:latin typeface="HG丸ｺﾞｼｯｸM-PRO" pitchFamily="50" charset="-128"/>
              <a:ea typeface="HG丸ｺﾞｼｯｸM-PRO" pitchFamily="50" charset="-128"/>
            </a:rPr>
            <a:t>環境影響評価</a:t>
          </a:r>
          <a:endParaRPr kumimoji="1" lang="en-US" altLang="ja-JP" sz="2000" dirty="0" smtClean="0">
            <a:latin typeface="HG丸ｺﾞｼｯｸM-PRO" pitchFamily="50" charset="-128"/>
            <a:ea typeface="HG丸ｺﾞｼｯｸM-PRO" pitchFamily="50" charset="-128"/>
          </a:endParaRPr>
        </a:p>
        <a:p>
          <a:endParaRPr kumimoji="1" lang="ja-JP" altLang="en-US" sz="2000" dirty="0">
            <a:latin typeface="HG丸ｺﾞｼｯｸM-PRO" pitchFamily="50" charset="-128"/>
            <a:ea typeface="HG丸ｺﾞｼｯｸM-PRO" pitchFamily="50" charset="-128"/>
          </a:endParaRPr>
        </a:p>
      </dgm:t>
    </dgm:pt>
    <dgm:pt modelId="{03C07221-E487-4AC3-A93A-E974EFE1D2EB}" type="parTrans" cxnId="{4160C5A8-F9BB-4D83-8B9D-AA19FC33B333}">
      <dgm:prSet/>
      <dgm:spPr/>
      <dgm:t>
        <a:bodyPr/>
        <a:lstStyle/>
        <a:p>
          <a:endParaRPr kumimoji="1" lang="ja-JP" altLang="en-US" sz="2000">
            <a:latin typeface="HG丸ｺﾞｼｯｸM-PRO" pitchFamily="50" charset="-128"/>
            <a:ea typeface="HG丸ｺﾞｼｯｸM-PRO" pitchFamily="50" charset="-128"/>
          </a:endParaRPr>
        </a:p>
      </dgm:t>
    </dgm:pt>
    <dgm:pt modelId="{956A7ECE-66A9-4C5C-8F5C-43B4E5DF53F2}" type="sibTrans" cxnId="{4160C5A8-F9BB-4D83-8B9D-AA19FC33B333}">
      <dgm:prSet/>
      <dgm:spPr/>
      <dgm:t>
        <a:bodyPr/>
        <a:lstStyle/>
        <a:p>
          <a:endParaRPr kumimoji="1" lang="ja-JP" altLang="en-US" sz="2000">
            <a:latin typeface="HG丸ｺﾞｼｯｸM-PRO" pitchFamily="50" charset="-128"/>
            <a:ea typeface="HG丸ｺﾞｼｯｸM-PRO" pitchFamily="50" charset="-128"/>
          </a:endParaRPr>
        </a:p>
      </dgm:t>
    </dgm:pt>
    <dgm:pt modelId="{7D97A98F-64C5-44BE-8DC3-7D3102E6A9F3}">
      <dgm:prSet phldrT="[テキスト]" custT="1"/>
      <dgm:spPr>
        <a:gradFill rotWithShape="0">
          <a:gsLst>
            <a:gs pos="0">
              <a:srgbClr val="AD9BC9"/>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gradFill>
      </dgm:spPr>
      <dgm:t>
        <a:bodyPr vert="eaVert" anchor="ctr" anchorCtr="1"/>
        <a:lstStyle/>
        <a:p>
          <a:r>
            <a:rPr kumimoji="1" lang="ja-JP" altLang="en-US" sz="2000" dirty="0" smtClean="0">
              <a:latin typeface="HG丸ｺﾞｼｯｸM-PRO" pitchFamily="50" charset="-128"/>
              <a:ea typeface="HG丸ｺﾞｼｯｸM-PRO" pitchFamily="50" charset="-128"/>
            </a:rPr>
            <a:t>準備書作成</a:t>
          </a:r>
          <a:endParaRPr kumimoji="1" lang="ja-JP" altLang="en-US" sz="2000" dirty="0">
            <a:latin typeface="HG丸ｺﾞｼｯｸM-PRO" pitchFamily="50" charset="-128"/>
            <a:ea typeface="HG丸ｺﾞｼｯｸM-PRO" pitchFamily="50" charset="-128"/>
          </a:endParaRPr>
        </a:p>
      </dgm:t>
    </dgm:pt>
    <dgm:pt modelId="{FF1FCA56-B176-413D-867E-400EE51C344E}" type="parTrans" cxnId="{4E4D9027-9AB5-4433-9478-D999F0D77119}">
      <dgm:prSet/>
      <dgm:spPr/>
      <dgm:t>
        <a:bodyPr/>
        <a:lstStyle/>
        <a:p>
          <a:endParaRPr kumimoji="1" lang="ja-JP" altLang="en-US" sz="2000">
            <a:latin typeface="HG丸ｺﾞｼｯｸM-PRO" pitchFamily="50" charset="-128"/>
            <a:ea typeface="HG丸ｺﾞｼｯｸM-PRO" pitchFamily="50" charset="-128"/>
          </a:endParaRPr>
        </a:p>
      </dgm:t>
    </dgm:pt>
    <dgm:pt modelId="{4DC6FAE3-0FAE-4FC3-824B-2F75EFE0C6CC}" type="sibTrans" cxnId="{4E4D9027-9AB5-4433-9478-D999F0D77119}">
      <dgm:prSet/>
      <dgm:spPr/>
      <dgm:t>
        <a:bodyPr/>
        <a:lstStyle/>
        <a:p>
          <a:endParaRPr kumimoji="1" lang="ja-JP" altLang="en-US" sz="2000">
            <a:latin typeface="HG丸ｺﾞｼｯｸM-PRO" pitchFamily="50" charset="-128"/>
            <a:ea typeface="HG丸ｺﾞｼｯｸM-PRO" pitchFamily="50" charset="-128"/>
          </a:endParaRPr>
        </a:p>
      </dgm:t>
    </dgm:pt>
    <dgm:pt modelId="{2A3FC09B-CA3A-4A16-8BDA-71C7E898B7DB}">
      <dgm:prSet phldrT="[テキスト]" custT="1"/>
      <dgm:spPr/>
      <dgm:t>
        <a:bodyPr vert="eaVert" anchor="ctr" anchorCtr="1"/>
        <a:lstStyle/>
        <a:p>
          <a:r>
            <a:rPr kumimoji="1" lang="ja-JP" altLang="en-US" sz="2000" dirty="0" smtClean="0">
              <a:latin typeface="HG丸ｺﾞｼｯｸM-PRO" pitchFamily="50" charset="-128"/>
              <a:ea typeface="HG丸ｺﾞｼｯｸM-PRO" pitchFamily="50" charset="-128"/>
            </a:rPr>
            <a:t>評価書作成</a:t>
          </a:r>
          <a:endParaRPr kumimoji="1" lang="ja-JP" altLang="en-US" sz="2000" dirty="0">
            <a:latin typeface="HG丸ｺﾞｼｯｸM-PRO" pitchFamily="50" charset="-128"/>
            <a:ea typeface="HG丸ｺﾞｼｯｸM-PRO" pitchFamily="50" charset="-128"/>
          </a:endParaRPr>
        </a:p>
      </dgm:t>
    </dgm:pt>
    <dgm:pt modelId="{107DBBE7-3FD8-402B-A6BF-3E4544952DB7}" type="parTrans" cxnId="{FD1721EF-967D-4C22-A6BD-4E85EE68E954}">
      <dgm:prSet/>
      <dgm:spPr/>
      <dgm:t>
        <a:bodyPr/>
        <a:lstStyle/>
        <a:p>
          <a:endParaRPr kumimoji="1" lang="ja-JP" altLang="en-US" sz="2000">
            <a:latin typeface="HG丸ｺﾞｼｯｸM-PRO" pitchFamily="50" charset="-128"/>
            <a:ea typeface="HG丸ｺﾞｼｯｸM-PRO" pitchFamily="50" charset="-128"/>
          </a:endParaRPr>
        </a:p>
      </dgm:t>
    </dgm:pt>
    <dgm:pt modelId="{7E847966-8F5E-4909-ADE1-E1A68FBF633A}" type="sibTrans" cxnId="{FD1721EF-967D-4C22-A6BD-4E85EE68E954}">
      <dgm:prSet/>
      <dgm:spPr/>
      <dgm:t>
        <a:bodyPr/>
        <a:lstStyle/>
        <a:p>
          <a:endParaRPr kumimoji="1" lang="ja-JP" altLang="en-US" sz="2000">
            <a:latin typeface="HG丸ｺﾞｼｯｸM-PRO" pitchFamily="50" charset="-128"/>
            <a:ea typeface="HG丸ｺﾞｼｯｸM-PRO" pitchFamily="50" charset="-128"/>
          </a:endParaRPr>
        </a:p>
      </dgm:t>
    </dgm:pt>
    <dgm:pt modelId="{58AE09FE-6593-4CD1-AF48-E1CE29F1CE9C}">
      <dgm:prSet phldrT="[テキスト]" custT="1"/>
      <dgm:spPr>
        <a:gradFill rotWithShape="0">
          <a:gsLst>
            <a:gs pos="0">
              <a:srgbClr val="FFB380"/>
            </a:gs>
            <a:gs pos="25000">
              <a:schemeClr val="accent6">
                <a:hueOff val="0"/>
                <a:satOff val="0"/>
                <a:lumOff val="0"/>
                <a:alphaOff val="0"/>
                <a:tint val="96000"/>
                <a:shade val="80000"/>
                <a:satMod val="105000"/>
              </a:schemeClr>
            </a:gs>
            <a:gs pos="38000">
              <a:schemeClr val="accent6">
                <a:hueOff val="0"/>
                <a:satOff val="0"/>
                <a:lumOff val="0"/>
                <a:alphaOff val="0"/>
                <a:tint val="96000"/>
                <a:shade val="59000"/>
                <a:satMod val="120000"/>
              </a:schemeClr>
            </a:gs>
            <a:gs pos="55000">
              <a:schemeClr val="accent6">
                <a:hueOff val="0"/>
                <a:satOff val="0"/>
                <a:lumOff val="0"/>
                <a:alphaOff val="0"/>
                <a:shade val="57000"/>
                <a:satMod val="120000"/>
              </a:schemeClr>
            </a:gs>
            <a:gs pos="80000">
              <a:schemeClr val="accent6">
                <a:hueOff val="0"/>
                <a:satOff val="0"/>
                <a:lumOff val="0"/>
                <a:alphaOff val="0"/>
                <a:shade val="56000"/>
                <a:satMod val="145000"/>
              </a:schemeClr>
            </a:gs>
            <a:gs pos="88000">
              <a:schemeClr val="accent6">
                <a:hueOff val="0"/>
                <a:satOff val="0"/>
                <a:lumOff val="0"/>
                <a:alphaOff val="0"/>
                <a:shade val="63000"/>
                <a:satMod val="160000"/>
              </a:schemeClr>
            </a:gs>
            <a:gs pos="100000">
              <a:schemeClr val="accent6">
                <a:hueOff val="0"/>
                <a:satOff val="0"/>
                <a:lumOff val="0"/>
                <a:alphaOff val="0"/>
                <a:tint val="99555"/>
                <a:satMod val="155000"/>
              </a:schemeClr>
            </a:gs>
          </a:gsLst>
        </a:gradFill>
      </dgm:spPr>
      <dgm:t>
        <a:bodyPr vert="eaVert" anchor="ctr" anchorCtr="1"/>
        <a:lstStyle/>
        <a:p>
          <a:r>
            <a:rPr kumimoji="1" lang="ja-JP" altLang="en-US" sz="2000" dirty="0" smtClean="0">
              <a:latin typeface="HG丸ｺﾞｼｯｸM-PRO" pitchFamily="50" charset="-128"/>
              <a:ea typeface="HG丸ｺﾞｼｯｸM-PRO" pitchFamily="50" charset="-128"/>
            </a:rPr>
            <a:t>実施計画改善</a:t>
          </a:r>
          <a:endParaRPr kumimoji="1" lang="ja-JP" altLang="en-US" sz="2000" dirty="0">
            <a:latin typeface="HG丸ｺﾞｼｯｸM-PRO" pitchFamily="50" charset="-128"/>
            <a:ea typeface="HG丸ｺﾞｼｯｸM-PRO" pitchFamily="50" charset="-128"/>
          </a:endParaRPr>
        </a:p>
      </dgm:t>
    </dgm:pt>
    <dgm:pt modelId="{F90C69DC-35BC-4006-8A4E-C72EBCF243ED}" type="parTrans" cxnId="{7AA66B70-1EE4-42C6-88C4-9B71E8022579}">
      <dgm:prSet/>
      <dgm:spPr/>
      <dgm:t>
        <a:bodyPr/>
        <a:lstStyle/>
        <a:p>
          <a:endParaRPr kumimoji="1" lang="ja-JP" altLang="en-US" sz="2000">
            <a:latin typeface="HG丸ｺﾞｼｯｸM-PRO" pitchFamily="50" charset="-128"/>
            <a:ea typeface="HG丸ｺﾞｼｯｸM-PRO" pitchFamily="50" charset="-128"/>
          </a:endParaRPr>
        </a:p>
      </dgm:t>
    </dgm:pt>
    <dgm:pt modelId="{BC1E5610-F5EB-4819-B5E4-37E546FD896C}" type="sibTrans" cxnId="{7AA66B70-1EE4-42C6-88C4-9B71E8022579}">
      <dgm:prSet/>
      <dgm:spPr/>
      <dgm:t>
        <a:bodyPr/>
        <a:lstStyle/>
        <a:p>
          <a:endParaRPr kumimoji="1" lang="ja-JP" altLang="en-US" sz="2000">
            <a:latin typeface="HG丸ｺﾞｼｯｸM-PRO" pitchFamily="50" charset="-128"/>
            <a:ea typeface="HG丸ｺﾞｼｯｸM-PRO" pitchFamily="50" charset="-128"/>
          </a:endParaRPr>
        </a:p>
      </dgm:t>
    </dgm:pt>
    <dgm:pt modelId="{9CA9D397-A346-4462-A060-DEE4081457EE}">
      <dgm:prSet phldrT="[テキスト]" custT="1"/>
      <dgm:spPr/>
      <dgm:t>
        <a:bodyPr vert="eaVert" anchor="ctr" anchorCtr="1"/>
        <a:lstStyle/>
        <a:p>
          <a:r>
            <a:rPr kumimoji="1" lang="ja-JP" altLang="en-US" sz="2000" dirty="0" smtClean="0">
              <a:latin typeface="HG丸ｺﾞｼｯｸM-PRO" pitchFamily="50" charset="-128"/>
              <a:ea typeface="HG丸ｺﾞｼｯｸM-PRO" pitchFamily="50" charset="-128"/>
            </a:rPr>
            <a:t>事後調査</a:t>
          </a:r>
          <a:endParaRPr kumimoji="1" lang="en-US" altLang="ja-JP" sz="2000" dirty="0" smtClean="0">
            <a:latin typeface="HG丸ｺﾞｼｯｸM-PRO" pitchFamily="50" charset="-128"/>
            <a:ea typeface="HG丸ｺﾞｼｯｸM-PRO" pitchFamily="50" charset="-128"/>
          </a:endParaRPr>
        </a:p>
        <a:p>
          <a:r>
            <a:rPr kumimoji="1" lang="ja-JP" altLang="en-US" sz="2000" dirty="0" smtClean="0">
              <a:latin typeface="HG丸ｺﾞｼｯｸM-PRO" pitchFamily="50" charset="-128"/>
              <a:ea typeface="HG丸ｺﾞｼｯｸM-PRO" pitchFamily="50" charset="-128"/>
            </a:rPr>
            <a:t>事業実施</a:t>
          </a:r>
          <a:endParaRPr kumimoji="1" lang="ja-JP" altLang="en-US" sz="2000" dirty="0">
            <a:latin typeface="HG丸ｺﾞｼｯｸM-PRO" pitchFamily="50" charset="-128"/>
            <a:ea typeface="HG丸ｺﾞｼｯｸM-PRO" pitchFamily="50" charset="-128"/>
          </a:endParaRPr>
        </a:p>
      </dgm:t>
    </dgm:pt>
    <dgm:pt modelId="{6D05E478-9F99-4708-9F52-6C5315EEDC9C}" type="parTrans" cxnId="{5EEE9BB1-4432-4848-84B8-A62AADFEF17C}">
      <dgm:prSet/>
      <dgm:spPr/>
      <dgm:t>
        <a:bodyPr/>
        <a:lstStyle/>
        <a:p>
          <a:endParaRPr kumimoji="1" lang="ja-JP" altLang="en-US" sz="2000">
            <a:latin typeface="HG丸ｺﾞｼｯｸM-PRO" pitchFamily="50" charset="-128"/>
            <a:ea typeface="HG丸ｺﾞｼｯｸM-PRO" pitchFamily="50" charset="-128"/>
          </a:endParaRPr>
        </a:p>
      </dgm:t>
    </dgm:pt>
    <dgm:pt modelId="{F7660CC9-549D-4094-AC92-E3E1B26B4D9F}" type="sibTrans" cxnId="{5EEE9BB1-4432-4848-84B8-A62AADFEF17C}">
      <dgm:prSet/>
      <dgm:spPr/>
      <dgm:t>
        <a:bodyPr/>
        <a:lstStyle/>
        <a:p>
          <a:endParaRPr kumimoji="1" lang="ja-JP" altLang="en-US" sz="2000">
            <a:latin typeface="HG丸ｺﾞｼｯｸM-PRO" pitchFamily="50" charset="-128"/>
            <a:ea typeface="HG丸ｺﾞｼｯｸM-PRO" pitchFamily="50" charset="-128"/>
          </a:endParaRPr>
        </a:p>
      </dgm:t>
    </dgm:pt>
    <dgm:pt modelId="{814254C2-C4E4-4A5F-A059-B6F130316010}" type="pres">
      <dgm:prSet presAssocID="{7098F2CD-ECA9-480F-AB4C-185B798A44FD}" presName="CompostProcess" presStyleCnt="0">
        <dgm:presLayoutVars>
          <dgm:dir/>
          <dgm:resizeHandles val="exact"/>
        </dgm:presLayoutVars>
      </dgm:prSet>
      <dgm:spPr/>
    </dgm:pt>
    <dgm:pt modelId="{BAD29259-F329-4338-A677-57682762E94C}" type="pres">
      <dgm:prSet presAssocID="{7098F2CD-ECA9-480F-AB4C-185B798A44FD}" presName="arrow" presStyleLbl="bgShp" presStyleIdx="0" presStyleCnt="1" custLinFactNeighborX="-1471" custLinFactNeighborY="-36986"/>
      <dgm:spPr>
        <a:gradFill rotWithShape="0">
          <a:gsLst>
            <a:gs pos="0">
              <a:srgbClr val="F3DADA"/>
            </a:gs>
            <a:gs pos="25000">
              <a:schemeClr val="accent2">
                <a:tint val="40000"/>
                <a:hueOff val="0"/>
                <a:satOff val="0"/>
                <a:lumOff val="0"/>
                <a:alphaOff val="0"/>
                <a:tint val="96000"/>
                <a:shade val="80000"/>
                <a:satMod val="105000"/>
              </a:schemeClr>
            </a:gs>
            <a:gs pos="38000">
              <a:schemeClr val="accent2">
                <a:tint val="40000"/>
                <a:hueOff val="0"/>
                <a:satOff val="0"/>
                <a:lumOff val="0"/>
                <a:alphaOff val="0"/>
                <a:tint val="96000"/>
                <a:shade val="59000"/>
                <a:satMod val="120000"/>
              </a:schemeClr>
            </a:gs>
            <a:gs pos="55000">
              <a:schemeClr val="accent2">
                <a:tint val="40000"/>
                <a:hueOff val="0"/>
                <a:satOff val="0"/>
                <a:lumOff val="0"/>
                <a:alphaOff val="0"/>
                <a:shade val="57000"/>
                <a:satMod val="120000"/>
              </a:schemeClr>
            </a:gs>
            <a:gs pos="80000">
              <a:schemeClr val="accent2">
                <a:tint val="40000"/>
                <a:hueOff val="0"/>
                <a:satOff val="0"/>
                <a:lumOff val="0"/>
                <a:alphaOff val="0"/>
                <a:shade val="56000"/>
                <a:satMod val="145000"/>
              </a:schemeClr>
            </a:gs>
            <a:gs pos="88000">
              <a:schemeClr val="accent2">
                <a:tint val="40000"/>
                <a:hueOff val="0"/>
                <a:satOff val="0"/>
                <a:lumOff val="0"/>
                <a:alphaOff val="0"/>
                <a:shade val="63000"/>
                <a:satMod val="160000"/>
              </a:schemeClr>
            </a:gs>
            <a:gs pos="100000">
              <a:schemeClr val="accent2">
                <a:tint val="40000"/>
                <a:hueOff val="0"/>
                <a:satOff val="0"/>
                <a:lumOff val="0"/>
                <a:alphaOff val="0"/>
                <a:tint val="99555"/>
                <a:satMod val="155000"/>
              </a:schemeClr>
            </a:gs>
          </a:gsLst>
        </a:gradFill>
      </dgm:spPr>
    </dgm:pt>
    <dgm:pt modelId="{3CCD9369-61D2-40E5-B9DE-B6468B0144F3}" type="pres">
      <dgm:prSet presAssocID="{7098F2CD-ECA9-480F-AB4C-185B798A44FD}" presName="linearProcess" presStyleCnt="0"/>
      <dgm:spPr/>
    </dgm:pt>
    <dgm:pt modelId="{AAB1DF2B-52BE-4A52-A2F4-9D4379B3F677}" type="pres">
      <dgm:prSet presAssocID="{2E5983B8-3763-4E3A-B365-3D959412B537}" presName="textNode" presStyleLbl="node1" presStyleIdx="0" presStyleCnt="6">
        <dgm:presLayoutVars>
          <dgm:bulletEnabled val="1"/>
        </dgm:presLayoutVars>
      </dgm:prSet>
      <dgm:spPr/>
      <dgm:t>
        <a:bodyPr/>
        <a:lstStyle/>
        <a:p>
          <a:endParaRPr kumimoji="1" lang="ja-JP" altLang="en-US"/>
        </a:p>
      </dgm:t>
    </dgm:pt>
    <dgm:pt modelId="{59E9AEA0-B22B-4303-957A-36F429CD5B44}" type="pres">
      <dgm:prSet presAssocID="{8F4FD832-E568-4CFC-BE0B-2A9FD7941439}" presName="sibTrans" presStyleCnt="0"/>
      <dgm:spPr/>
    </dgm:pt>
    <dgm:pt modelId="{BCC8A315-CB8A-4F2B-8345-D184CD14EB3E}" type="pres">
      <dgm:prSet presAssocID="{015E60CB-DF61-4393-8990-45AF501EDC99}" presName="textNode" presStyleLbl="node1" presStyleIdx="1" presStyleCnt="6" custScaleX="197110" custLinFactNeighborX="9424" custLinFactNeighborY="342">
        <dgm:presLayoutVars>
          <dgm:bulletEnabled val="1"/>
        </dgm:presLayoutVars>
      </dgm:prSet>
      <dgm:spPr/>
      <dgm:t>
        <a:bodyPr/>
        <a:lstStyle/>
        <a:p>
          <a:endParaRPr kumimoji="1" lang="ja-JP" altLang="en-US"/>
        </a:p>
      </dgm:t>
    </dgm:pt>
    <dgm:pt modelId="{A9AF7F91-7A03-4243-8693-E9F57D330989}" type="pres">
      <dgm:prSet presAssocID="{956A7ECE-66A9-4C5C-8F5C-43B4E5DF53F2}" presName="sibTrans" presStyleCnt="0"/>
      <dgm:spPr/>
    </dgm:pt>
    <dgm:pt modelId="{7E846CD7-2AE9-4EB6-9522-D4C5DDC714B4}" type="pres">
      <dgm:prSet presAssocID="{7D97A98F-64C5-44BE-8DC3-7D3102E6A9F3}" presName="textNode" presStyleLbl="node1" presStyleIdx="2" presStyleCnt="6">
        <dgm:presLayoutVars>
          <dgm:bulletEnabled val="1"/>
        </dgm:presLayoutVars>
      </dgm:prSet>
      <dgm:spPr/>
      <dgm:t>
        <a:bodyPr/>
        <a:lstStyle/>
        <a:p>
          <a:endParaRPr kumimoji="1" lang="ja-JP" altLang="en-US"/>
        </a:p>
      </dgm:t>
    </dgm:pt>
    <dgm:pt modelId="{60000336-8E8E-481F-BC87-A9BFFFE31CD6}" type="pres">
      <dgm:prSet presAssocID="{4DC6FAE3-0FAE-4FC3-824B-2F75EFE0C6CC}" presName="sibTrans" presStyleCnt="0"/>
      <dgm:spPr/>
    </dgm:pt>
    <dgm:pt modelId="{E82B4DD0-D62E-459F-98DD-484903244E56}" type="pres">
      <dgm:prSet presAssocID="{2A3FC09B-CA3A-4A16-8BDA-71C7E898B7DB}" presName="textNode" presStyleLbl="node1" presStyleIdx="3" presStyleCnt="6">
        <dgm:presLayoutVars>
          <dgm:bulletEnabled val="1"/>
        </dgm:presLayoutVars>
      </dgm:prSet>
      <dgm:spPr/>
      <dgm:t>
        <a:bodyPr/>
        <a:lstStyle/>
        <a:p>
          <a:endParaRPr kumimoji="1" lang="ja-JP" altLang="en-US"/>
        </a:p>
      </dgm:t>
    </dgm:pt>
    <dgm:pt modelId="{BB5B06D9-B295-43EA-8547-1717D68E9655}" type="pres">
      <dgm:prSet presAssocID="{7E847966-8F5E-4909-ADE1-E1A68FBF633A}" presName="sibTrans" presStyleCnt="0"/>
      <dgm:spPr/>
    </dgm:pt>
    <dgm:pt modelId="{7973D175-DC40-463D-A9D9-AF8EF1600643}" type="pres">
      <dgm:prSet presAssocID="{58AE09FE-6593-4CD1-AF48-E1CE29F1CE9C}" presName="textNode" presStyleLbl="node1" presStyleIdx="4" presStyleCnt="6">
        <dgm:presLayoutVars>
          <dgm:bulletEnabled val="1"/>
        </dgm:presLayoutVars>
      </dgm:prSet>
      <dgm:spPr/>
      <dgm:t>
        <a:bodyPr/>
        <a:lstStyle/>
        <a:p>
          <a:endParaRPr kumimoji="1" lang="ja-JP" altLang="en-US"/>
        </a:p>
      </dgm:t>
    </dgm:pt>
    <dgm:pt modelId="{0A8EABA6-0FFB-4F74-AE1C-E2E6D72300AB}" type="pres">
      <dgm:prSet presAssocID="{BC1E5610-F5EB-4819-B5E4-37E546FD896C}" presName="sibTrans" presStyleCnt="0"/>
      <dgm:spPr/>
    </dgm:pt>
    <dgm:pt modelId="{245C67FF-4189-4575-9A63-78DC0258657E}" type="pres">
      <dgm:prSet presAssocID="{9CA9D397-A346-4462-A060-DEE4081457EE}" presName="textNode" presStyleLbl="node1" presStyleIdx="5" presStyleCnt="6">
        <dgm:presLayoutVars>
          <dgm:bulletEnabled val="1"/>
        </dgm:presLayoutVars>
      </dgm:prSet>
      <dgm:spPr/>
      <dgm:t>
        <a:bodyPr/>
        <a:lstStyle/>
        <a:p>
          <a:endParaRPr kumimoji="1" lang="ja-JP" altLang="en-US"/>
        </a:p>
      </dgm:t>
    </dgm:pt>
  </dgm:ptLst>
  <dgm:cxnLst>
    <dgm:cxn modelId="{B019A8E2-5B09-4B3C-8092-36196DC612CE}" type="presOf" srcId="{2E5983B8-3763-4E3A-B365-3D959412B537}" destId="{AAB1DF2B-52BE-4A52-A2F4-9D4379B3F677}" srcOrd="0" destOrd="0" presId="urn:microsoft.com/office/officeart/2005/8/layout/hProcess9"/>
    <dgm:cxn modelId="{6C2FBE71-3E0A-4F94-B4FF-CBE5FEDC9363}" type="presOf" srcId="{015E60CB-DF61-4393-8990-45AF501EDC99}" destId="{BCC8A315-CB8A-4F2B-8345-D184CD14EB3E}" srcOrd="0" destOrd="0" presId="urn:microsoft.com/office/officeart/2005/8/layout/hProcess9"/>
    <dgm:cxn modelId="{FD1721EF-967D-4C22-A6BD-4E85EE68E954}" srcId="{7098F2CD-ECA9-480F-AB4C-185B798A44FD}" destId="{2A3FC09B-CA3A-4A16-8BDA-71C7E898B7DB}" srcOrd="3" destOrd="0" parTransId="{107DBBE7-3FD8-402B-A6BF-3E4544952DB7}" sibTransId="{7E847966-8F5E-4909-ADE1-E1A68FBF633A}"/>
    <dgm:cxn modelId="{7612ED3F-79F4-4616-84D0-991EB44F7B62}" type="presOf" srcId="{7098F2CD-ECA9-480F-AB4C-185B798A44FD}" destId="{814254C2-C4E4-4A5F-A059-B6F130316010}" srcOrd="0" destOrd="0" presId="urn:microsoft.com/office/officeart/2005/8/layout/hProcess9"/>
    <dgm:cxn modelId="{ADE594D4-0BE9-47BD-88E1-6407B2C3766D}" type="presOf" srcId="{7D97A98F-64C5-44BE-8DC3-7D3102E6A9F3}" destId="{7E846CD7-2AE9-4EB6-9522-D4C5DDC714B4}" srcOrd="0" destOrd="0" presId="urn:microsoft.com/office/officeart/2005/8/layout/hProcess9"/>
    <dgm:cxn modelId="{A18E37C7-3501-4BB2-B55F-F9599C353CFF}" srcId="{7098F2CD-ECA9-480F-AB4C-185B798A44FD}" destId="{2E5983B8-3763-4E3A-B365-3D959412B537}" srcOrd="0" destOrd="0" parTransId="{3013354E-F8D2-4EF1-B04C-FF64B45163A0}" sibTransId="{8F4FD832-E568-4CFC-BE0B-2A9FD7941439}"/>
    <dgm:cxn modelId="{5C712D59-74B5-4EB2-B688-52C3F3396A7E}" type="presOf" srcId="{2A3FC09B-CA3A-4A16-8BDA-71C7E898B7DB}" destId="{E82B4DD0-D62E-459F-98DD-484903244E56}" srcOrd="0" destOrd="0" presId="urn:microsoft.com/office/officeart/2005/8/layout/hProcess9"/>
    <dgm:cxn modelId="{7AA66B70-1EE4-42C6-88C4-9B71E8022579}" srcId="{7098F2CD-ECA9-480F-AB4C-185B798A44FD}" destId="{58AE09FE-6593-4CD1-AF48-E1CE29F1CE9C}" srcOrd="4" destOrd="0" parTransId="{F90C69DC-35BC-4006-8A4E-C72EBCF243ED}" sibTransId="{BC1E5610-F5EB-4819-B5E4-37E546FD896C}"/>
    <dgm:cxn modelId="{00762C9A-917F-4985-989B-BB5349142654}" type="presOf" srcId="{9CA9D397-A346-4462-A060-DEE4081457EE}" destId="{245C67FF-4189-4575-9A63-78DC0258657E}" srcOrd="0" destOrd="0" presId="urn:microsoft.com/office/officeart/2005/8/layout/hProcess9"/>
    <dgm:cxn modelId="{5EEE9BB1-4432-4848-84B8-A62AADFEF17C}" srcId="{7098F2CD-ECA9-480F-AB4C-185B798A44FD}" destId="{9CA9D397-A346-4462-A060-DEE4081457EE}" srcOrd="5" destOrd="0" parTransId="{6D05E478-9F99-4708-9F52-6C5315EEDC9C}" sibTransId="{F7660CC9-549D-4094-AC92-E3E1B26B4D9F}"/>
    <dgm:cxn modelId="{4160C5A8-F9BB-4D83-8B9D-AA19FC33B333}" srcId="{7098F2CD-ECA9-480F-AB4C-185B798A44FD}" destId="{015E60CB-DF61-4393-8990-45AF501EDC99}" srcOrd="1" destOrd="0" parTransId="{03C07221-E487-4AC3-A93A-E974EFE1D2EB}" sibTransId="{956A7ECE-66A9-4C5C-8F5C-43B4E5DF53F2}"/>
    <dgm:cxn modelId="{CD7839C1-1AA6-4D00-BA64-53F1322224E4}" type="presOf" srcId="{58AE09FE-6593-4CD1-AF48-E1CE29F1CE9C}" destId="{7973D175-DC40-463D-A9D9-AF8EF1600643}" srcOrd="0" destOrd="0" presId="urn:microsoft.com/office/officeart/2005/8/layout/hProcess9"/>
    <dgm:cxn modelId="{4E4D9027-9AB5-4433-9478-D999F0D77119}" srcId="{7098F2CD-ECA9-480F-AB4C-185B798A44FD}" destId="{7D97A98F-64C5-44BE-8DC3-7D3102E6A9F3}" srcOrd="2" destOrd="0" parTransId="{FF1FCA56-B176-413D-867E-400EE51C344E}" sibTransId="{4DC6FAE3-0FAE-4FC3-824B-2F75EFE0C6CC}"/>
    <dgm:cxn modelId="{DFC6420C-2F3B-46E5-BE1A-BE61CB282A8A}" type="presParOf" srcId="{814254C2-C4E4-4A5F-A059-B6F130316010}" destId="{BAD29259-F329-4338-A677-57682762E94C}" srcOrd="0" destOrd="0" presId="urn:microsoft.com/office/officeart/2005/8/layout/hProcess9"/>
    <dgm:cxn modelId="{B38B23F3-6670-40C3-B6B8-A2F425C7C889}" type="presParOf" srcId="{814254C2-C4E4-4A5F-A059-B6F130316010}" destId="{3CCD9369-61D2-40E5-B9DE-B6468B0144F3}" srcOrd="1" destOrd="0" presId="urn:microsoft.com/office/officeart/2005/8/layout/hProcess9"/>
    <dgm:cxn modelId="{9A36E029-6C7D-4D53-997D-2389A05B0A57}" type="presParOf" srcId="{3CCD9369-61D2-40E5-B9DE-B6468B0144F3}" destId="{AAB1DF2B-52BE-4A52-A2F4-9D4379B3F677}" srcOrd="0" destOrd="0" presId="urn:microsoft.com/office/officeart/2005/8/layout/hProcess9"/>
    <dgm:cxn modelId="{BFF9A94E-DF23-461E-B453-241D0EE38C12}" type="presParOf" srcId="{3CCD9369-61D2-40E5-B9DE-B6468B0144F3}" destId="{59E9AEA0-B22B-4303-957A-36F429CD5B44}" srcOrd="1" destOrd="0" presId="urn:microsoft.com/office/officeart/2005/8/layout/hProcess9"/>
    <dgm:cxn modelId="{D6ABA0D7-EE9E-4701-B21A-4590F0EE0646}" type="presParOf" srcId="{3CCD9369-61D2-40E5-B9DE-B6468B0144F3}" destId="{BCC8A315-CB8A-4F2B-8345-D184CD14EB3E}" srcOrd="2" destOrd="0" presId="urn:microsoft.com/office/officeart/2005/8/layout/hProcess9"/>
    <dgm:cxn modelId="{DE4E987A-C842-4BE3-B85F-EA1FD49F2F26}" type="presParOf" srcId="{3CCD9369-61D2-40E5-B9DE-B6468B0144F3}" destId="{A9AF7F91-7A03-4243-8693-E9F57D330989}" srcOrd="3" destOrd="0" presId="urn:microsoft.com/office/officeart/2005/8/layout/hProcess9"/>
    <dgm:cxn modelId="{153A1494-A7B4-442D-A355-7482556DB1EB}" type="presParOf" srcId="{3CCD9369-61D2-40E5-B9DE-B6468B0144F3}" destId="{7E846CD7-2AE9-4EB6-9522-D4C5DDC714B4}" srcOrd="4" destOrd="0" presId="urn:microsoft.com/office/officeart/2005/8/layout/hProcess9"/>
    <dgm:cxn modelId="{76CE61FC-2EF6-44E9-A8A5-4A991270FB3E}" type="presParOf" srcId="{3CCD9369-61D2-40E5-B9DE-B6468B0144F3}" destId="{60000336-8E8E-481F-BC87-A9BFFFE31CD6}" srcOrd="5" destOrd="0" presId="urn:microsoft.com/office/officeart/2005/8/layout/hProcess9"/>
    <dgm:cxn modelId="{5DA9508D-4A30-4A52-9936-E92E57BEBF6B}" type="presParOf" srcId="{3CCD9369-61D2-40E5-B9DE-B6468B0144F3}" destId="{E82B4DD0-D62E-459F-98DD-484903244E56}" srcOrd="6" destOrd="0" presId="urn:microsoft.com/office/officeart/2005/8/layout/hProcess9"/>
    <dgm:cxn modelId="{36A1E96A-FC9B-4026-94B6-45463E679645}" type="presParOf" srcId="{3CCD9369-61D2-40E5-B9DE-B6468B0144F3}" destId="{BB5B06D9-B295-43EA-8547-1717D68E9655}" srcOrd="7" destOrd="0" presId="urn:microsoft.com/office/officeart/2005/8/layout/hProcess9"/>
    <dgm:cxn modelId="{34DCF7E3-A037-4946-8C2A-05E658AFE911}" type="presParOf" srcId="{3CCD9369-61D2-40E5-B9DE-B6468B0144F3}" destId="{7973D175-DC40-463D-A9D9-AF8EF1600643}" srcOrd="8" destOrd="0" presId="urn:microsoft.com/office/officeart/2005/8/layout/hProcess9"/>
    <dgm:cxn modelId="{0AD15A5F-C4AB-4E6A-A9B1-82EF4471E96D}" type="presParOf" srcId="{3CCD9369-61D2-40E5-B9DE-B6468B0144F3}" destId="{0A8EABA6-0FFB-4F74-AE1C-E2E6D72300AB}" srcOrd="9" destOrd="0" presId="urn:microsoft.com/office/officeart/2005/8/layout/hProcess9"/>
    <dgm:cxn modelId="{7C7FCC5A-3F45-4EF1-9600-14A4EDF510AC}" type="presParOf" srcId="{3CCD9369-61D2-40E5-B9DE-B6468B0144F3}" destId="{245C67FF-4189-4575-9A63-78DC0258657E}"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253ADB1-E7F8-46E4-9236-7BCA3BDF3263}" type="doc">
      <dgm:prSet loTypeId="urn:microsoft.com/office/officeart/2005/8/layout/chevron1" loCatId="process" qsTypeId="urn:microsoft.com/office/officeart/2005/8/quickstyle/3d2" qsCatId="3D" csTypeId="urn:microsoft.com/office/officeart/2005/8/colors/accent1_2" csCatId="accent1" phldr="1"/>
      <dgm:spPr/>
    </dgm:pt>
    <dgm:pt modelId="{0AEAF139-1E90-4EC5-8937-65ABEF64727D}">
      <dgm:prSet phldrT="[テキスト]" custT="1"/>
      <dgm:spPr/>
      <dgm:t>
        <a:bodyPr vert="eaVert"/>
        <a:lstStyle/>
        <a:p>
          <a:r>
            <a:rPr kumimoji="1" lang="ja-JP" altLang="en-US" sz="2000" dirty="0" smtClean="0">
              <a:latin typeface="HG丸ｺﾞｼｯｸM-PRO" pitchFamily="50" charset="-128"/>
              <a:ea typeface="HG丸ｺﾞｼｯｸM-PRO" pitchFamily="50" charset="-128"/>
            </a:rPr>
            <a:t>調査</a:t>
          </a:r>
          <a:endParaRPr kumimoji="1" lang="ja-JP" altLang="en-US" sz="2000" dirty="0">
            <a:latin typeface="HG丸ｺﾞｼｯｸM-PRO" pitchFamily="50" charset="-128"/>
            <a:ea typeface="HG丸ｺﾞｼｯｸM-PRO" pitchFamily="50" charset="-128"/>
          </a:endParaRPr>
        </a:p>
      </dgm:t>
    </dgm:pt>
    <dgm:pt modelId="{F7AC0332-5551-4B38-9949-EF68973F34D9}" type="parTrans" cxnId="{5BA1FAD4-C48A-490C-BBA7-C4FCB058894D}">
      <dgm:prSet/>
      <dgm:spPr/>
      <dgm:t>
        <a:bodyPr/>
        <a:lstStyle/>
        <a:p>
          <a:endParaRPr kumimoji="1" lang="ja-JP" altLang="en-US"/>
        </a:p>
      </dgm:t>
    </dgm:pt>
    <dgm:pt modelId="{229D142C-6473-4C15-A5CB-9DA496F998F0}" type="sibTrans" cxnId="{5BA1FAD4-C48A-490C-BBA7-C4FCB058894D}">
      <dgm:prSet/>
      <dgm:spPr/>
      <dgm:t>
        <a:bodyPr/>
        <a:lstStyle/>
        <a:p>
          <a:endParaRPr kumimoji="1" lang="ja-JP" altLang="en-US"/>
        </a:p>
      </dgm:t>
    </dgm:pt>
    <dgm:pt modelId="{C27DA8A0-4F59-4FD2-9B25-288898B65F84}">
      <dgm:prSet phldrT="[テキスト]" custT="1"/>
      <dgm:spPr/>
      <dgm:t>
        <a:bodyPr vert="eaVert"/>
        <a:lstStyle/>
        <a:p>
          <a:r>
            <a:rPr kumimoji="1" lang="ja-JP" altLang="en-US" sz="2000" dirty="0" smtClean="0">
              <a:latin typeface="HG丸ｺﾞｼｯｸM-PRO" pitchFamily="50" charset="-128"/>
              <a:ea typeface="HG丸ｺﾞｼｯｸM-PRO" pitchFamily="50" charset="-128"/>
            </a:rPr>
            <a:t>予測</a:t>
          </a:r>
          <a:endParaRPr kumimoji="1" lang="ja-JP" altLang="en-US" sz="2000" dirty="0">
            <a:latin typeface="HG丸ｺﾞｼｯｸM-PRO" pitchFamily="50" charset="-128"/>
            <a:ea typeface="HG丸ｺﾞｼｯｸM-PRO" pitchFamily="50" charset="-128"/>
          </a:endParaRPr>
        </a:p>
      </dgm:t>
    </dgm:pt>
    <dgm:pt modelId="{555042DB-0782-4B9B-89D0-976D314750B4}" type="parTrans" cxnId="{9D58914A-61C0-403D-890C-35540C9BFCE4}">
      <dgm:prSet/>
      <dgm:spPr/>
      <dgm:t>
        <a:bodyPr/>
        <a:lstStyle/>
        <a:p>
          <a:endParaRPr kumimoji="1" lang="ja-JP" altLang="en-US"/>
        </a:p>
      </dgm:t>
    </dgm:pt>
    <dgm:pt modelId="{9D189D8C-A5C3-4065-927A-B63E47173D71}" type="sibTrans" cxnId="{9D58914A-61C0-403D-890C-35540C9BFCE4}">
      <dgm:prSet/>
      <dgm:spPr/>
      <dgm:t>
        <a:bodyPr/>
        <a:lstStyle/>
        <a:p>
          <a:endParaRPr kumimoji="1" lang="ja-JP" altLang="en-US"/>
        </a:p>
      </dgm:t>
    </dgm:pt>
    <dgm:pt modelId="{318E31EA-AF4C-438B-9DC6-A8A06117CF3E}">
      <dgm:prSet phldrT="[テキスト]" custT="1"/>
      <dgm:spPr/>
      <dgm:t>
        <a:bodyPr vert="eaVert"/>
        <a:lstStyle/>
        <a:p>
          <a:r>
            <a:rPr kumimoji="1" lang="ja-JP" altLang="en-US" sz="2000" dirty="0" smtClean="0">
              <a:latin typeface="HG丸ｺﾞｼｯｸM-PRO" pitchFamily="50" charset="-128"/>
              <a:ea typeface="HG丸ｺﾞｼｯｸM-PRO" pitchFamily="50" charset="-128"/>
            </a:rPr>
            <a:t>評価</a:t>
          </a:r>
          <a:endParaRPr kumimoji="1" lang="ja-JP" altLang="en-US" sz="2000" dirty="0">
            <a:latin typeface="HG丸ｺﾞｼｯｸM-PRO" pitchFamily="50" charset="-128"/>
            <a:ea typeface="HG丸ｺﾞｼｯｸM-PRO" pitchFamily="50" charset="-128"/>
          </a:endParaRPr>
        </a:p>
      </dgm:t>
    </dgm:pt>
    <dgm:pt modelId="{A4C941BB-3FED-4349-B4CA-6FF3424E1638}" type="parTrans" cxnId="{F6D45FFC-9DD2-423E-8660-59EE91500624}">
      <dgm:prSet/>
      <dgm:spPr/>
      <dgm:t>
        <a:bodyPr/>
        <a:lstStyle/>
        <a:p>
          <a:endParaRPr kumimoji="1" lang="ja-JP" altLang="en-US"/>
        </a:p>
      </dgm:t>
    </dgm:pt>
    <dgm:pt modelId="{4D59148C-6C47-4B5C-B46E-1DE3BBBD5A91}" type="sibTrans" cxnId="{F6D45FFC-9DD2-423E-8660-59EE91500624}">
      <dgm:prSet/>
      <dgm:spPr/>
      <dgm:t>
        <a:bodyPr/>
        <a:lstStyle/>
        <a:p>
          <a:endParaRPr kumimoji="1" lang="ja-JP" altLang="en-US"/>
        </a:p>
      </dgm:t>
    </dgm:pt>
    <dgm:pt modelId="{19E54938-2630-41A8-B5B7-0B7CAE666C54}" type="pres">
      <dgm:prSet presAssocID="{6253ADB1-E7F8-46E4-9236-7BCA3BDF3263}" presName="Name0" presStyleCnt="0">
        <dgm:presLayoutVars>
          <dgm:dir/>
          <dgm:animLvl val="lvl"/>
          <dgm:resizeHandles val="exact"/>
        </dgm:presLayoutVars>
      </dgm:prSet>
      <dgm:spPr/>
    </dgm:pt>
    <dgm:pt modelId="{410DAC15-D94E-435A-9AE3-F25E38E29BD7}" type="pres">
      <dgm:prSet presAssocID="{0AEAF139-1E90-4EC5-8937-65ABEF64727D}" presName="parTxOnly" presStyleLbl="node1" presStyleIdx="0" presStyleCnt="3" custScaleY="296328" custLinFactNeighborX="76736">
        <dgm:presLayoutVars>
          <dgm:chMax val="0"/>
          <dgm:chPref val="0"/>
          <dgm:bulletEnabled val="1"/>
        </dgm:presLayoutVars>
      </dgm:prSet>
      <dgm:spPr/>
      <dgm:t>
        <a:bodyPr/>
        <a:lstStyle/>
        <a:p>
          <a:endParaRPr kumimoji="1" lang="ja-JP" altLang="en-US"/>
        </a:p>
      </dgm:t>
    </dgm:pt>
    <dgm:pt modelId="{6AD2B5B7-B55A-4583-84CB-5FEE1DC13A93}" type="pres">
      <dgm:prSet presAssocID="{229D142C-6473-4C15-A5CB-9DA496F998F0}" presName="parTxOnlySpace" presStyleCnt="0"/>
      <dgm:spPr/>
    </dgm:pt>
    <dgm:pt modelId="{5376E61F-E6C7-4469-BFB6-84788961E10E}" type="pres">
      <dgm:prSet presAssocID="{C27DA8A0-4F59-4FD2-9B25-288898B65F84}" presName="parTxOnly" presStyleLbl="node1" presStyleIdx="1" presStyleCnt="3" custScaleY="296328">
        <dgm:presLayoutVars>
          <dgm:chMax val="0"/>
          <dgm:chPref val="0"/>
          <dgm:bulletEnabled val="1"/>
        </dgm:presLayoutVars>
      </dgm:prSet>
      <dgm:spPr/>
      <dgm:t>
        <a:bodyPr/>
        <a:lstStyle/>
        <a:p>
          <a:endParaRPr kumimoji="1" lang="ja-JP" altLang="en-US"/>
        </a:p>
      </dgm:t>
    </dgm:pt>
    <dgm:pt modelId="{A2AE6992-DCF2-4FB7-8CB1-17C87F9FE18E}" type="pres">
      <dgm:prSet presAssocID="{9D189D8C-A5C3-4065-927A-B63E47173D71}" presName="parTxOnlySpace" presStyleCnt="0"/>
      <dgm:spPr/>
    </dgm:pt>
    <dgm:pt modelId="{5F4721BC-42D9-478A-BD9E-23ABE7DA8CF8}" type="pres">
      <dgm:prSet presAssocID="{318E31EA-AF4C-438B-9DC6-A8A06117CF3E}" presName="parTxOnly" presStyleLbl="node1" presStyleIdx="2" presStyleCnt="3" custScaleY="296328" custLinFactNeighborX="-76733">
        <dgm:presLayoutVars>
          <dgm:chMax val="0"/>
          <dgm:chPref val="0"/>
          <dgm:bulletEnabled val="1"/>
        </dgm:presLayoutVars>
      </dgm:prSet>
      <dgm:spPr/>
      <dgm:t>
        <a:bodyPr/>
        <a:lstStyle/>
        <a:p>
          <a:endParaRPr kumimoji="1" lang="ja-JP" altLang="en-US"/>
        </a:p>
      </dgm:t>
    </dgm:pt>
  </dgm:ptLst>
  <dgm:cxnLst>
    <dgm:cxn modelId="{F6D45FFC-9DD2-423E-8660-59EE91500624}" srcId="{6253ADB1-E7F8-46E4-9236-7BCA3BDF3263}" destId="{318E31EA-AF4C-438B-9DC6-A8A06117CF3E}" srcOrd="2" destOrd="0" parTransId="{A4C941BB-3FED-4349-B4CA-6FF3424E1638}" sibTransId="{4D59148C-6C47-4B5C-B46E-1DE3BBBD5A91}"/>
    <dgm:cxn modelId="{9D58914A-61C0-403D-890C-35540C9BFCE4}" srcId="{6253ADB1-E7F8-46E4-9236-7BCA3BDF3263}" destId="{C27DA8A0-4F59-4FD2-9B25-288898B65F84}" srcOrd="1" destOrd="0" parTransId="{555042DB-0782-4B9B-89D0-976D314750B4}" sibTransId="{9D189D8C-A5C3-4065-927A-B63E47173D71}"/>
    <dgm:cxn modelId="{2491F703-B666-4A10-BAFB-9DCE8242C18C}" type="presOf" srcId="{0AEAF139-1E90-4EC5-8937-65ABEF64727D}" destId="{410DAC15-D94E-435A-9AE3-F25E38E29BD7}" srcOrd="0" destOrd="0" presId="urn:microsoft.com/office/officeart/2005/8/layout/chevron1"/>
    <dgm:cxn modelId="{5BA1FAD4-C48A-490C-BBA7-C4FCB058894D}" srcId="{6253ADB1-E7F8-46E4-9236-7BCA3BDF3263}" destId="{0AEAF139-1E90-4EC5-8937-65ABEF64727D}" srcOrd="0" destOrd="0" parTransId="{F7AC0332-5551-4B38-9949-EF68973F34D9}" sibTransId="{229D142C-6473-4C15-A5CB-9DA496F998F0}"/>
    <dgm:cxn modelId="{00353F41-0F81-4964-82AE-1D2C062EB68B}" type="presOf" srcId="{6253ADB1-E7F8-46E4-9236-7BCA3BDF3263}" destId="{19E54938-2630-41A8-B5B7-0B7CAE666C54}" srcOrd="0" destOrd="0" presId="urn:microsoft.com/office/officeart/2005/8/layout/chevron1"/>
    <dgm:cxn modelId="{30C950C2-49D0-4ECC-BFE9-24AD60D2E923}" type="presOf" srcId="{318E31EA-AF4C-438B-9DC6-A8A06117CF3E}" destId="{5F4721BC-42D9-478A-BD9E-23ABE7DA8CF8}" srcOrd="0" destOrd="0" presId="urn:microsoft.com/office/officeart/2005/8/layout/chevron1"/>
    <dgm:cxn modelId="{3FF14391-72BD-4B05-8C78-4127B86A77D3}" type="presOf" srcId="{C27DA8A0-4F59-4FD2-9B25-288898B65F84}" destId="{5376E61F-E6C7-4469-BFB6-84788961E10E}" srcOrd="0" destOrd="0" presId="urn:microsoft.com/office/officeart/2005/8/layout/chevron1"/>
    <dgm:cxn modelId="{868AC3AC-9367-444B-BCA6-3C4F3F8AB5AA}" type="presParOf" srcId="{19E54938-2630-41A8-B5B7-0B7CAE666C54}" destId="{410DAC15-D94E-435A-9AE3-F25E38E29BD7}" srcOrd="0" destOrd="0" presId="urn:microsoft.com/office/officeart/2005/8/layout/chevron1"/>
    <dgm:cxn modelId="{63AEFB32-498D-4982-9737-225E88A1CCAF}" type="presParOf" srcId="{19E54938-2630-41A8-B5B7-0B7CAE666C54}" destId="{6AD2B5B7-B55A-4583-84CB-5FEE1DC13A93}" srcOrd="1" destOrd="0" presId="urn:microsoft.com/office/officeart/2005/8/layout/chevron1"/>
    <dgm:cxn modelId="{F9BCDCD9-EB76-4B20-B6C4-9A75A6E820E4}" type="presParOf" srcId="{19E54938-2630-41A8-B5B7-0B7CAE666C54}" destId="{5376E61F-E6C7-4469-BFB6-84788961E10E}" srcOrd="2" destOrd="0" presId="urn:microsoft.com/office/officeart/2005/8/layout/chevron1"/>
    <dgm:cxn modelId="{F3994E33-711F-4F6B-ADFF-6A526F41FCE6}" type="presParOf" srcId="{19E54938-2630-41A8-B5B7-0B7CAE666C54}" destId="{A2AE6992-DCF2-4FB7-8CB1-17C87F9FE18E}" srcOrd="3" destOrd="0" presId="urn:microsoft.com/office/officeart/2005/8/layout/chevron1"/>
    <dgm:cxn modelId="{5D12F1EE-1517-41E4-9D10-58A74C07EBB3}" type="presParOf" srcId="{19E54938-2630-41A8-B5B7-0B7CAE666C54}" destId="{5F4721BC-42D9-478A-BD9E-23ABE7DA8CF8}"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15E6D0CC-A39F-42FC-B5F0-517306CAF319}" type="datetimeFigureOut">
              <a:rPr kumimoji="1" lang="ja-JP" altLang="en-US" smtClean="0"/>
              <a:pPr/>
              <a:t>2014/3/26</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D1EB8AA8-4B75-4DF0-A2CE-596036925114}" type="slidenum">
              <a:rPr kumimoji="1" lang="ja-JP" altLang="en-US" smtClean="0"/>
              <a:pPr/>
              <a:t>‹#›</a:t>
            </a:fld>
            <a:endParaRPr kumimoji="1" lang="ja-JP" altLang="en-US"/>
          </a:p>
        </p:txBody>
      </p:sp>
    </p:spTree>
    <p:extLst>
      <p:ext uri="{BB962C8B-B14F-4D97-AF65-F5344CB8AC3E}">
        <p14:creationId xmlns:p14="http://schemas.microsoft.com/office/powerpoint/2010/main" val="2561014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E1D09DD-2CBA-444D-BD13-B9BF22821BA3}" type="datetimeFigureOut">
              <a:rPr kumimoji="1" lang="ja-JP" altLang="en-US" smtClean="0"/>
              <a:pPr/>
              <a:t>2014/3/26</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3451A48-B794-4ACA-8FFD-DEDD5EF528F8}" type="slidenum">
              <a:rPr kumimoji="1" lang="ja-JP" altLang="en-US" smtClean="0"/>
              <a:pPr/>
              <a:t>‹#›</a:t>
            </a:fld>
            <a:endParaRPr kumimoji="1" lang="ja-JP" altLang="en-US"/>
          </a:p>
        </p:txBody>
      </p:sp>
    </p:spTree>
    <p:extLst>
      <p:ext uri="{BB962C8B-B14F-4D97-AF65-F5344CB8AC3E}">
        <p14:creationId xmlns:p14="http://schemas.microsoft.com/office/powerpoint/2010/main" val="3844221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a:t>
            </a:fld>
            <a:endParaRPr kumimoji="1" lang="ja-JP" altLang="en-US" dirty="0"/>
          </a:p>
        </p:txBody>
      </p:sp>
    </p:spTree>
    <p:extLst>
      <p:ext uri="{BB962C8B-B14F-4D97-AF65-F5344CB8AC3E}">
        <p14:creationId xmlns:p14="http://schemas.microsoft.com/office/powerpoint/2010/main" val="1848861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「循環型社会形成推進基本法」とは，</a:t>
            </a:r>
            <a:endParaRPr kumimoji="1" lang="en-US" altLang="ja-JP" dirty="0" smtClean="0"/>
          </a:p>
          <a:p>
            <a:endParaRPr kumimoji="1" lang="en-US" altLang="ja-JP" dirty="0" smtClean="0"/>
          </a:p>
          <a:p>
            <a:r>
              <a:rPr kumimoji="1" lang="ja-JP" altLang="en-US" dirty="0" smtClean="0"/>
              <a:t>　大量生産・大量消費・大量廃棄型の　経済社会から，</a:t>
            </a:r>
            <a:endParaRPr kumimoji="1" lang="en-US" altLang="ja-JP" dirty="0" smtClean="0"/>
          </a:p>
          <a:p>
            <a:r>
              <a:rPr kumimoji="1" lang="ja-JP" altLang="en-US" dirty="0" smtClean="0"/>
              <a:t>　資源消費が　抑制されて</a:t>
            </a:r>
            <a:endParaRPr kumimoji="1" lang="en-US" altLang="ja-JP" dirty="0" smtClean="0"/>
          </a:p>
          <a:p>
            <a:r>
              <a:rPr kumimoji="1" lang="ja-JP" altLang="en-US" dirty="0" smtClean="0"/>
              <a:t>　環境への　負荷が少ない　循環型社会の形成を　目指すものであり，</a:t>
            </a:r>
            <a:endParaRPr kumimoji="1" lang="en-US" altLang="ja-JP" dirty="0" smtClean="0"/>
          </a:p>
          <a:p>
            <a:endParaRPr kumimoji="1" lang="en-US" altLang="ja-JP" dirty="0" smtClean="0"/>
          </a:p>
          <a:p>
            <a:r>
              <a:rPr kumimoji="1" lang="ja-JP" altLang="en-US" dirty="0" smtClean="0"/>
              <a:t>　循環型社会の　形成を推進する</a:t>
            </a:r>
            <a:endParaRPr kumimoji="1" lang="en-US" altLang="ja-JP" dirty="0" smtClean="0"/>
          </a:p>
          <a:p>
            <a:r>
              <a:rPr kumimoji="1" lang="ja-JP" altLang="en-US" dirty="0" smtClean="0"/>
              <a:t>　基本的な　枠組みとなる　法律である。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10</a:t>
            </a:fld>
            <a:endParaRPr kumimoji="1" lang="ja-JP" altLang="en-US" dirty="0"/>
          </a:p>
        </p:txBody>
      </p:sp>
    </p:spTree>
    <p:extLst>
      <p:ext uri="{BB962C8B-B14F-4D97-AF65-F5344CB8AC3E}">
        <p14:creationId xmlns:p14="http://schemas.microsoft.com/office/powerpoint/2010/main" val="1334090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今までの　環境への　負荷が　大きい社会から</a:t>
            </a:r>
            <a:endParaRPr kumimoji="1" lang="en-US" altLang="ja-JP" dirty="0" smtClean="0"/>
          </a:p>
          <a:p>
            <a:endParaRPr kumimoji="1" lang="en-US" altLang="ja-JP" dirty="0" smtClean="0"/>
          </a:p>
          <a:p>
            <a:r>
              <a:rPr kumimoji="1" lang="ja-JP" altLang="en-US" dirty="0" smtClean="0"/>
              <a:t>　後で説明する　</a:t>
            </a:r>
            <a:r>
              <a:rPr kumimoji="1" lang="en-US" altLang="ja-JP" dirty="0" smtClean="0"/>
              <a:t>3R(</a:t>
            </a:r>
            <a:r>
              <a:rPr kumimoji="1" lang="en-US" altLang="ja-JP" dirty="0" err="1" smtClean="0"/>
              <a:t>Reduce,Reuse,Recycle</a:t>
            </a:r>
            <a:r>
              <a:rPr kumimoji="1" lang="en-US" altLang="ja-JP" dirty="0" smtClean="0"/>
              <a:t>)</a:t>
            </a:r>
            <a:r>
              <a:rPr kumimoji="1" lang="ja-JP" altLang="en-US" dirty="0" smtClean="0"/>
              <a:t>の　実施や</a:t>
            </a:r>
            <a:endParaRPr kumimoji="1" lang="en-US" altLang="ja-JP" dirty="0" smtClean="0"/>
          </a:p>
          <a:p>
            <a:r>
              <a:rPr kumimoji="1" lang="ja-JP" altLang="en-US" dirty="0" smtClean="0"/>
              <a:t>　資源を　循環させることで</a:t>
            </a:r>
            <a:endParaRPr kumimoji="1" lang="en-US" altLang="ja-JP" dirty="0" smtClean="0"/>
          </a:p>
          <a:p>
            <a:r>
              <a:rPr kumimoji="1" lang="ja-JP" altLang="en-US" dirty="0" smtClean="0"/>
              <a:t>　環境の負荷を　減らすことを　目指した法律　である。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11</a:t>
            </a:fld>
            <a:endParaRPr kumimoji="1" lang="ja-JP" altLang="en-US" dirty="0"/>
          </a:p>
        </p:txBody>
      </p:sp>
    </p:spTree>
    <p:extLst>
      <p:ext uri="{BB962C8B-B14F-4D97-AF65-F5344CB8AC3E}">
        <p14:creationId xmlns:p14="http://schemas.microsoft.com/office/powerpoint/2010/main" val="502594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b="0" kern="1200" dirty="0" smtClean="0">
                <a:solidFill>
                  <a:schemeClr val="tx1"/>
                </a:solidFill>
                <a:effectLst/>
                <a:latin typeface="+mn-ea"/>
                <a:ea typeface="+mn-ea"/>
                <a:cs typeface="+mn-cs"/>
              </a:rPr>
              <a:t>処理の「優先順位」が　初めて法定化され，</a:t>
            </a:r>
            <a:endParaRPr kumimoji="1" lang="en-US" altLang="ja-JP" sz="1200" b="0" kern="1200" dirty="0" smtClean="0">
              <a:solidFill>
                <a:schemeClr val="tx1"/>
              </a:solidFill>
              <a:effectLst/>
              <a:latin typeface="+mn-ea"/>
              <a:ea typeface="+mn-ea"/>
              <a:cs typeface="+mn-cs"/>
            </a:endParaRPr>
          </a:p>
          <a:p>
            <a:endParaRPr kumimoji="1" lang="en-US" altLang="ja-JP" dirty="0" smtClean="0"/>
          </a:p>
          <a:p>
            <a:r>
              <a:rPr kumimoji="1" lang="ja-JP" altLang="en-US" dirty="0" smtClean="0"/>
              <a:t>その順位は，</a:t>
            </a:r>
            <a:endParaRPr kumimoji="1" lang="en-US" altLang="ja-JP" dirty="0" smtClean="0"/>
          </a:p>
          <a:p>
            <a:endParaRPr kumimoji="1" lang="en-US" altLang="ja-JP" dirty="0" smtClean="0"/>
          </a:p>
          <a:p>
            <a:r>
              <a:rPr kumimoji="1" lang="ja-JP" altLang="en-US" sz="1200" kern="1200" dirty="0" smtClean="0">
                <a:solidFill>
                  <a:schemeClr val="tx1"/>
                </a:solidFill>
                <a:effectLst/>
                <a:latin typeface="+mn-lt"/>
                <a:ea typeface="+mn-ea"/>
                <a:cs typeface="+mn-cs"/>
              </a:rPr>
              <a:t>　①</a:t>
            </a:r>
            <a:r>
              <a:rPr kumimoji="1" lang="zh-TW" altLang="en-US" sz="1200" kern="1200" dirty="0" smtClean="0">
                <a:solidFill>
                  <a:schemeClr val="tx1"/>
                </a:solidFill>
                <a:effectLst/>
                <a:latin typeface="+mn-lt"/>
                <a:ea typeface="+mn-ea"/>
                <a:cs typeface="+mn-cs"/>
              </a:rPr>
              <a:t>発生抑制</a:t>
            </a:r>
            <a:r>
              <a:rPr kumimoji="1" lang="ja-JP" altLang="en-US"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Reduce</a:t>
            </a:r>
            <a:r>
              <a:rPr kumimoji="1" lang="ja-JP" altLang="en-US" sz="1200" kern="1200" dirty="0" smtClean="0">
                <a:solidFill>
                  <a:schemeClr val="tx1"/>
                </a:solidFill>
                <a:effectLst/>
                <a:latin typeface="+mn-lt"/>
                <a:ea typeface="+mn-ea"/>
                <a:cs typeface="+mn-cs"/>
              </a:rPr>
              <a:t>）</a:t>
            </a:r>
            <a:endParaRPr kumimoji="1" lang="en-US" altLang="zh-TW"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②</a:t>
            </a:r>
            <a:r>
              <a:rPr kumimoji="1" lang="zh-TW" altLang="en-US" sz="1200" kern="1200" dirty="0" smtClean="0">
                <a:solidFill>
                  <a:schemeClr val="tx1"/>
                </a:solidFill>
                <a:effectLst/>
                <a:latin typeface="+mn-lt"/>
                <a:ea typeface="+mn-ea"/>
                <a:cs typeface="+mn-cs"/>
              </a:rPr>
              <a:t>再使用</a:t>
            </a:r>
            <a:r>
              <a:rPr kumimoji="1" lang="ja-JP" altLang="en-US"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Reuse</a:t>
            </a:r>
            <a:r>
              <a:rPr kumimoji="1" lang="ja-JP" altLang="en-US" sz="1200" kern="1200" dirty="0" smtClean="0">
                <a:solidFill>
                  <a:schemeClr val="tx1"/>
                </a:solidFill>
                <a:effectLst/>
                <a:latin typeface="+mn-lt"/>
                <a:ea typeface="+mn-ea"/>
                <a:cs typeface="+mn-cs"/>
              </a:rPr>
              <a:t>）</a:t>
            </a:r>
            <a:endParaRPr kumimoji="1" lang="en-US" altLang="zh-TW"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③</a:t>
            </a:r>
            <a:r>
              <a:rPr kumimoji="1" lang="zh-TW" altLang="en-US" sz="1200" kern="1200" dirty="0" smtClean="0">
                <a:solidFill>
                  <a:schemeClr val="tx1"/>
                </a:solidFill>
                <a:effectLst/>
                <a:latin typeface="+mn-lt"/>
                <a:ea typeface="+mn-ea"/>
                <a:cs typeface="+mn-cs"/>
              </a:rPr>
              <a:t>再生利用</a:t>
            </a:r>
            <a:r>
              <a:rPr kumimoji="1" lang="ja-JP" altLang="en-US"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Recycle</a:t>
            </a:r>
            <a:r>
              <a:rPr kumimoji="1" lang="ja-JP" altLang="en-US" sz="1200" kern="1200" dirty="0" smtClean="0">
                <a:solidFill>
                  <a:schemeClr val="tx1"/>
                </a:solidFill>
                <a:effectLst/>
                <a:latin typeface="+mn-lt"/>
                <a:ea typeface="+mn-ea"/>
                <a:cs typeface="+mn-cs"/>
              </a:rPr>
              <a:t>）</a:t>
            </a:r>
            <a:endParaRPr kumimoji="1" lang="en-US" altLang="zh-TW"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④</a:t>
            </a:r>
            <a:r>
              <a:rPr kumimoji="1" lang="zh-TW" altLang="en-US" sz="1200" kern="1200" dirty="0" smtClean="0">
                <a:solidFill>
                  <a:schemeClr val="tx1"/>
                </a:solidFill>
                <a:effectLst/>
                <a:latin typeface="+mn-lt"/>
                <a:ea typeface="+mn-ea"/>
                <a:cs typeface="+mn-cs"/>
              </a:rPr>
              <a:t>熱回収</a:t>
            </a:r>
            <a:endParaRPr kumimoji="1" lang="en-US" altLang="zh-TW"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⑤</a:t>
            </a:r>
            <a:r>
              <a:rPr kumimoji="1" lang="zh-TW" altLang="en-US" sz="1200" kern="1200" dirty="0" smtClean="0">
                <a:solidFill>
                  <a:schemeClr val="tx1"/>
                </a:solidFill>
                <a:effectLst/>
                <a:latin typeface="+mn-lt"/>
                <a:ea typeface="+mn-ea"/>
                <a:cs typeface="+mn-cs"/>
              </a:rPr>
              <a:t>適正処分</a:t>
            </a:r>
            <a:endParaRPr kumimoji="1" lang="en-US" altLang="zh-TW" sz="1200" kern="1200" dirty="0" smtClean="0">
              <a:solidFill>
                <a:schemeClr val="tx1"/>
              </a:solidFill>
              <a:effectLst/>
              <a:latin typeface="+mn-lt"/>
              <a:ea typeface="+mn-ea"/>
              <a:cs typeface="+mn-cs"/>
            </a:endParaRPr>
          </a:p>
          <a:p>
            <a:endParaRPr kumimoji="1" lang="en-US" altLang="ja-JP" dirty="0" smtClean="0"/>
          </a:p>
          <a:p>
            <a:r>
              <a:rPr kumimoji="1" lang="ja-JP" altLang="en-US" dirty="0" smtClean="0"/>
              <a:t>となっている。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12</a:t>
            </a:fld>
            <a:endParaRPr kumimoji="1" lang="ja-JP" altLang="en-US" dirty="0"/>
          </a:p>
        </p:txBody>
      </p:sp>
    </p:spTree>
    <p:extLst>
      <p:ext uri="{BB962C8B-B14F-4D97-AF65-F5344CB8AC3E}">
        <p14:creationId xmlns:p14="http://schemas.microsoft.com/office/powerpoint/2010/main" val="340427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「３</a:t>
            </a:r>
            <a:r>
              <a:rPr kumimoji="1" lang="en-US" altLang="ja-JP" dirty="0" smtClean="0"/>
              <a:t>R</a:t>
            </a:r>
            <a:r>
              <a:rPr kumimoji="1" lang="ja-JP" altLang="en-US" dirty="0" smtClean="0"/>
              <a:t>」の</a:t>
            </a:r>
            <a:endParaRPr kumimoji="1" lang="en-US" altLang="ja-JP" dirty="0" smtClean="0"/>
          </a:p>
          <a:p>
            <a:endParaRPr kumimoji="1" lang="en-US" altLang="ja-JP" dirty="0" smtClean="0"/>
          </a:p>
          <a:p>
            <a:r>
              <a:rPr kumimoji="1" lang="ja-JP" altLang="en-US" dirty="0" smtClean="0"/>
              <a:t>「リデュース</a:t>
            </a:r>
            <a:r>
              <a:rPr kumimoji="1" lang="en-US" altLang="ja-JP" dirty="0" smtClean="0"/>
              <a:t>(Reduce)</a:t>
            </a:r>
            <a:r>
              <a:rPr kumimoji="1" lang="ja-JP" altLang="en-US" dirty="0" smtClean="0"/>
              <a:t>：発生抑制</a:t>
            </a:r>
            <a:r>
              <a:rPr kumimoji="1" lang="en-US" altLang="ja-JP" dirty="0" smtClean="0"/>
              <a:t> </a:t>
            </a:r>
            <a:r>
              <a:rPr kumimoji="1" lang="ja-JP" altLang="en-US" dirty="0" smtClean="0"/>
              <a:t>」とは，</a:t>
            </a:r>
            <a:endParaRPr kumimoji="1" lang="en-US" altLang="ja-JP" dirty="0" smtClean="0"/>
          </a:p>
          <a:p>
            <a:r>
              <a:rPr kumimoji="1" lang="ja-JP" altLang="en-US" dirty="0" smtClean="0"/>
              <a:t>　ゴミの　発生を　抑える</a:t>
            </a:r>
            <a:endParaRPr kumimoji="1" lang="en-US" altLang="ja-JP" dirty="0" smtClean="0"/>
          </a:p>
          <a:p>
            <a:r>
              <a:rPr kumimoji="1" lang="ja-JP" altLang="en-US" dirty="0" smtClean="0"/>
              <a:t>　長持ちする　製品を　つくる</a:t>
            </a:r>
            <a:endParaRPr kumimoji="1" lang="en-US" altLang="ja-JP" dirty="0" smtClean="0"/>
          </a:p>
          <a:p>
            <a:r>
              <a:rPr kumimoji="1" lang="ja-JP" altLang="en-US" dirty="0" smtClean="0"/>
              <a:t>　ものを　大切に　使う</a:t>
            </a:r>
            <a:endParaRPr kumimoji="1" lang="en-US" altLang="ja-JP" dirty="0" smtClean="0"/>
          </a:p>
          <a:p>
            <a:r>
              <a:rPr kumimoji="1" lang="ja-JP" altLang="en-US" dirty="0" smtClean="0"/>
              <a:t>　簡易包装の　実施　のことである。</a:t>
            </a:r>
            <a:endParaRPr kumimoji="1" lang="en-US" altLang="ja-JP" dirty="0" smtClean="0"/>
          </a:p>
          <a:p>
            <a:endParaRPr kumimoji="1" lang="en-US" altLang="ja-JP" dirty="0" smtClean="0"/>
          </a:p>
          <a:p>
            <a:r>
              <a:rPr kumimoji="1" lang="ja-JP" altLang="en-US" dirty="0" smtClean="0"/>
              <a:t>「リユース</a:t>
            </a:r>
            <a:r>
              <a:rPr kumimoji="1" lang="en-US" altLang="ja-JP" dirty="0" smtClean="0"/>
              <a:t>(Reuse)</a:t>
            </a:r>
            <a:r>
              <a:rPr kumimoji="1" lang="ja-JP" altLang="en-US" dirty="0" smtClean="0"/>
              <a:t>：再使用</a:t>
            </a:r>
            <a:r>
              <a:rPr kumimoji="1" lang="en-US" altLang="ja-JP" dirty="0" smtClean="0"/>
              <a:t> </a:t>
            </a:r>
            <a:r>
              <a:rPr kumimoji="1" lang="ja-JP" altLang="en-US" dirty="0" smtClean="0"/>
              <a:t>」とは，</a:t>
            </a:r>
            <a:endParaRPr kumimoji="1" lang="en-US" altLang="ja-JP" dirty="0" smtClean="0"/>
          </a:p>
          <a:p>
            <a:r>
              <a:rPr kumimoji="1" lang="ja-JP" altLang="en-US" dirty="0" smtClean="0"/>
              <a:t>　ものを　繰り返し使う　ことである。</a:t>
            </a:r>
            <a:endParaRPr kumimoji="1" lang="en-US" altLang="ja-JP" dirty="0" smtClean="0"/>
          </a:p>
          <a:p>
            <a:endParaRPr kumimoji="1" lang="en-US" altLang="ja-JP" dirty="0" smtClean="0"/>
          </a:p>
          <a:p>
            <a:r>
              <a:rPr kumimoji="1" lang="ja-JP" altLang="en-US" dirty="0" smtClean="0"/>
              <a:t>「リサイクル</a:t>
            </a:r>
            <a:r>
              <a:rPr kumimoji="1" lang="en-US" altLang="ja-JP" dirty="0" smtClean="0"/>
              <a:t>(Recycle)</a:t>
            </a:r>
            <a:r>
              <a:rPr kumimoji="1" lang="ja-JP" altLang="en-US" dirty="0" smtClean="0"/>
              <a:t>：再生利用」とは，</a:t>
            </a:r>
            <a:endParaRPr kumimoji="1" lang="en-US" altLang="ja-JP" dirty="0" smtClean="0"/>
          </a:p>
          <a:p>
            <a:r>
              <a:rPr kumimoji="1" lang="ja-JP" altLang="en-US" dirty="0" smtClean="0"/>
              <a:t>　使えなくなったものを　資源として　再び使う　ことである。</a:t>
            </a:r>
            <a:endParaRPr kumimoji="1" lang="en-US" altLang="ja-JP" dirty="0" smtClean="0"/>
          </a:p>
          <a:p>
            <a:r>
              <a:rPr kumimoji="1" lang="ja-JP" altLang="en-US" dirty="0" smtClean="0"/>
              <a:t>（ゴミの分別が大切である）</a:t>
            </a:r>
            <a:endParaRPr kumimoji="1" lang="en-US" altLang="ja-JP" dirty="0" smtClean="0"/>
          </a:p>
          <a:p>
            <a:endParaRPr kumimoji="1" lang="en-US" altLang="ja-JP" dirty="0" smtClean="0"/>
          </a:p>
          <a:p>
            <a:r>
              <a:rPr kumimoji="1" lang="en-US" altLang="ja-JP" dirty="0" smtClean="0"/>
              <a:t>※</a:t>
            </a:r>
            <a:r>
              <a:rPr kumimoji="1" lang="ja-JP" altLang="en-US" dirty="0" smtClean="0"/>
              <a:t>今すぐできる</a:t>
            </a:r>
            <a:r>
              <a:rPr kumimoji="1" lang="en-US" altLang="ja-JP" dirty="0" smtClean="0"/>
              <a:t>3R</a:t>
            </a:r>
            <a:r>
              <a:rPr kumimoji="1" lang="ja-JP" altLang="en-US" dirty="0" smtClean="0"/>
              <a:t>について考えさえ，発表させる。</a:t>
            </a:r>
            <a:endParaRPr kumimoji="1" lang="en-US" altLang="ja-JP" dirty="0" smtClean="0"/>
          </a:p>
          <a:p>
            <a:r>
              <a:rPr kumimoji="1" lang="en-US" altLang="ja-JP" dirty="0" smtClean="0"/>
              <a:t>※</a:t>
            </a:r>
            <a:r>
              <a:rPr kumimoji="1" lang="ja-JP" altLang="en-US" dirty="0" smtClean="0"/>
              <a:t>グループディスカッションをさせた上で，班ごとにまとめた意見を発表させてもよい。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13</a:t>
            </a:fld>
            <a:endParaRPr kumimoji="1" lang="ja-JP" altLang="en-US"/>
          </a:p>
        </p:txBody>
      </p:sp>
    </p:spTree>
    <p:extLst>
      <p:ext uri="{BB962C8B-B14F-4D97-AF65-F5344CB8AC3E}">
        <p14:creationId xmlns:p14="http://schemas.microsoft.com/office/powerpoint/2010/main" val="1622249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製品を　生産，使用・消費し，</a:t>
            </a:r>
            <a:endParaRPr kumimoji="1" lang="en-US" altLang="ja-JP" dirty="0" smtClean="0"/>
          </a:p>
          <a:p>
            <a:r>
              <a:rPr kumimoji="1" lang="ja-JP" altLang="en-US" dirty="0" smtClean="0"/>
              <a:t>廃棄物を　最終処分するまでの　過程において，</a:t>
            </a:r>
            <a:endParaRPr kumimoji="1" lang="en-US" altLang="ja-JP" dirty="0" smtClean="0"/>
          </a:p>
          <a:p>
            <a:endParaRPr kumimoji="1" lang="en-US" altLang="ja-JP" dirty="0" smtClean="0"/>
          </a:p>
          <a:p>
            <a:r>
              <a:rPr kumimoji="1" lang="ja-JP" altLang="en-US" dirty="0" smtClean="0"/>
              <a:t>生産するときや　使用・消費されるときには　</a:t>
            </a:r>
            <a:r>
              <a:rPr kumimoji="1" lang="en-US" altLang="ja-JP" dirty="0" smtClean="0"/>
              <a:t>Reduce(</a:t>
            </a:r>
            <a:r>
              <a:rPr kumimoji="1" lang="ja-JP" altLang="en-US" dirty="0" smtClean="0"/>
              <a:t>発生抑制</a:t>
            </a:r>
            <a:r>
              <a:rPr kumimoji="1" lang="en-US" altLang="ja-JP" dirty="0" smtClean="0"/>
              <a:t>)</a:t>
            </a:r>
            <a:r>
              <a:rPr kumimoji="1" lang="ja-JP" altLang="en-US" dirty="0" err="1" smtClean="0"/>
              <a:t>，</a:t>
            </a:r>
            <a:endParaRPr kumimoji="1" lang="en-US" altLang="ja-JP" dirty="0" smtClean="0"/>
          </a:p>
          <a:p>
            <a:endParaRPr kumimoji="1" lang="en-US" altLang="ja-JP" dirty="0" smtClean="0"/>
          </a:p>
          <a:p>
            <a:r>
              <a:rPr kumimoji="1" lang="ja-JP" altLang="en-US" dirty="0" smtClean="0"/>
              <a:t>使用・消費後の　廃棄物については　</a:t>
            </a:r>
            <a:r>
              <a:rPr kumimoji="1" lang="en-US" altLang="ja-JP" dirty="0" smtClean="0"/>
              <a:t>Reuse(</a:t>
            </a:r>
            <a:r>
              <a:rPr kumimoji="1" lang="ja-JP" altLang="en-US" dirty="0" smtClean="0"/>
              <a:t>再使用</a:t>
            </a:r>
            <a:r>
              <a:rPr kumimoji="1" lang="en-US" altLang="ja-JP" dirty="0" smtClean="0"/>
              <a:t>)</a:t>
            </a:r>
            <a:r>
              <a:rPr kumimoji="1" lang="ja-JP" altLang="en-US" dirty="0" smtClean="0"/>
              <a:t>したり，</a:t>
            </a:r>
            <a:endParaRPr kumimoji="1" lang="en-US" altLang="ja-JP" dirty="0" smtClean="0"/>
          </a:p>
          <a:p>
            <a:r>
              <a:rPr kumimoji="1" lang="ja-JP" altLang="en-US" dirty="0" smtClean="0"/>
              <a:t>処理をして　</a:t>
            </a:r>
            <a:r>
              <a:rPr kumimoji="1" lang="en-US" altLang="ja-JP" dirty="0" smtClean="0"/>
              <a:t>Recycle(</a:t>
            </a:r>
            <a:r>
              <a:rPr kumimoji="1" lang="ja-JP" altLang="en-US" dirty="0" smtClean="0"/>
              <a:t>再生利用</a:t>
            </a:r>
            <a:r>
              <a:rPr kumimoji="1" lang="en-US" altLang="ja-JP" dirty="0" smtClean="0"/>
              <a:t>)</a:t>
            </a:r>
            <a:r>
              <a:rPr kumimoji="1" lang="ja-JP" altLang="en-US" dirty="0" smtClean="0"/>
              <a:t>することが　期待できる。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14</a:t>
            </a:fld>
            <a:endParaRPr kumimoji="1" lang="ja-JP" altLang="en-US" dirty="0"/>
          </a:p>
        </p:txBody>
      </p:sp>
    </p:spTree>
    <p:extLst>
      <p:ext uri="{BB962C8B-B14F-4D97-AF65-F5344CB8AC3E}">
        <p14:creationId xmlns:p14="http://schemas.microsoft.com/office/powerpoint/2010/main" val="636057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「３Ｒ」に，　「リフューズ」や　「リペア」などを加えて</a:t>
            </a:r>
            <a:endParaRPr kumimoji="1" lang="en-US" altLang="ja-JP" dirty="0" smtClean="0"/>
          </a:p>
          <a:p>
            <a:r>
              <a:rPr kumimoji="1" lang="ja-JP" altLang="en-US" dirty="0" smtClean="0"/>
              <a:t>　「４Ｒ」・「５Ｒ」などと　呼ぶ。</a:t>
            </a:r>
            <a:endParaRPr kumimoji="1" lang="en-US" altLang="ja-JP" dirty="0" smtClean="0"/>
          </a:p>
          <a:p>
            <a:endParaRPr kumimoji="1" lang="en-US" altLang="ja-JP" dirty="0" smtClean="0"/>
          </a:p>
          <a:p>
            <a:r>
              <a:rPr kumimoji="1" lang="ja-JP" altLang="en-US" dirty="0" smtClean="0"/>
              <a:t>また，　他にも</a:t>
            </a:r>
            <a:endParaRPr kumimoji="1" lang="en-US" altLang="ja-JP" dirty="0" smtClean="0"/>
          </a:p>
          <a:p>
            <a:r>
              <a:rPr kumimoji="1" lang="ja-JP" altLang="en-US" dirty="0" smtClean="0"/>
              <a:t>　いろいろな　言葉と　入れ替えたり，</a:t>
            </a:r>
            <a:endParaRPr kumimoji="1" lang="en-US" altLang="ja-JP" dirty="0" smtClean="0"/>
          </a:p>
          <a:p>
            <a:r>
              <a:rPr kumimoji="1" lang="ja-JP" altLang="en-US" dirty="0" smtClean="0"/>
              <a:t>　組み合わせる　ことによって　使用し，</a:t>
            </a:r>
            <a:endParaRPr kumimoji="1" lang="en-US" altLang="ja-JP" dirty="0" smtClean="0"/>
          </a:p>
          <a:p>
            <a:r>
              <a:rPr kumimoji="1" lang="ja-JP" altLang="en-US" dirty="0" smtClean="0"/>
              <a:t>　「７Ｒ」と　呼ぶことも　ある。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15</a:t>
            </a:fld>
            <a:endParaRPr kumimoji="1" lang="ja-JP" altLang="en-US" dirty="0"/>
          </a:p>
        </p:txBody>
      </p:sp>
    </p:spTree>
    <p:extLst>
      <p:ext uri="{BB962C8B-B14F-4D97-AF65-F5344CB8AC3E}">
        <p14:creationId xmlns:p14="http://schemas.microsoft.com/office/powerpoint/2010/main" val="1982122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表に載っている言葉を使うこともあることを説明する。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16</a:t>
            </a:fld>
            <a:endParaRPr kumimoji="1" lang="ja-JP" altLang="en-US"/>
          </a:p>
        </p:txBody>
      </p:sp>
    </p:spTree>
    <p:extLst>
      <p:ext uri="{BB962C8B-B14F-4D97-AF65-F5344CB8AC3E}">
        <p14:creationId xmlns:p14="http://schemas.microsoft.com/office/powerpoint/2010/main" val="2112264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「環境アセスメント（環境影響評価）」とは，</a:t>
            </a:r>
            <a:endParaRPr kumimoji="1" lang="en-US" altLang="ja-JP" dirty="0" smtClean="0"/>
          </a:p>
          <a:p>
            <a:endParaRPr kumimoji="1" lang="en-US" altLang="ja-JP" dirty="0" smtClean="0"/>
          </a:p>
          <a:p>
            <a:r>
              <a:rPr kumimoji="1" lang="ja-JP" altLang="en-US" dirty="0" smtClean="0"/>
              <a:t>　新たな　事業の　実施の際には，</a:t>
            </a:r>
            <a:endParaRPr kumimoji="1" lang="en-US" altLang="ja-JP" dirty="0" smtClean="0"/>
          </a:p>
          <a:p>
            <a:r>
              <a:rPr kumimoji="1" lang="ja-JP" altLang="en-US" dirty="0" smtClean="0"/>
              <a:t>　事業者自らが　事前に　環境に　及ぼす影響を　調査・予測・評価し，</a:t>
            </a:r>
            <a:endParaRPr kumimoji="1" lang="en-US" altLang="ja-JP" dirty="0" smtClean="0"/>
          </a:p>
          <a:p>
            <a:endParaRPr kumimoji="1" lang="en-US" altLang="ja-JP" dirty="0" smtClean="0"/>
          </a:p>
          <a:p>
            <a:r>
              <a:rPr kumimoji="1" lang="ja-JP" altLang="en-US" dirty="0" smtClean="0"/>
              <a:t>　その結果を　地域住民や　地方公共団体に　公表して，</a:t>
            </a:r>
            <a:endParaRPr kumimoji="1" lang="en-US" altLang="ja-JP" dirty="0" smtClean="0"/>
          </a:p>
          <a:p>
            <a:r>
              <a:rPr kumimoji="1" lang="ja-JP" altLang="en-US" dirty="0" smtClean="0"/>
              <a:t>　よりよい事業を　行う考え方　である。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17</a:t>
            </a:fld>
            <a:endParaRPr kumimoji="1" lang="ja-JP" altLang="en-US"/>
          </a:p>
        </p:txBody>
      </p:sp>
    </p:spTree>
    <p:extLst>
      <p:ext uri="{BB962C8B-B14F-4D97-AF65-F5344CB8AC3E}">
        <p14:creationId xmlns:p14="http://schemas.microsoft.com/office/powerpoint/2010/main" val="3841691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環境アセスメントの具体例を示す。</a:t>
            </a:r>
            <a:endParaRPr kumimoji="1" lang="en-US" altLang="ja-JP" dirty="0" smtClean="0"/>
          </a:p>
          <a:p>
            <a:endParaRPr kumimoji="1" lang="en-US" altLang="ja-JP" dirty="0" smtClean="0"/>
          </a:p>
          <a:p>
            <a:r>
              <a:rPr kumimoji="1" lang="ja-JP" altLang="en-US" dirty="0" smtClean="0"/>
              <a:t>　①　事業者自らが　アセスメントを　記載した　計画書を　作成する</a:t>
            </a:r>
            <a:endParaRPr kumimoji="1" lang="en-US" altLang="ja-JP" dirty="0" smtClean="0"/>
          </a:p>
          <a:p>
            <a:endParaRPr kumimoji="1" lang="en-US" altLang="ja-JP" dirty="0" smtClean="0"/>
          </a:p>
          <a:p>
            <a:r>
              <a:rPr kumimoji="1" lang="ja-JP" altLang="en-US" dirty="0" smtClean="0"/>
              <a:t>　②　国民・地方公共団体の　意見を　聞いた上で，</a:t>
            </a:r>
            <a:endParaRPr kumimoji="1" lang="en-US" altLang="ja-JP" dirty="0" smtClean="0"/>
          </a:p>
          <a:p>
            <a:r>
              <a:rPr kumimoji="1" lang="ja-JP" altLang="en-US" dirty="0" smtClean="0"/>
              <a:t>　　　アセスメントを　決定し，　実施する</a:t>
            </a:r>
            <a:endParaRPr kumimoji="1" lang="en-US" altLang="ja-JP" dirty="0" smtClean="0"/>
          </a:p>
          <a:p>
            <a:r>
              <a:rPr kumimoji="1" lang="ja-JP" altLang="en-US" dirty="0" smtClean="0"/>
              <a:t>　　　（決定した内容に従って調査・予測・評価を実施）　</a:t>
            </a:r>
            <a:r>
              <a:rPr kumimoji="1" lang="en-US" altLang="ja-JP" dirty="0" smtClean="0"/>
              <a:t>…</a:t>
            </a:r>
            <a:r>
              <a:rPr kumimoji="1" lang="ja-JP" altLang="en-US" dirty="0" smtClean="0"/>
              <a:t>　環境影響評価</a:t>
            </a:r>
            <a:endParaRPr kumimoji="1" lang="en-US" altLang="ja-JP" dirty="0" smtClean="0"/>
          </a:p>
          <a:p>
            <a:endParaRPr kumimoji="1" lang="en-US" altLang="ja-JP" dirty="0" smtClean="0"/>
          </a:p>
          <a:p>
            <a:r>
              <a:rPr kumimoji="1" lang="ja-JP" altLang="en-US" dirty="0" smtClean="0"/>
              <a:t>　③　準備書（アセスメント実施の結果案）の　作成をする</a:t>
            </a:r>
            <a:endParaRPr kumimoji="1" lang="en-US" altLang="ja-JP" dirty="0" smtClean="0"/>
          </a:p>
          <a:p>
            <a:endParaRPr kumimoji="1" lang="en-US" altLang="ja-JP" dirty="0" smtClean="0"/>
          </a:p>
          <a:p>
            <a:r>
              <a:rPr kumimoji="1" lang="ja-JP" altLang="en-US" dirty="0" smtClean="0"/>
              <a:t>　④　国民・地方公共団体の　意見を　聞いた上で，　評価書を　作成する</a:t>
            </a:r>
            <a:endParaRPr kumimoji="1" lang="en-US" altLang="ja-JP" dirty="0" smtClean="0"/>
          </a:p>
          <a:p>
            <a:r>
              <a:rPr kumimoji="1" lang="ja-JP" altLang="en-US" dirty="0" smtClean="0"/>
              <a:t>　　　（意見を踏まえて，準備書を修正して評価書を作成する）</a:t>
            </a:r>
            <a:endParaRPr kumimoji="1" lang="en-US" altLang="ja-JP" dirty="0" smtClean="0"/>
          </a:p>
          <a:p>
            <a:endParaRPr kumimoji="1" lang="en-US" altLang="ja-JP" dirty="0" smtClean="0"/>
          </a:p>
          <a:p>
            <a:r>
              <a:rPr kumimoji="1" lang="ja-JP" altLang="en-US" dirty="0" smtClean="0"/>
              <a:t>　⑤　環境省・行政機関の　意見を　聞いた上で，</a:t>
            </a:r>
            <a:endParaRPr kumimoji="1" lang="en-US" altLang="ja-JP" dirty="0" smtClean="0"/>
          </a:p>
          <a:p>
            <a:r>
              <a:rPr kumimoji="1" lang="ja-JP" altLang="en-US" dirty="0" smtClean="0"/>
              <a:t>　　　実施計画書（評価書）を　補正する</a:t>
            </a:r>
            <a:endParaRPr kumimoji="1" lang="en-US" altLang="ja-JP" dirty="0" smtClean="0"/>
          </a:p>
          <a:p>
            <a:endParaRPr kumimoji="1" lang="en-US" altLang="ja-JP" dirty="0" smtClean="0"/>
          </a:p>
          <a:p>
            <a:r>
              <a:rPr kumimoji="1" lang="ja-JP" altLang="en-US" dirty="0" smtClean="0"/>
              <a:t>　⑥　許認可などの　審査を経て，　事業の　実施や　事後調査を　行う</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18</a:t>
            </a:fld>
            <a:endParaRPr kumimoji="1" lang="ja-JP" altLang="en-US"/>
          </a:p>
        </p:txBody>
      </p:sp>
    </p:spTree>
    <p:extLst>
      <p:ext uri="{BB962C8B-B14F-4D97-AF65-F5344CB8AC3E}">
        <p14:creationId xmlns:p14="http://schemas.microsoft.com/office/powerpoint/2010/main" val="184164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latin typeface="+mn-ea"/>
                <a:ea typeface="+mn-ea"/>
              </a:rPr>
              <a:t>「足尾銅山鉱毒事件」とは，</a:t>
            </a:r>
            <a:endParaRPr lang="en-US" altLang="ja-JP" dirty="0" smtClean="0">
              <a:latin typeface="+mn-ea"/>
              <a:ea typeface="+mn-ea"/>
            </a:endParaRPr>
          </a:p>
          <a:p>
            <a:endParaRPr lang="en-US" altLang="ja-JP" dirty="0" smtClean="0">
              <a:latin typeface="+mn-ea"/>
              <a:ea typeface="+mn-ea"/>
            </a:endParaRPr>
          </a:p>
          <a:p>
            <a:r>
              <a:rPr lang="ja-JP" altLang="en-US" dirty="0" smtClean="0">
                <a:latin typeface="+mn-ea"/>
                <a:ea typeface="+mn-ea"/>
              </a:rPr>
              <a:t>　銅山から　渡良瀬川に　流出した鉱毒（亜硫酸ガス</a:t>
            </a:r>
            <a:r>
              <a:rPr lang="en-US" altLang="ja-JP" dirty="0" smtClean="0">
                <a:latin typeface="+mn-ea"/>
                <a:ea typeface="+mn-ea"/>
              </a:rPr>
              <a:t>SO</a:t>
            </a:r>
            <a:r>
              <a:rPr lang="en-US" altLang="ja-JP" baseline="-25000" dirty="0" smtClean="0">
                <a:latin typeface="+mn-ea"/>
                <a:ea typeface="+mn-ea"/>
              </a:rPr>
              <a:t>2</a:t>
            </a:r>
            <a:r>
              <a:rPr lang="ja-JP" altLang="en-US" dirty="0" smtClean="0">
                <a:latin typeface="+mn-ea"/>
                <a:ea typeface="+mn-ea"/>
              </a:rPr>
              <a:t>など）により，</a:t>
            </a:r>
            <a:endParaRPr lang="en-US" altLang="ja-JP" dirty="0" smtClean="0">
              <a:latin typeface="+mn-ea"/>
              <a:ea typeface="+mn-ea"/>
            </a:endParaRPr>
          </a:p>
          <a:p>
            <a:r>
              <a:rPr lang="ja-JP" altLang="en-US" dirty="0" smtClean="0">
                <a:latin typeface="+mn-ea"/>
                <a:ea typeface="+mn-ea"/>
              </a:rPr>
              <a:t>　土壌が　汚染され，</a:t>
            </a:r>
            <a:endParaRPr lang="en-US" altLang="ja-JP" dirty="0" smtClean="0">
              <a:latin typeface="+mn-ea"/>
              <a:ea typeface="+mn-ea"/>
            </a:endParaRPr>
          </a:p>
          <a:p>
            <a:r>
              <a:rPr lang="ja-JP" altLang="en-US" dirty="0" smtClean="0">
                <a:latin typeface="+mn-ea"/>
                <a:ea typeface="+mn-ea"/>
              </a:rPr>
              <a:t>　周辺環境に　多大な　被害を　もたらせたものであり，</a:t>
            </a:r>
            <a:endParaRPr lang="en-US" altLang="ja-JP" dirty="0" smtClean="0">
              <a:latin typeface="+mn-ea"/>
              <a:ea typeface="+mn-ea"/>
            </a:endParaRPr>
          </a:p>
          <a:p>
            <a:r>
              <a:rPr lang="ja-JP" altLang="en-US" dirty="0" smtClean="0">
                <a:latin typeface="+mn-ea"/>
                <a:ea typeface="+mn-ea"/>
              </a:rPr>
              <a:t>　日本の　</a:t>
            </a:r>
            <a:r>
              <a:rPr lang="ja-JP" altLang="en-US" dirty="0" smtClean="0">
                <a:solidFill>
                  <a:srgbClr val="FF0000"/>
                </a:solidFill>
                <a:latin typeface="+mn-ea"/>
                <a:ea typeface="+mn-ea"/>
              </a:rPr>
              <a:t>公害問題の　原点である。</a:t>
            </a:r>
            <a:endParaRPr lang="en-US" altLang="ja-JP" dirty="0" smtClean="0">
              <a:solidFill>
                <a:srgbClr val="FF0000"/>
              </a:solidFill>
              <a:latin typeface="+mn-ea"/>
              <a:ea typeface="+mn-ea"/>
            </a:endParaRPr>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2</a:t>
            </a:fld>
            <a:endParaRPr kumimoji="1" lang="ja-JP" altLang="en-US" dirty="0"/>
          </a:p>
        </p:txBody>
      </p:sp>
    </p:spTree>
    <p:extLst>
      <p:ext uri="{BB962C8B-B14F-4D97-AF65-F5344CB8AC3E}">
        <p14:creationId xmlns:p14="http://schemas.microsoft.com/office/powerpoint/2010/main" val="195032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latin typeface="ＭＳ ゴシック" pitchFamily="49" charset="-128"/>
                <a:ea typeface="ＭＳ ゴシック" pitchFamily="49" charset="-128"/>
              </a:rPr>
              <a:t>「四大公害病」とは，　次の４つのことである。</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病名</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①場所　②</a:t>
            </a:r>
            <a:r>
              <a:rPr kumimoji="1" lang="ja-JP" altLang="en-US" baseline="0" dirty="0" smtClean="0">
                <a:latin typeface="ＭＳ ゴシック" pitchFamily="49" charset="-128"/>
                <a:ea typeface="ＭＳ ゴシック" pitchFamily="49" charset="-128"/>
              </a:rPr>
              <a:t>原因物質</a:t>
            </a:r>
            <a:endParaRPr kumimoji="1" lang="en-US" altLang="ja-JP" baseline="0" dirty="0" smtClean="0">
              <a:latin typeface="ＭＳ ゴシック" pitchFamily="49" charset="-128"/>
              <a:ea typeface="ＭＳ ゴシック" pitchFamily="49" charset="-128"/>
            </a:endParaRPr>
          </a:p>
          <a:p>
            <a:r>
              <a:rPr kumimoji="1" lang="ja-JP" altLang="en-US" baseline="0" dirty="0" smtClean="0">
                <a:latin typeface="ＭＳ ゴシック" pitchFamily="49" charset="-128"/>
                <a:ea typeface="ＭＳ ゴシック" pitchFamily="49" charset="-128"/>
              </a:rPr>
              <a:t>　　③摂取経路　④影響・症状</a:t>
            </a:r>
            <a:endParaRPr kumimoji="1" lang="en-US" altLang="ja-JP" dirty="0" smtClean="0">
              <a:latin typeface="ＭＳ ゴシック" pitchFamily="49" charset="-128"/>
              <a:ea typeface="ＭＳ ゴシック" pitchFamily="49" charset="-128"/>
            </a:endParaRPr>
          </a:p>
          <a:p>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イタイイタイ病</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①富山県神通川流域　②カドミウムなど</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③水や農作物の飲食　④骨が弱くなり，骨折し激痛</a:t>
            </a:r>
            <a:endParaRPr kumimoji="1" lang="en-US" altLang="ja-JP" dirty="0" smtClean="0">
              <a:latin typeface="ＭＳ ゴシック" pitchFamily="49" charset="-128"/>
              <a:ea typeface="ＭＳ ゴシック" pitchFamily="49" charset="-128"/>
            </a:endParaRPr>
          </a:p>
          <a:p>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水俣病</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①熊本県水俣湾付近　②有機水銀</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③魚介類の摂取　④中枢神経疾患</a:t>
            </a:r>
            <a:endParaRPr kumimoji="1" lang="en-US" altLang="ja-JP" dirty="0" smtClean="0">
              <a:latin typeface="ＭＳ ゴシック" pitchFamily="49" charset="-128"/>
              <a:ea typeface="ＭＳ ゴシック" pitchFamily="49" charset="-128"/>
            </a:endParaRPr>
          </a:p>
          <a:p>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新潟水俣病</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①新潟県下越地方阿賀野川流域　②有機水銀</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③魚介類の摂取　④中枢神経疾患</a:t>
            </a:r>
            <a:endParaRPr kumimoji="1" lang="en-US" altLang="ja-JP" dirty="0" smtClean="0">
              <a:latin typeface="ＭＳ ゴシック" pitchFamily="49" charset="-128"/>
              <a:ea typeface="ＭＳ ゴシック" pitchFamily="49" charset="-128"/>
            </a:endParaRPr>
          </a:p>
          <a:p>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四日市ぜんそく</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①三重県四日市市　②亜硫酸ガス（</a:t>
            </a:r>
            <a:r>
              <a:rPr kumimoji="1" lang="en-US" altLang="ja-JP" dirty="0" smtClean="0">
                <a:latin typeface="ＭＳ ゴシック" pitchFamily="49" charset="-128"/>
                <a:ea typeface="ＭＳ ゴシック" pitchFamily="49" charset="-128"/>
              </a:rPr>
              <a:t>SO</a:t>
            </a:r>
            <a:r>
              <a:rPr kumimoji="1" lang="en-US" altLang="ja-JP" baseline="-25000" dirty="0" smtClean="0">
                <a:latin typeface="ＭＳ ゴシック" pitchFamily="49" charset="-128"/>
                <a:ea typeface="ＭＳ ゴシック" pitchFamily="49" charset="-128"/>
              </a:rPr>
              <a:t>2</a:t>
            </a:r>
            <a:r>
              <a:rPr kumimoji="1" lang="ja-JP" altLang="en-US" dirty="0" smtClean="0">
                <a:latin typeface="ＭＳ ゴシック" pitchFamily="49" charset="-128"/>
                <a:ea typeface="ＭＳ ゴシック" pitchFamily="49" charset="-128"/>
              </a:rPr>
              <a:t>）などの大気汚染物質</a:t>
            </a:r>
            <a:endParaRPr kumimoji="1" lang="en-US" altLang="ja-JP" dirty="0" smtClean="0">
              <a:latin typeface="ＭＳ ゴシック" pitchFamily="49" charset="-128"/>
              <a:ea typeface="ＭＳ ゴシック" pitchFamily="49" charset="-128"/>
            </a:endParaRPr>
          </a:p>
          <a:p>
            <a:r>
              <a:rPr kumimoji="1" lang="ja-JP" altLang="en-US" dirty="0" smtClean="0">
                <a:latin typeface="ＭＳ ゴシック" pitchFamily="49" charset="-128"/>
                <a:ea typeface="ＭＳ ゴシック" pitchFamily="49" charset="-128"/>
              </a:rPr>
              <a:t>　　③</a:t>
            </a:r>
            <a:r>
              <a:rPr kumimoji="1" lang="ja-JP" altLang="en-US" baseline="0" dirty="0" smtClean="0">
                <a:latin typeface="ＭＳ ゴシック" pitchFamily="49" charset="-128"/>
                <a:ea typeface="ＭＳ ゴシック" pitchFamily="49" charset="-128"/>
              </a:rPr>
              <a:t>空気の吸入　④呼吸器疾患（ぜんそく）</a:t>
            </a:r>
            <a:endParaRPr kumimoji="1" lang="en-US" altLang="ja-JP" baseline="0" dirty="0" smtClean="0">
              <a:latin typeface="ＭＳ ゴシック" pitchFamily="49" charset="-128"/>
              <a:ea typeface="ＭＳ ゴシック" pitchFamily="49" charset="-128"/>
            </a:endParaRPr>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3</a:t>
            </a:fld>
            <a:endParaRPr kumimoji="1" lang="ja-JP" altLang="en-US" dirty="0"/>
          </a:p>
        </p:txBody>
      </p:sp>
    </p:spTree>
    <p:extLst>
      <p:ext uri="{BB962C8B-B14F-4D97-AF65-F5344CB8AC3E}">
        <p14:creationId xmlns:p14="http://schemas.microsoft.com/office/powerpoint/2010/main" val="3706650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「環境問題に向けた　国際的な取組</a:t>
            </a:r>
            <a:endParaRPr kumimoji="1" lang="en-US" altLang="ja-JP" dirty="0" smtClean="0"/>
          </a:p>
          <a:p>
            <a:r>
              <a:rPr kumimoji="1" lang="ja-JP" altLang="en-US" dirty="0" smtClean="0"/>
              <a:t>　（野生生物種の保護・保全のための条約）」には，</a:t>
            </a:r>
            <a:endParaRPr kumimoji="1" lang="en-US" altLang="ja-JP" dirty="0" smtClean="0"/>
          </a:p>
          <a:p>
            <a:endParaRPr kumimoji="1" lang="en-US" altLang="ja-JP" baseline="0" dirty="0" smtClean="0"/>
          </a:p>
          <a:p>
            <a:r>
              <a:rPr kumimoji="1" lang="ja-JP" altLang="en-US" baseline="0" dirty="0" smtClean="0"/>
              <a:t>　ラムサール条約（</a:t>
            </a:r>
            <a:r>
              <a:rPr kumimoji="1" lang="en-US" altLang="ja-JP" baseline="0" dirty="0" smtClean="0"/>
              <a:t>1971</a:t>
            </a:r>
            <a:r>
              <a:rPr kumimoji="1" lang="ja-JP" altLang="en-US" baseline="0" dirty="0" smtClean="0"/>
              <a:t>年）</a:t>
            </a:r>
            <a:endParaRPr kumimoji="1" lang="en-US" altLang="ja-JP" baseline="0" dirty="0" smtClean="0"/>
          </a:p>
          <a:p>
            <a:r>
              <a:rPr kumimoji="1" lang="ja-JP" altLang="en-US" baseline="0" dirty="0" smtClean="0"/>
              <a:t>　　国境を越えて移動する　水鳥を中心に，</a:t>
            </a:r>
            <a:endParaRPr kumimoji="1" lang="en-US" altLang="ja-JP" baseline="0" dirty="0" smtClean="0"/>
          </a:p>
          <a:p>
            <a:r>
              <a:rPr kumimoji="1" lang="ja-JP" altLang="en-US" baseline="0" dirty="0" smtClean="0"/>
              <a:t>　　湿地に生育する　動植物の　保護・保全</a:t>
            </a:r>
            <a:endParaRPr kumimoji="1" lang="en-US" altLang="ja-JP" baseline="0" dirty="0" smtClean="0"/>
          </a:p>
          <a:p>
            <a:endParaRPr kumimoji="1" lang="en-US" altLang="ja-JP" baseline="0" dirty="0" smtClean="0"/>
          </a:p>
          <a:p>
            <a:r>
              <a:rPr kumimoji="1" lang="ja-JP" altLang="en-US" baseline="0" dirty="0" smtClean="0"/>
              <a:t>　ワシントン条約（</a:t>
            </a:r>
            <a:r>
              <a:rPr kumimoji="1" lang="en-US" altLang="ja-JP" baseline="0" dirty="0" smtClean="0"/>
              <a:t>1973</a:t>
            </a:r>
            <a:r>
              <a:rPr kumimoji="1" lang="ja-JP" altLang="en-US" baseline="0" dirty="0" smtClean="0"/>
              <a:t>年）</a:t>
            </a:r>
            <a:endParaRPr kumimoji="1" lang="en-US" altLang="ja-JP" baseline="0" dirty="0" smtClean="0"/>
          </a:p>
          <a:p>
            <a:r>
              <a:rPr kumimoji="1" lang="ja-JP" altLang="en-US" baseline="0" dirty="0" smtClean="0"/>
              <a:t>　　絶滅危惧の　おそれのある　野生動植物の種の　国際取引の　原則禁止</a:t>
            </a:r>
            <a:endParaRPr kumimoji="1" lang="en-US" altLang="ja-JP" baseline="0" dirty="0" smtClean="0"/>
          </a:p>
          <a:p>
            <a:endParaRPr kumimoji="1" lang="en-US" altLang="ja-JP" baseline="0" dirty="0" smtClean="0"/>
          </a:p>
          <a:p>
            <a:r>
              <a:rPr kumimoji="1" lang="ja-JP" altLang="en-US" baseline="0" dirty="0" smtClean="0"/>
              <a:t>　生物多様性条約（</a:t>
            </a:r>
            <a:r>
              <a:rPr kumimoji="1" lang="en-US" altLang="ja-JP" baseline="0" dirty="0" smtClean="0"/>
              <a:t>1992</a:t>
            </a:r>
            <a:r>
              <a:rPr kumimoji="1" lang="ja-JP" altLang="en-US" baseline="0" dirty="0" smtClean="0"/>
              <a:t>年）</a:t>
            </a:r>
            <a:endParaRPr kumimoji="1" lang="en-US" altLang="ja-JP" baseline="0" dirty="0" smtClean="0"/>
          </a:p>
          <a:p>
            <a:r>
              <a:rPr kumimoji="1" lang="ja-JP" altLang="en-US" baseline="0" dirty="0" smtClean="0"/>
              <a:t>　　生態系の　バランスを保つ上では，　生物の多様性が　重要であり，</a:t>
            </a:r>
            <a:endParaRPr kumimoji="1" lang="en-US" altLang="ja-JP" baseline="0" dirty="0" smtClean="0"/>
          </a:p>
          <a:p>
            <a:r>
              <a:rPr kumimoji="1" lang="ja-JP" altLang="en-US" baseline="0" dirty="0" smtClean="0"/>
              <a:t>　　世界全体で　その維持と　持続可能な利用を　目的としている</a:t>
            </a:r>
            <a:endParaRPr kumimoji="1" lang="en-US" altLang="ja-JP" baseline="0" dirty="0" smtClean="0"/>
          </a:p>
          <a:p>
            <a:endParaRPr kumimoji="1" lang="en-US" altLang="ja-JP" baseline="0" dirty="0" smtClean="0"/>
          </a:p>
          <a:p>
            <a:r>
              <a:rPr kumimoji="1" lang="ja-JP" altLang="en-US" baseline="0" dirty="0" smtClean="0"/>
              <a:t>がある。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4</a:t>
            </a:fld>
            <a:endParaRPr kumimoji="1" lang="ja-JP" altLang="en-US" dirty="0"/>
          </a:p>
        </p:txBody>
      </p:sp>
    </p:spTree>
    <p:extLst>
      <p:ext uri="{BB962C8B-B14F-4D97-AF65-F5344CB8AC3E}">
        <p14:creationId xmlns:p14="http://schemas.microsoft.com/office/powerpoint/2010/main" val="147088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「環境問題に向けた　国際的な取組　（地球環境保護のための対策）」には，</a:t>
            </a:r>
            <a:endParaRPr kumimoji="1" lang="en-US" altLang="ja-JP" dirty="0" smtClean="0"/>
          </a:p>
          <a:p>
            <a:endParaRPr kumimoji="1" lang="en-US" altLang="ja-JP" dirty="0" smtClean="0"/>
          </a:p>
          <a:p>
            <a:r>
              <a:rPr kumimoji="1" lang="ja-JP" altLang="en-US" dirty="0" smtClean="0"/>
              <a:t>　ウイーン条約（</a:t>
            </a:r>
            <a:r>
              <a:rPr kumimoji="1" lang="en-US" altLang="ja-JP" dirty="0" smtClean="0"/>
              <a:t>1985</a:t>
            </a:r>
            <a:r>
              <a:rPr kumimoji="1" lang="ja-JP" altLang="en-US" dirty="0" smtClean="0"/>
              <a:t>年）</a:t>
            </a:r>
            <a:endParaRPr kumimoji="1" lang="en-US" altLang="ja-JP" dirty="0" smtClean="0"/>
          </a:p>
          <a:p>
            <a:r>
              <a:rPr kumimoji="1" lang="ja-JP" altLang="en-US" dirty="0" smtClean="0"/>
              <a:t>　　オゾン層の保護</a:t>
            </a:r>
            <a:endParaRPr kumimoji="1" lang="en-US" altLang="ja-JP" dirty="0" smtClean="0"/>
          </a:p>
          <a:p>
            <a:endParaRPr kumimoji="1" lang="en-US" altLang="ja-JP" baseline="0" dirty="0" smtClean="0"/>
          </a:p>
          <a:p>
            <a:r>
              <a:rPr kumimoji="1" lang="ja-JP" altLang="en-US" baseline="0" dirty="0" smtClean="0"/>
              <a:t>　モントリオール議定書（</a:t>
            </a:r>
            <a:r>
              <a:rPr kumimoji="1" lang="en-US" altLang="ja-JP" baseline="0" dirty="0" smtClean="0"/>
              <a:t>1987</a:t>
            </a:r>
            <a:r>
              <a:rPr kumimoji="1" lang="ja-JP" altLang="en-US" baseline="0" dirty="0" smtClean="0"/>
              <a:t>年）</a:t>
            </a:r>
            <a:endParaRPr kumimoji="1" lang="en-US" altLang="ja-JP" baseline="0" dirty="0" smtClean="0"/>
          </a:p>
          <a:p>
            <a:r>
              <a:rPr kumimoji="1" lang="ja-JP" altLang="en-US" baseline="0" dirty="0" smtClean="0"/>
              <a:t>　　オゾン層破壊物質の　生産・排出の規制と　有害廃棄物の　移動・処分による　環境汚染の防止</a:t>
            </a:r>
            <a:endParaRPr kumimoji="1" lang="en-US" altLang="ja-JP" baseline="0" dirty="0" smtClean="0"/>
          </a:p>
          <a:p>
            <a:endParaRPr kumimoji="1" lang="en-US" altLang="ja-JP" baseline="0" dirty="0" smtClean="0"/>
          </a:p>
          <a:p>
            <a:r>
              <a:rPr kumimoji="1" lang="ja-JP" altLang="en-US" baseline="0" dirty="0" smtClean="0"/>
              <a:t>　バーゼル条約（</a:t>
            </a:r>
            <a:r>
              <a:rPr kumimoji="1" lang="en-US" altLang="ja-JP" baseline="0" dirty="0" smtClean="0"/>
              <a:t>1989</a:t>
            </a:r>
            <a:r>
              <a:rPr kumimoji="1" lang="ja-JP" altLang="en-US" baseline="0" dirty="0" smtClean="0"/>
              <a:t>年）</a:t>
            </a:r>
            <a:endParaRPr kumimoji="1" lang="en-US" altLang="ja-JP" baseline="0" dirty="0" smtClean="0"/>
          </a:p>
          <a:p>
            <a:r>
              <a:rPr kumimoji="1" lang="ja-JP" altLang="en-US" baseline="0" dirty="0" smtClean="0"/>
              <a:t>　　有害廃棄物の　移動・処分の規制（越境移動） </a:t>
            </a:r>
            <a:endParaRPr kumimoji="1" lang="en-US" altLang="ja-JP" baseline="0" dirty="0" smtClean="0"/>
          </a:p>
          <a:p>
            <a:endParaRPr kumimoji="1" lang="en-US" altLang="ja-JP" baseline="0" dirty="0" smtClean="0"/>
          </a:p>
          <a:p>
            <a:r>
              <a:rPr kumimoji="1" lang="ja-JP" altLang="en-US" baseline="0" dirty="0" smtClean="0"/>
              <a:t>　気候変動枠組条約（</a:t>
            </a:r>
            <a:r>
              <a:rPr kumimoji="1" lang="en-US" altLang="ja-JP" baseline="0" dirty="0" smtClean="0"/>
              <a:t>1992</a:t>
            </a:r>
            <a:r>
              <a:rPr kumimoji="1" lang="ja-JP" altLang="en-US" baseline="0" dirty="0" smtClean="0"/>
              <a:t>年）</a:t>
            </a:r>
            <a:endParaRPr kumimoji="1" lang="en-US" altLang="ja-JP" baseline="0" dirty="0" smtClean="0"/>
          </a:p>
          <a:p>
            <a:r>
              <a:rPr kumimoji="1" lang="ja-JP" altLang="en-US" baseline="0" dirty="0" smtClean="0"/>
              <a:t>　　大気中の　温室効果ガスの　安定化</a:t>
            </a:r>
            <a:endParaRPr kumimoji="1" lang="en-US" altLang="ja-JP" baseline="0" dirty="0" smtClean="0"/>
          </a:p>
          <a:p>
            <a:endParaRPr kumimoji="1" lang="en-US" altLang="ja-JP" baseline="0" dirty="0" smtClean="0"/>
          </a:p>
          <a:p>
            <a:r>
              <a:rPr kumimoji="1" lang="ja-JP" altLang="en-US" baseline="0" dirty="0" smtClean="0"/>
              <a:t>　アジェンダ２１（</a:t>
            </a:r>
            <a:r>
              <a:rPr kumimoji="1" lang="en-US" altLang="ja-JP" baseline="0" dirty="0" smtClean="0"/>
              <a:t>1992</a:t>
            </a:r>
            <a:r>
              <a:rPr kumimoji="1" lang="ja-JP" altLang="en-US" baseline="0" dirty="0" smtClean="0"/>
              <a:t>年）</a:t>
            </a:r>
            <a:endParaRPr kumimoji="1" lang="en-US" altLang="ja-JP" baseline="0" dirty="0" smtClean="0"/>
          </a:p>
          <a:p>
            <a:r>
              <a:rPr kumimoji="1" lang="ja-JP" altLang="en-US" baseline="0" dirty="0" smtClean="0"/>
              <a:t>　　持続可能な環境と　開発のための　行動計画</a:t>
            </a:r>
            <a:endParaRPr kumimoji="1" lang="en-US" altLang="ja-JP" baseline="0" dirty="0" smtClean="0"/>
          </a:p>
          <a:p>
            <a:endParaRPr kumimoji="1" lang="en-US" altLang="ja-JP" dirty="0" smtClean="0"/>
          </a:p>
          <a:p>
            <a:r>
              <a:rPr kumimoji="1" lang="ja-JP" altLang="en-US" dirty="0" smtClean="0"/>
              <a:t>　京都議定書（</a:t>
            </a:r>
            <a:r>
              <a:rPr kumimoji="1" lang="en-US" altLang="ja-JP" dirty="0" smtClean="0"/>
              <a:t>1997</a:t>
            </a:r>
            <a:r>
              <a:rPr kumimoji="1" lang="ja-JP" altLang="en-US" dirty="0" smtClean="0"/>
              <a:t>年）</a:t>
            </a:r>
            <a:endParaRPr kumimoji="1" lang="en-US" altLang="ja-JP" dirty="0" smtClean="0"/>
          </a:p>
          <a:p>
            <a:r>
              <a:rPr kumimoji="1" lang="ja-JP" altLang="en-US" dirty="0" smtClean="0"/>
              <a:t>　　</a:t>
            </a:r>
            <a:r>
              <a:rPr kumimoji="1" lang="en-US" altLang="ja-JP" dirty="0" smtClean="0"/>
              <a:t>2012</a:t>
            </a:r>
            <a:r>
              <a:rPr kumimoji="1" lang="ja-JP" altLang="en-US" dirty="0" smtClean="0"/>
              <a:t>年までの　先進国の　温室効果ガスの　排出削減目標</a:t>
            </a:r>
            <a:endParaRPr kumimoji="1" lang="en-US" altLang="ja-JP" dirty="0" smtClean="0"/>
          </a:p>
          <a:p>
            <a:endParaRPr kumimoji="1" lang="en-US" altLang="ja-JP" dirty="0" smtClean="0"/>
          </a:p>
          <a:p>
            <a:r>
              <a:rPr kumimoji="1" lang="ja-JP" altLang="en-US" dirty="0" smtClean="0"/>
              <a:t>がある。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5</a:t>
            </a:fld>
            <a:endParaRPr kumimoji="1" lang="ja-JP" altLang="en-US" dirty="0"/>
          </a:p>
        </p:txBody>
      </p:sp>
    </p:spTree>
    <p:extLst>
      <p:ext uri="{BB962C8B-B14F-4D97-AF65-F5344CB8AC3E}">
        <p14:creationId xmlns:p14="http://schemas.microsoft.com/office/powerpoint/2010/main" val="3507481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1993</a:t>
            </a:r>
            <a:r>
              <a:rPr kumimoji="1" lang="ja-JP" altLang="en-US" dirty="0" smtClean="0"/>
              <a:t>年</a:t>
            </a:r>
            <a:r>
              <a:rPr kumimoji="1" lang="en-US" altLang="ja-JP" dirty="0" smtClean="0"/>
              <a:t>(</a:t>
            </a:r>
            <a:r>
              <a:rPr kumimoji="1" lang="ja-JP" altLang="en-US" dirty="0" smtClean="0"/>
              <a:t>平成５年</a:t>
            </a:r>
            <a:r>
              <a:rPr kumimoji="1" lang="en-US" altLang="ja-JP" dirty="0" smtClean="0"/>
              <a:t>)</a:t>
            </a:r>
            <a:r>
              <a:rPr kumimoji="1" lang="ja-JP" altLang="en-US" dirty="0" smtClean="0"/>
              <a:t>に　公害対策基本法と　自然環境保護法を　一本化し，</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「環境基本法」が制定、公布された。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6</a:t>
            </a:fld>
            <a:endParaRPr kumimoji="1" lang="ja-JP" altLang="en-US" dirty="0"/>
          </a:p>
        </p:txBody>
      </p:sp>
    </p:spTree>
    <p:extLst>
      <p:ext uri="{BB962C8B-B14F-4D97-AF65-F5344CB8AC3E}">
        <p14:creationId xmlns:p14="http://schemas.microsoft.com/office/powerpoint/2010/main" val="2744515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「環境基本法」とは，</a:t>
            </a:r>
            <a:endParaRPr kumimoji="1" lang="en-US" altLang="ja-JP" dirty="0" smtClean="0"/>
          </a:p>
          <a:p>
            <a:endParaRPr kumimoji="1" lang="en-US" altLang="ja-JP" dirty="0" smtClean="0"/>
          </a:p>
          <a:p>
            <a:r>
              <a:rPr kumimoji="1" lang="ja-JP" altLang="en-US" dirty="0" smtClean="0"/>
              <a:t>　環境関連法の　最も基本となる　法律であり，</a:t>
            </a:r>
            <a:endParaRPr kumimoji="1" lang="en-US" altLang="ja-JP" dirty="0" smtClean="0"/>
          </a:p>
          <a:p>
            <a:endParaRPr kumimoji="1" lang="en-US" altLang="ja-JP" dirty="0" smtClean="0"/>
          </a:p>
          <a:p>
            <a:r>
              <a:rPr kumimoji="1" lang="ja-JP" altLang="en-US" dirty="0" smtClean="0"/>
              <a:t>　持続的発展が可能な社会を基に，</a:t>
            </a:r>
            <a:endParaRPr kumimoji="1" lang="en-US" altLang="ja-JP" dirty="0" smtClean="0"/>
          </a:p>
          <a:p>
            <a:r>
              <a:rPr kumimoji="1" lang="ja-JP" altLang="en-US" dirty="0" smtClean="0"/>
              <a:t>　地球全体の　環境保全と　人類の　福祉への貢献を　目的としている。</a:t>
            </a:r>
            <a:endParaRPr kumimoji="1" lang="en-US" altLang="ja-JP" dirty="0" smtClean="0"/>
          </a:p>
          <a:p>
            <a:endParaRPr kumimoji="1" lang="en-US" altLang="ja-JP" dirty="0" smtClean="0"/>
          </a:p>
          <a:p>
            <a:r>
              <a:rPr kumimoji="1" lang="ja-JP" altLang="en-US" dirty="0" smtClean="0"/>
              <a:t>また，公害対策基本法と　自然環境保護法を　一本化し，</a:t>
            </a:r>
            <a:endParaRPr kumimoji="1" lang="en-US" altLang="ja-JP" dirty="0" smtClean="0"/>
          </a:p>
          <a:p>
            <a:endParaRPr kumimoji="1" lang="en-US" altLang="ja-JP" dirty="0" smtClean="0"/>
          </a:p>
          <a:p>
            <a:r>
              <a:rPr kumimoji="1" lang="ja-JP" altLang="en-US" dirty="0" smtClean="0"/>
              <a:t>　国の施策の　基本的な方向性を　示した法律　である。</a:t>
            </a:r>
            <a:endParaRPr kumimoji="1" lang="en-US" altLang="ja-JP" dirty="0" smtClean="0"/>
          </a:p>
          <a:p>
            <a:endParaRPr kumimoji="1" lang="en-US" altLang="ja-JP" dirty="0" smtClean="0"/>
          </a:p>
          <a:p>
            <a:r>
              <a:rPr kumimoji="1" lang="en-US" altLang="ja-JP" dirty="0" smtClean="0"/>
              <a:t>※</a:t>
            </a:r>
            <a:r>
              <a:rPr kumimoji="1" lang="ja-JP" altLang="en-US" dirty="0" smtClean="0"/>
              <a:t>次のスライドにイメージを示す。</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7</a:t>
            </a:fld>
            <a:endParaRPr kumimoji="1" lang="ja-JP" altLang="en-US" dirty="0"/>
          </a:p>
        </p:txBody>
      </p:sp>
    </p:spTree>
    <p:extLst>
      <p:ext uri="{BB962C8B-B14F-4D97-AF65-F5344CB8AC3E}">
        <p14:creationId xmlns:p14="http://schemas.microsoft.com/office/powerpoint/2010/main" val="1852786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環境基本法の　三つの　基本理念は，</a:t>
            </a:r>
            <a:endParaRPr kumimoji="1" lang="en-US" altLang="ja-JP" dirty="0" smtClean="0"/>
          </a:p>
          <a:p>
            <a:endParaRPr kumimoji="1" lang="en-US" altLang="ja-JP" dirty="0" smtClean="0"/>
          </a:p>
          <a:p>
            <a:pPr lvl="0"/>
            <a:r>
              <a:rPr kumimoji="1" lang="ja-JP" altLang="en-US" dirty="0" smtClean="0"/>
              <a:t>　１．　</a:t>
            </a:r>
            <a:r>
              <a:rPr kumimoji="1" lang="ja-JP" altLang="en-US" sz="1200" dirty="0" smtClean="0">
                <a:latin typeface="HG丸ｺﾞｼｯｸM-PRO" pitchFamily="50" charset="-128"/>
                <a:ea typeface="HG丸ｺﾞｼｯｸM-PRO" pitchFamily="50" charset="-128"/>
              </a:rPr>
              <a:t>環境の恵沢と享受を継承</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２．　</a:t>
            </a:r>
            <a:r>
              <a:rPr kumimoji="1" lang="ja-JP" altLang="en-US" sz="1200" dirty="0" smtClean="0">
                <a:latin typeface="HG丸ｺﾞｼｯｸM-PRO" pitchFamily="50" charset="-128"/>
                <a:ea typeface="HG丸ｺﾞｼｯｸM-PRO" pitchFamily="50" charset="-128"/>
              </a:rPr>
              <a:t>環境への負荷の少ない持続的発展が可能な社会の構築</a:t>
            </a:r>
            <a:r>
              <a:rPr kumimoji="1" lang="en-US" altLang="ja-JP" sz="1200" dirty="0" smtClean="0">
                <a:latin typeface="HG丸ｺﾞｼｯｸM-PRO" pitchFamily="50" charset="-128"/>
                <a:ea typeface="HG丸ｺﾞｼｯｸM-PRO" pitchFamily="50" charset="-128"/>
              </a:rPr>
              <a:t>(</a:t>
            </a:r>
            <a:r>
              <a:rPr kumimoji="1" lang="ja-JP" altLang="en-US" sz="1200" dirty="0" smtClean="0">
                <a:latin typeface="HG丸ｺﾞｼｯｸM-PRO" pitchFamily="50" charset="-128"/>
                <a:ea typeface="HG丸ｺﾞｼｯｸM-PRO" pitchFamily="50" charset="-128"/>
              </a:rPr>
              <a:t>等</a:t>
            </a:r>
            <a:r>
              <a:rPr kumimoji="1" lang="en-US" altLang="ja-JP" sz="1200" dirty="0" smtClean="0">
                <a:latin typeface="HG丸ｺﾞｼｯｸM-PRO" pitchFamily="50" charset="-128"/>
                <a:ea typeface="HG丸ｺﾞｼｯｸM-PRO" pitchFamily="50" charset="-128"/>
              </a:rPr>
              <a:t>)</a:t>
            </a:r>
            <a:endParaRPr kumimoji="1" lang="ja-JP" altLang="en-US" sz="12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３．　</a:t>
            </a:r>
            <a:r>
              <a:rPr kumimoji="1" lang="ja-JP" altLang="en-US" sz="1200" dirty="0" smtClean="0">
                <a:latin typeface="HG丸ｺﾞｼｯｸM-PRO" pitchFamily="50" charset="-128"/>
                <a:ea typeface="HG丸ｺﾞｼｯｸM-PRO" pitchFamily="50" charset="-128"/>
              </a:rPr>
              <a:t>国際的な協調による地球環境保全の積極的推進</a:t>
            </a:r>
          </a:p>
          <a:p>
            <a:endParaRPr kumimoji="1" lang="en-US" altLang="ja-JP" dirty="0" smtClean="0"/>
          </a:p>
          <a:p>
            <a:r>
              <a:rPr kumimoji="1" lang="ja-JP" altLang="en-US" dirty="0" smtClean="0"/>
              <a:t>である。</a:t>
            </a:r>
            <a:endParaRPr kumimoji="1" lang="ja-JP" altLang="en-US" dirty="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8</a:t>
            </a:fld>
            <a:endParaRPr kumimoji="1" lang="ja-JP" altLang="en-US" dirty="0"/>
          </a:p>
        </p:txBody>
      </p:sp>
    </p:spTree>
    <p:extLst>
      <p:ext uri="{BB962C8B-B14F-4D97-AF65-F5344CB8AC3E}">
        <p14:creationId xmlns:p14="http://schemas.microsoft.com/office/powerpoint/2010/main" val="2911629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「環境基本法」に基づいて，</a:t>
            </a:r>
            <a:endParaRPr kumimoji="1" lang="en-US" altLang="ja-JP" dirty="0" smtClean="0"/>
          </a:p>
          <a:p>
            <a:r>
              <a:rPr kumimoji="1" lang="en-US" altLang="ja-JP" dirty="0" smtClean="0"/>
              <a:t>5</a:t>
            </a:r>
            <a:r>
              <a:rPr kumimoji="1" lang="ja-JP" altLang="en-US" dirty="0" smtClean="0"/>
              <a:t>～６年ごとに　「環境基本計画」が　まとめられている。</a:t>
            </a:r>
            <a:endParaRPr kumimoji="1" lang="en-US" altLang="ja-JP" dirty="0" smtClean="0"/>
          </a:p>
          <a:p>
            <a:endParaRPr kumimoji="1" lang="en-US" altLang="ja-JP" dirty="0" smtClean="0"/>
          </a:p>
          <a:p>
            <a:r>
              <a:rPr kumimoji="1" lang="ja-JP" altLang="en-US" dirty="0" smtClean="0"/>
              <a:t>その後，「循環型社会形成推進基本法（</a:t>
            </a:r>
            <a:r>
              <a:rPr kumimoji="1" lang="en-US" altLang="ja-JP" dirty="0" smtClean="0"/>
              <a:t>2000</a:t>
            </a:r>
            <a:r>
              <a:rPr kumimoji="1" lang="ja-JP" altLang="en-US" dirty="0" smtClean="0"/>
              <a:t>年）」のもとで，</a:t>
            </a:r>
            <a:endParaRPr kumimoji="1" lang="en-US" altLang="ja-JP" dirty="0" smtClean="0"/>
          </a:p>
          <a:p>
            <a:r>
              <a:rPr kumimoji="1" lang="ja-JP" altLang="en-US" dirty="0" smtClean="0"/>
              <a:t>各分野のリサイクル法が　位置付けられた。</a:t>
            </a:r>
            <a:endParaRPr kumimoji="1" lang="en-US" altLang="ja-JP" dirty="0" smtClean="0"/>
          </a:p>
          <a:p>
            <a:endParaRPr kumimoji="1" lang="en-US" altLang="ja-JP" dirty="0" smtClean="0"/>
          </a:p>
          <a:p>
            <a:r>
              <a:rPr kumimoji="1" lang="ja-JP" altLang="en-US" dirty="0" smtClean="0"/>
              <a:t>　　・廃棄物処理法</a:t>
            </a:r>
            <a:endParaRPr kumimoji="1" lang="en-US" altLang="ja-JP" dirty="0" smtClean="0"/>
          </a:p>
          <a:p>
            <a:r>
              <a:rPr kumimoji="1" lang="ja-JP" altLang="en-US" dirty="0" smtClean="0"/>
              <a:t>　　・資源有効利用促進法（改正リサイクル法）</a:t>
            </a:r>
            <a:endParaRPr kumimoji="1" lang="en-US" altLang="ja-JP" dirty="0" smtClean="0"/>
          </a:p>
          <a:p>
            <a:r>
              <a:rPr kumimoji="1" lang="ja-JP" altLang="en-US" dirty="0" smtClean="0"/>
              <a:t>　　・建設リサイクル法</a:t>
            </a:r>
            <a:endParaRPr kumimoji="1" lang="en-US" altLang="ja-JP" dirty="0" smtClean="0"/>
          </a:p>
          <a:p>
            <a:r>
              <a:rPr kumimoji="1" lang="ja-JP" altLang="en-US" dirty="0" smtClean="0"/>
              <a:t>　　・食品リサイクル法</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・家電リサイクル法</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・包装容器リサイクル法</a:t>
            </a:r>
            <a:endParaRPr kumimoji="1" lang="en-US" altLang="ja-JP" dirty="0" smtClean="0"/>
          </a:p>
          <a:p>
            <a:r>
              <a:rPr kumimoji="1" lang="ja-JP" altLang="en-US" dirty="0" smtClean="0"/>
              <a:t>　　・自動車リサイクル法</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・グリーン購入法</a:t>
            </a:r>
            <a:endParaRPr kumimoji="1" lang="en-US" altLang="ja-JP" dirty="0" smtClean="0"/>
          </a:p>
          <a:p>
            <a:endParaRPr kumimoji="1" lang="en-US" altLang="ja-JP" dirty="0" smtClean="0"/>
          </a:p>
          <a:p>
            <a:r>
              <a:rPr kumimoji="1" lang="ja-JP" altLang="en-US" dirty="0" smtClean="0"/>
              <a:t>また，</a:t>
            </a:r>
            <a:r>
              <a:rPr kumimoji="1" lang="en-US" altLang="ja-JP" dirty="0" smtClean="0"/>
              <a:t>2008</a:t>
            </a:r>
            <a:r>
              <a:rPr kumimoji="1" lang="ja-JP" altLang="en-US" dirty="0" smtClean="0"/>
              <a:t>年には，生物多様性基本法が制定された。</a:t>
            </a:r>
            <a:endParaRPr kumimoji="1" lang="en-US" altLang="ja-JP" dirty="0" smtClean="0"/>
          </a:p>
          <a:p>
            <a:endParaRPr kumimoji="1" lang="en-US" altLang="ja-JP" dirty="0" smtClean="0"/>
          </a:p>
          <a:p>
            <a:r>
              <a:rPr kumimoji="1" lang="ja-JP" altLang="en-US" dirty="0" smtClean="0"/>
              <a:t>この他にも，</a:t>
            </a:r>
            <a:endParaRPr kumimoji="1" lang="en-US" altLang="ja-JP" dirty="0" smtClean="0"/>
          </a:p>
          <a:p>
            <a:r>
              <a:rPr kumimoji="1" lang="ja-JP" altLang="en-US" dirty="0" smtClean="0"/>
              <a:t>　この後に示す　環境保全対策の</a:t>
            </a:r>
            <a:endParaRPr kumimoji="1" lang="en-US" altLang="ja-JP" dirty="0" smtClean="0"/>
          </a:p>
          <a:p>
            <a:r>
              <a:rPr kumimoji="1" lang="ja-JP" altLang="en-US" dirty="0" smtClean="0"/>
              <a:t>　的確な　実施を　確保するための　法律として，</a:t>
            </a:r>
            <a:endParaRPr kumimoji="1" lang="en-US" altLang="ja-JP" dirty="0" smtClean="0"/>
          </a:p>
          <a:p>
            <a:r>
              <a:rPr kumimoji="1" lang="ja-JP" altLang="en-US" dirty="0" smtClean="0"/>
              <a:t>　「環境影響評価法」が　制定されている。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3451A48-B794-4ACA-8FFD-DEDD5EF528F8}" type="slidenum">
              <a:rPr kumimoji="1" lang="ja-JP" altLang="en-US" smtClean="0"/>
              <a:pPr/>
              <a:t>9</a:t>
            </a:fld>
            <a:endParaRPr kumimoji="1" lang="ja-JP" altLang="en-US" dirty="0"/>
          </a:p>
        </p:txBody>
      </p:sp>
    </p:spTree>
    <p:extLst>
      <p:ext uri="{BB962C8B-B14F-4D97-AF65-F5344CB8AC3E}">
        <p14:creationId xmlns:p14="http://schemas.microsoft.com/office/powerpoint/2010/main" val="1091494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 name="Group 23"/>
          <p:cNvGrpSpPr>
            <a:grpSpLocks/>
          </p:cNvGrpSpPr>
          <p:nvPr/>
        </p:nvGrpSpPr>
        <p:grpSpPr bwMode="auto">
          <a:xfrm>
            <a:off x="-11113" y="-3175"/>
            <a:ext cx="9166226" cy="6897688"/>
            <a:chOff x="-7" y="-2"/>
            <a:chExt cx="5774" cy="4345"/>
          </a:xfrm>
        </p:grpSpPr>
        <p:grpSp>
          <p:nvGrpSpPr>
            <p:cNvPr id="3"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endParaRPr kumimoji="1" lang="ja-JP" altLang="en-US"/>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C5DDF5B4-13E6-41D3-998A-3CB18B7C1D5A}" type="datetimeFigureOut">
              <a:rPr kumimoji="1" lang="ja-JP" altLang="en-US" smtClean="0"/>
              <a:pPr/>
              <a:t>2014/3/26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A14509FC-017E-4EA4-9B31-B1BCC96BF83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20"/>
          <p:cNvGrpSpPr>
            <a:grpSpLocks/>
          </p:cNvGrpSpPr>
          <p:nvPr/>
        </p:nvGrpSpPr>
        <p:grpSpPr bwMode="auto">
          <a:xfrm>
            <a:off x="-11113" y="-3175"/>
            <a:ext cx="9166226" cy="6897688"/>
            <a:chOff x="-7" y="-2"/>
            <a:chExt cx="5774" cy="4345"/>
          </a:xfrm>
        </p:grpSpPr>
        <p:grpSp>
          <p:nvGrpSpPr>
            <p:cNvPr id="3"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blip>
            <a:srcRect/>
            <a:stretch>
              <a:fillRect/>
            </a:stretch>
          </p:blipFill>
          <p:spPr bwMode="invGray">
            <a:xfrm>
              <a:off x="2" y="-2"/>
              <a:ext cx="506" cy="4320"/>
            </a:xfrm>
            <a:prstGeom prst="rect">
              <a:avLst/>
            </a:prstGeom>
            <a:noFill/>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fld id="{C5DDF5B4-13E6-41D3-998A-3CB18B7C1D5A}" type="datetimeFigureOut">
              <a:rPr kumimoji="1" lang="ja-JP" altLang="en-US" smtClean="0"/>
              <a:pPr/>
              <a:t>2014/3/26</a:t>
            </a:fld>
            <a:endParaRPr kumimoji="1" lang="ja-JP" altLang="en-US"/>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endParaRPr kumimoji="1" lang="ja-JP" altLang="en-US"/>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fld id="{A14509FC-017E-4EA4-9B31-B1BCC96BF83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hlink"/>
        </a:buClr>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1.xml"/><Relationship Id="rId4" Type="http://schemas.openxmlformats.org/officeDocument/2006/relationships/slide" Target="slide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75656" y="3168000"/>
            <a:ext cx="6979816" cy="1753200"/>
          </a:xfrm>
        </p:spPr>
        <p:txBody>
          <a:bodyPr anchor="t"/>
          <a:lstStyle/>
          <a:p>
            <a:pPr algn="ctr"/>
            <a:r>
              <a:rPr lang="ja-JP" altLang="en-US" sz="5400" b="1" dirty="0" smtClean="0">
                <a:solidFill>
                  <a:srgbClr val="0070C0"/>
                </a:solidFill>
                <a:latin typeface="ＭＳ Ｐゴシック" pitchFamily="50" charset="-128"/>
                <a:ea typeface="ＭＳ Ｐゴシック" pitchFamily="50" charset="-128"/>
              </a:rPr>
              <a:t>環境問題に向けた取組</a:t>
            </a:r>
            <a:endParaRPr kumimoji="1" lang="ja-JP" altLang="en-US" sz="5400" b="1" baseline="0" dirty="0">
              <a:solidFill>
                <a:srgbClr val="0070C0"/>
              </a:solidFill>
              <a:latin typeface="ＭＳ Ｐゴシック" pitchFamily="50" charset="-128"/>
              <a:ea typeface="ＭＳ Ｐゴシック" pitchFamily="50" charset="-128"/>
            </a:endParaRPr>
          </a:p>
        </p:txBody>
      </p:sp>
      <p:sp>
        <p:nvSpPr>
          <p:cNvPr id="4" name="Text Box 5"/>
          <p:cNvSpPr txBox="1">
            <a:spLocks noChangeArrowheads="1"/>
          </p:cNvSpPr>
          <p:nvPr/>
        </p:nvSpPr>
        <p:spPr bwMode="auto">
          <a:xfrm>
            <a:off x="7019925" y="439738"/>
            <a:ext cx="2089150" cy="396875"/>
          </a:xfrm>
          <a:prstGeom prst="rect">
            <a:avLst/>
          </a:prstGeom>
          <a:noFill/>
          <a:ln w="9525">
            <a:noFill/>
            <a:miter lim="800000"/>
            <a:headEnd/>
            <a:tailEnd/>
          </a:ln>
        </p:spPr>
        <p:txBody>
          <a:bodyPr>
            <a:spAutoFit/>
          </a:bodyPr>
          <a:lstStyle/>
          <a:p>
            <a:pPr>
              <a:spcBef>
                <a:spcPct val="50000"/>
              </a:spcBef>
            </a:pPr>
            <a:r>
              <a:rPr lang="ja-JP" altLang="en-US" sz="2000" dirty="0"/>
              <a:t>高等学校（工業）</a:t>
            </a:r>
          </a:p>
        </p:txBody>
      </p:sp>
      <p:sp>
        <p:nvSpPr>
          <p:cNvPr id="5" name="Rectangle 2"/>
          <p:cNvSpPr txBox="1">
            <a:spLocks noChangeArrowheads="1"/>
          </p:cNvSpPr>
          <p:nvPr/>
        </p:nvSpPr>
        <p:spPr bwMode="auto">
          <a:xfrm>
            <a:off x="827088" y="1349375"/>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500" b="0" i="0" u="none" strike="noStrike" kern="0" cap="none" spc="0" normalizeH="0" baseline="0" noProof="0" dirty="0" smtClean="0">
                <a:ln>
                  <a:noFill/>
                </a:ln>
                <a:solidFill>
                  <a:schemeClr val="tx2"/>
                </a:solidFill>
                <a:effectLst>
                  <a:outerShdw blurRad="38100" dist="38100" dir="2700000" algn="tl">
                    <a:srgbClr val="000000">
                      <a:alpha val="43137"/>
                    </a:srgbClr>
                  </a:outerShdw>
                </a:effectLst>
                <a:uLnTx/>
                <a:uFillTx/>
                <a:latin typeface="ＭＳ Ｐゴシック" pitchFamily="50" charset="-128"/>
                <a:ea typeface="+mj-ea"/>
                <a:cs typeface="+mj-cs"/>
              </a:rPr>
              <a:t>工業高校における持続可能な開発のための教育（ＥＳＤ）</a:t>
            </a:r>
          </a:p>
        </p:txBody>
      </p:sp>
      <p:sp>
        <p:nvSpPr>
          <p:cNvPr id="6" name="Rectangle 3"/>
          <p:cNvSpPr>
            <a:spLocks noChangeArrowheads="1"/>
          </p:cNvSpPr>
          <p:nvPr/>
        </p:nvSpPr>
        <p:spPr bwMode="auto">
          <a:xfrm>
            <a:off x="827088" y="6524625"/>
            <a:ext cx="8316912" cy="333375"/>
          </a:xfrm>
          <a:prstGeom prst="rect">
            <a:avLst/>
          </a:prstGeom>
          <a:noFill/>
          <a:ln w="9525">
            <a:noFill/>
            <a:miter lim="800000"/>
            <a:headEnd/>
            <a:tailEnd/>
          </a:ln>
        </p:spPr>
        <p:txBody>
          <a:bodyPr/>
          <a:lstStyle/>
          <a:p>
            <a:pPr marL="609600" indent="-609600" algn="ctr">
              <a:spcBef>
                <a:spcPct val="20000"/>
              </a:spcBef>
              <a:buClr>
                <a:srgbClr val="FFFF00"/>
              </a:buClr>
              <a:buFont typeface="Wingdings" pitchFamily="2" charset="2"/>
              <a:buNone/>
              <a:defRPr/>
            </a:pPr>
            <a:r>
              <a:rPr lang="ja-JP" altLang="en-US" sz="1050" dirty="0" smtClean="0">
                <a:ea typeface="ＭＳ Ｐゴシック" pitchFamily="50" charset="-128"/>
                <a:hlinkClick r:id="rId3" action="ppaction://hlinksldjump"/>
              </a:rPr>
              <a:t>持続可能な社会</a:t>
            </a:r>
            <a:r>
              <a:rPr lang="ja-JP" altLang="en-US" sz="1050" dirty="0" smtClean="0">
                <a:ea typeface="ＭＳ Ｐゴシック" pitchFamily="50" charset="-128"/>
              </a:rPr>
              <a:t>　</a:t>
            </a:r>
            <a:r>
              <a:rPr lang="ja-JP" altLang="en-US" sz="1050" dirty="0" smtClean="0">
                <a:ea typeface="ＭＳ Ｐゴシック" pitchFamily="50" charset="-128"/>
                <a:hlinkClick r:id="rId4" action="ppaction://hlinksldjump"/>
              </a:rPr>
              <a:t>エネルギー資源</a:t>
            </a:r>
            <a:r>
              <a:rPr lang="ja-JP" altLang="en-US" sz="1050" dirty="0">
                <a:ea typeface="ＭＳ Ｐゴシック" pitchFamily="50" charset="-128"/>
              </a:rPr>
              <a:t>　</a:t>
            </a:r>
            <a:r>
              <a:rPr lang="ja-JP" altLang="en-US" sz="1050" dirty="0" smtClean="0">
                <a:ea typeface="ＭＳ Ｐゴシック" pitchFamily="50" charset="-128"/>
                <a:hlinkClick r:id="rId5" action="ppaction://hlinksldjump"/>
              </a:rPr>
              <a:t>環境問題の推移</a:t>
            </a:r>
            <a:r>
              <a:rPr lang="ja-JP" altLang="en-US" sz="1050" dirty="0">
                <a:ea typeface="ＭＳ Ｐゴシック" pitchFamily="50" charset="-128"/>
              </a:rPr>
              <a:t>　</a:t>
            </a:r>
            <a:r>
              <a:rPr lang="ja-JP" altLang="en-US" sz="1050" dirty="0" smtClean="0">
                <a:ea typeface="ＭＳ Ｐゴシック" pitchFamily="50" charset="-128"/>
                <a:hlinkClick r:id="" action="ppaction://noaction"/>
              </a:rPr>
              <a:t>産業界の環境管理</a:t>
            </a:r>
            <a:r>
              <a:rPr lang="ja-JP" altLang="en-US" sz="1050" dirty="0">
                <a:ea typeface="ＭＳ Ｐゴシック" pitchFamily="50" charset="-128"/>
              </a:rPr>
              <a:t>　</a:t>
            </a:r>
            <a:r>
              <a:rPr lang="ja-JP" altLang="en-US" sz="1050" dirty="0" smtClean="0">
                <a:ea typeface="ＭＳ Ｐゴシック" pitchFamily="50" charset="-128"/>
                <a:hlinkClick r:id="" action="ppaction://noaction"/>
              </a:rPr>
              <a:t>環境リスク</a:t>
            </a:r>
            <a:r>
              <a:rPr lang="ja-JP" altLang="en-US" sz="1050" dirty="0">
                <a:ea typeface="ＭＳ Ｐゴシック" pitchFamily="50" charset="-128"/>
              </a:rPr>
              <a:t>　</a:t>
            </a:r>
            <a:r>
              <a:rPr lang="ja-JP" altLang="en-US" sz="1050" dirty="0" smtClean="0">
                <a:ea typeface="ＭＳ Ｐゴシック" pitchFamily="50" charset="-128"/>
                <a:hlinkClick r:id="" action="ppaction://noaction"/>
              </a:rPr>
              <a:t>排出ガスの規制</a:t>
            </a:r>
            <a:r>
              <a:rPr lang="ja-JP" altLang="en-US" sz="1050" dirty="0">
                <a:ea typeface="ＭＳ Ｐゴシック" pitchFamily="50" charset="-128"/>
              </a:rPr>
              <a:t>　</a:t>
            </a:r>
            <a:r>
              <a:rPr lang="ja-JP" altLang="en-US" sz="1050" dirty="0" smtClean="0">
                <a:ea typeface="ＭＳ Ｐゴシック" pitchFamily="50" charset="-128"/>
                <a:hlinkClick r:id="" action="ppaction://noaction"/>
              </a:rPr>
              <a:t>工場排水の測定</a:t>
            </a:r>
            <a:r>
              <a:rPr lang="ja-JP" altLang="en-US" sz="1050" dirty="0">
                <a:ea typeface="ＭＳ Ｐゴシック" pitchFamily="50" charset="-128"/>
              </a:rPr>
              <a:t>　</a:t>
            </a:r>
            <a:r>
              <a:rPr lang="ja-JP" altLang="en-US" sz="1050" dirty="0" smtClean="0">
                <a:ea typeface="ＭＳ Ｐゴシック" pitchFamily="50" charset="-128"/>
                <a:hlinkClick r:id="" action="ppaction://noaction"/>
              </a:rPr>
              <a:t>騒音の測定</a:t>
            </a:r>
            <a:r>
              <a:rPr lang="ja-JP" altLang="en-US" sz="1050" dirty="0">
                <a:ea typeface="ＭＳ Ｐゴシック" pitchFamily="50" charset="-128"/>
              </a:rPr>
              <a:t>　</a:t>
            </a:r>
            <a:endParaRPr lang="ja-JP" altLang="en-US" sz="1200" dirty="0">
              <a:ea typeface="ＭＳ Ｐゴシック"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897688" cy="1143000"/>
          </a:xfrm>
        </p:spPr>
        <p:txBody>
          <a:bodyPr/>
          <a:lstStyle/>
          <a:p>
            <a:r>
              <a:rPr kumimoji="1" lang="ja-JP" altLang="en-US" dirty="0" smtClean="0">
                <a:solidFill>
                  <a:srgbClr val="0070C0"/>
                </a:solidFill>
                <a:latin typeface="+mj-ea"/>
              </a:rPr>
              <a:t>循環型社会形成推進基本法とは</a:t>
            </a:r>
            <a:endParaRPr kumimoji="1" lang="ja-JP" altLang="en-US" dirty="0">
              <a:solidFill>
                <a:srgbClr val="0070C0"/>
              </a:solidFill>
              <a:latin typeface="+mj-ea"/>
            </a:endParaRPr>
          </a:p>
        </p:txBody>
      </p:sp>
      <p:sp>
        <p:nvSpPr>
          <p:cNvPr id="3" name="コンテンツ プレースホルダ 2"/>
          <p:cNvSpPr>
            <a:spLocks noGrp="1"/>
          </p:cNvSpPr>
          <p:nvPr>
            <p:ph idx="1"/>
          </p:nvPr>
        </p:nvSpPr>
        <p:spPr>
          <a:xfrm>
            <a:off x="1066800" y="1676400"/>
            <a:ext cx="7897688" cy="4114800"/>
          </a:xfrm>
        </p:spPr>
        <p:txBody>
          <a:bodyPr/>
          <a:lstStyle/>
          <a:p>
            <a:pPr>
              <a:buFont typeface="Wingdings" pitchFamily="2" charset="2"/>
              <a:buChar char="Ø"/>
            </a:pPr>
            <a:r>
              <a:rPr kumimoji="1" lang="ja-JP" altLang="en-US" dirty="0" smtClean="0">
                <a:latin typeface="HG丸ｺﾞｼｯｸM-PRO" pitchFamily="50" charset="-128"/>
                <a:ea typeface="HG丸ｺﾞｼｯｸM-PRO" pitchFamily="50" charset="-128"/>
              </a:rPr>
              <a:t>循環型社会形成推進基本法</a:t>
            </a:r>
            <a:endParaRPr kumimoji="1" lang="en-US" altLang="ja-JP" dirty="0" smtClean="0">
              <a:latin typeface="HG丸ｺﾞｼｯｸM-PRO" pitchFamily="50" charset="-128"/>
              <a:ea typeface="HG丸ｺﾞｼｯｸM-PRO" pitchFamily="50" charset="-128"/>
            </a:endParaRPr>
          </a:p>
          <a:p>
            <a:pPr marL="0" indent="0">
              <a:buNone/>
            </a:pPr>
            <a:r>
              <a:rPr lang="ja-JP" altLang="en-US" sz="2900" dirty="0">
                <a:latin typeface="HG丸ｺﾞｼｯｸM-PRO" pitchFamily="50" charset="-128"/>
                <a:ea typeface="HG丸ｺﾞｼｯｸM-PRO" pitchFamily="50" charset="-128"/>
              </a:rPr>
              <a:t>　</a:t>
            </a:r>
            <a:r>
              <a:rPr kumimoji="1" lang="en-US" altLang="ja-JP" sz="2900" dirty="0" smtClean="0">
                <a:latin typeface="HG丸ｺﾞｼｯｸM-PRO" pitchFamily="50" charset="-128"/>
                <a:ea typeface="HG丸ｺﾞｼｯｸM-PRO" pitchFamily="50" charset="-128"/>
              </a:rPr>
              <a:t>2000</a:t>
            </a:r>
            <a:r>
              <a:rPr kumimoji="1" lang="ja-JP" altLang="en-US" sz="2900" dirty="0" smtClean="0">
                <a:latin typeface="HG丸ｺﾞｼｯｸM-PRO" pitchFamily="50" charset="-128"/>
                <a:ea typeface="HG丸ｺﾞｼｯｸM-PRO" pitchFamily="50" charset="-128"/>
              </a:rPr>
              <a:t>年</a:t>
            </a:r>
            <a:r>
              <a:rPr lang="en-US" altLang="ja-JP" sz="2900" dirty="0">
                <a:latin typeface="HG丸ｺﾞｼｯｸM-PRO" pitchFamily="50" charset="-128"/>
                <a:ea typeface="HG丸ｺﾞｼｯｸM-PRO" pitchFamily="50" charset="-128"/>
              </a:rPr>
              <a:t>(</a:t>
            </a:r>
            <a:r>
              <a:rPr kumimoji="1" lang="ja-JP" altLang="en-US" sz="2900" dirty="0" smtClean="0">
                <a:latin typeface="HG丸ｺﾞｼｯｸM-PRO" pitchFamily="50" charset="-128"/>
                <a:ea typeface="HG丸ｺﾞｼｯｸM-PRO" pitchFamily="50" charset="-128"/>
              </a:rPr>
              <a:t>平成</a:t>
            </a:r>
            <a:r>
              <a:rPr kumimoji="1" lang="en-US" altLang="ja-JP" sz="2900" dirty="0" smtClean="0">
                <a:latin typeface="HG丸ｺﾞｼｯｸM-PRO" pitchFamily="50" charset="-128"/>
                <a:ea typeface="HG丸ｺﾞｼｯｸM-PRO" pitchFamily="50" charset="-128"/>
              </a:rPr>
              <a:t>12</a:t>
            </a:r>
            <a:r>
              <a:rPr kumimoji="1" lang="ja-JP" altLang="en-US" sz="2900" dirty="0" smtClean="0">
                <a:latin typeface="HG丸ｺﾞｼｯｸM-PRO" pitchFamily="50" charset="-128"/>
                <a:ea typeface="HG丸ｺﾞｼｯｸM-PRO" pitchFamily="50" charset="-128"/>
              </a:rPr>
              <a:t>年</a:t>
            </a:r>
            <a:r>
              <a:rPr kumimoji="1" lang="en-US" altLang="ja-JP" sz="2900" dirty="0" smtClean="0">
                <a:latin typeface="HG丸ｺﾞｼｯｸM-PRO" pitchFamily="50" charset="-128"/>
                <a:ea typeface="HG丸ｺﾞｼｯｸM-PRO" pitchFamily="50" charset="-128"/>
              </a:rPr>
              <a:t>)</a:t>
            </a:r>
            <a:r>
              <a:rPr kumimoji="1" lang="ja-JP" altLang="en-US" sz="2900" dirty="0" smtClean="0">
                <a:latin typeface="HG丸ｺﾞｼｯｸM-PRO" pitchFamily="50" charset="-128"/>
                <a:ea typeface="HG丸ｺﾞｼｯｸM-PRO" pitchFamily="50" charset="-128"/>
              </a:rPr>
              <a:t>公布</a:t>
            </a:r>
            <a:endParaRPr kumimoji="1" lang="en-US" altLang="ja-JP" sz="2900" dirty="0" smtClean="0">
              <a:latin typeface="HG丸ｺﾞｼｯｸM-PRO" pitchFamily="50" charset="-128"/>
              <a:ea typeface="HG丸ｺﾞｼｯｸM-PRO" pitchFamily="50" charset="-128"/>
            </a:endParaRPr>
          </a:p>
          <a:p>
            <a:pPr lvl="1">
              <a:buFont typeface="Wingdings" pitchFamily="2" charset="2"/>
              <a:buChar char="l"/>
            </a:pPr>
            <a:r>
              <a:rPr lang="ja-JP" altLang="en-US" dirty="0" smtClean="0">
                <a:latin typeface="HG丸ｺﾞｼｯｸM-PRO" pitchFamily="50" charset="-128"/>
                <a:ea typeface="HG丸ｺﾞｼｯｸM-PRO" pitchFamily="50" charset="-128"/>
              </a:rPr>
              <a:t>大量生産・大量消費・大量廃棄型の経済社会から，資源消費が抑制されて環境への負荷が少ない循環型社会の形成を目指す</a:t>
            </a:r>
            <a:endParaRPr lang="en-US" altLang="ja-JP" dirty="0" smtClean="0">
              <a:latin typeface="HG丸ｺﾞｼｯｸM-PRO" pitchFamily="50" charset="-128"/>
              <a:ea typeface="HG丸ｺﾞｼｯｸM-PRO" pitchFamily="50" charset="-128"/>
            </a:endParaRPr>
          </a:p>
          <a:p>
            <a:pPr lvl="1">
              <a:buFont typeface="Wingdings" pitchFamily="2" charset="2"/>
              <a:buChar char="l"/>
            </a:pPr>
            <a:r>
              <a:rPr lang="ja-JP" altLang="en-US" dirty="0" smtClean="0">
                <a:latin typeface="HG丸ｺﾞｼｯｸM-PRO" pitchFamily="50" charset="-128"/>
                <a:ea typeface="HG丸ｺﾞｼｯｸM-PRO" pitchFamily="50" charset="-128"/>
              </a:rPr>
              <a:t>循環型社会の形成を推進する基本的な枠組みとなる法律</a:t>
            </a:r>
            <a:endParaRPr lang="en-US" altLang="ja-JP" dirty="0" smtClean="0">
              <a:latin typeface="HG丸ｺﾞｼｯｸM-PRO" pitchFamily="50" charset="-128"/>
              <a:ea typeface="HG丸ｺﾞｼｯｸM-PRO"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897688" cy="1143000"/>
          </a:xfrm>
        </p:spPr>
        <p:txBody>
          <a:bodyPr/>
          <a:lstStyle/>
          <a:p>
            <a:r>
              <a:rPr kumimoji="1" lang="ja-JP" altLang="en-US" dirty="0" smtClean="0">
                <a:solidFill>
                  <a:srgbClr val="0070C0"/>
                </a:solidFill>
                <a:latin typeface="+mj-ea"/>
              </a:rPr>
              <a:t>循環型社会形成推進基本法とは</a:t>
            </a:r>
            <a:endParaRPr kumimoji="1" lang="ja-JP" altLang="en-US" dirty="0">
              <a:solidFill>
                <a:srgbClr val="0070C0"/>
              </a:solidFill>
              <a:latin typeface="+mj-ea"/>
            </a:endParaRPr>
          </a:p>
        </p:txBody>
      </p:sp>
      <p:sp>
        <p:nvSpPr>
          <p:cNvPr id="3" name="コンテンツ プレースホルダ 2"/>
          <p:cNvSpPr>
            <a:spLocks noGrp="1"/>
          </p:cNvSpPr>
          <p:nvPr>
            <p:ph idx="1"/>
          </p:nvPr>
        </p:nvSpPr>
        <p:spPr>
          <a:xfrm>
            <a:off x="1066800" y="1676400"/>
            <a:ext cx="7897688" cy="4114800"/>
          </a:xfrm>
        </p:spPr>
        <p:txBody>
          <a:bodyPr/>
          <a:lstStyle/>
          <a:p>
            <a:pPr>
              <a:buFont typeface="Wingdings" pitchFamily="2" charset="2"/>
              <a:buChar char="Ø"/>
            </a:pPr>
            <a:r>
              <a:rPr kumimoji="1" lang="ja-JP" altLang="en-US" dirty="0" smtClean="0">
                <a:latin typeface="HG丸ｺﾞｼｯｸM-PRO" pitchFamily="50" charset="-128"/>
                <a:ea typeface="HG丸ｺﾞｼｯｸM-PRO" pitchFamily="50" charset="-128"/>
              </a:rPr>
              <a:t>循環型社会形成推進基本法</a:t>
            </a:r>
            <a:endParaRPr kumimoji="1" lang="en-US" altLang="ja-JP" dirty="0" smtClean="0">
              <a:latin typeface="HG丸ｺﾞｼｯｸM-PRO" pitchFamily="50" charset="-128"/>
              <a:ea typeface="HG丸ｺﾞｼｯｸM-PRO" pitchFamily="50" charset="-128"/>
            </a:endParaRPr>
          </a:p>
          <a:p>
            <a:pPr>
              <a:buNone/>
            </a:pPr>
            <a:r>
              <a:rPr lang="ja-JP" altLang="en-US" sz="2800" dirty="0" smtClean="0">
                <a:latin typeface="HG丸ｺﾞｼｯｸM-PRO" pitchFamily="50" charset="-128"/>
                <a:ea typeface="HG丸ｺﾞｼｯｸM-PRO" pitchFamily="50" charset="-128"/>
              </a:rPr>
              <a:t>　</a:t>
            </a:r>
            <a:endParaRPr kumimoji="1" lang="en-US" altLang="ja-JP" dirty="0" smtClean="0"/>
          </a:p>
        </p:txBody>
      </p:sp>
      <p:sp>
        <p:nvSpPr>
          <p:cNvPr id="7" name="フリーフォーム 6"/>
          <p:cNvSpPr/>
          <p:nvPr/>
        </p:nvSpPr>
        <p:spPr>
          <a:xfrm>
            <a:off x="3067032" y="2348880"/>
            <a:ext cx="1555372" cy="864096"/>
          </a:xfrm>
          <a:custGeom>
            <a:avLst/>
            <a:gdLst>
              <a:gd name="connsiteX0" fmla="*/ 0 w 1555372"/>
              <a:gd name="connsiteY0" fmla="*/ 86410 h 864096"/>
              <a:gd name="connsiteX1" fmla="*/ 25309 w 1555372"/>
              <a:gd name="connsiteY1" fmla="*/ 25309 h 864096"/>
              <a:gd name="connsiteX2" fmla="*/ 86410 w 1555372"/>
              <a:gd name="connsiteY2" fmla="*/ 0 h 864096"/>
              <a:gd name="connsiteX3" fmla="*/ 1468962 w 1555372"/>
              <a:gd name="connsiteY3" fmla="*/ 0 h 864096"/>
              <a:gd name="connsiteX4" fmla="*/ 1530063 w 1555372"/>
              <a:gd name="connsiteY4" fmla="*/ 25309 h 864096"/>
              <a:gd name="connsiteX5" fmla="*/ 1555372 w 1555372"/>
              <a:gd name="connsiteY5" fmla="*/ 86410 h 864096"/>
              <a:gd name="connsiteX6" fmla="*/ 1555372 w 1555372"/>
              <a:gd name="connsiteY6" fmla="*/ 777686 h 864096"/>
              <a:gd name="connsiteX7" fmla="*/ 1530063 w 1555372"/>
              <a:gd name="connsiteY7" fmla="*/ 838787 h 864096"/>
              <a:gd name="connsiteX8" fmla="*/ 1468962 w 1555372"/>
              <a:gd name="connsiteY8" fmla="*/ 864096 h 864096"/>
              <a:gd name="connsiteX9" fmla="*/ 86410 w 1555372"/>
              <a:gd name="connsiteY9" fmla="*/ 864096 h 864096"/>
              <a:gd name="connsiteX10" fmla="*/ 25309 w 1555372"/>
              <a:gd name="connsiteY10" fmla="*/ 838787 h 864096"/>
              <a:gd name="connsiteX11" fmla="*/ 0 w 1555372"/>
              <a:gd name="connsiteY11" fmla="*/ 777686 h 864096"/>
              <a:gd name="connsiteX12" fmla="*/ 0 w 1555372"/>
              <a:gd name="connsiteY12" fmla="*/ 86410 h 86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5372" h="864096">
                <a:moveTo>
                  <a:pt x="0" y="86410"/>
                </a:moveTo>
                <a:cubicBezTo>
                  <a:pt x="0" y="63493"/>
                  <a:pt x="9104" y="41514"/>
                  <a:pt x="25309" y="25309"/>
                </a:cubicBezTo>
                <a:cubicBezTo>
                  <a:pt x="41514" y="9104"/>
                  <a:pt x="63493" y="0"/>
                  <a:pt x="86410" y="0"/>
                </a:cubicBezTo>
                <a:lnTo>
                  <a:pt x="1468962" y="0"/>
                </a:lnTo>
                <a:cubicBezTo>
                  <a:pt x="1491879" y="0"/>
                  <a:pt x="1513858" y="9104"/>
                  <a:pt x="1530063" y="25309"/>
                </a:cubicBezTo>
                <a:cubicBezTo>
                  <a:pt x="1546268" y="41514"/>
                  <a:pt x="1555372" y="63493"/>
                  <a:pt x="1555372" y="86410"/>
                </a:cubicBezTo>
                <a:lnTo>
                  <a:pt x="1555372" y="777686"/>
                </a:lnTo>
                <a:cubicBezTo>
                  <a:pt x="1555372" y="800603"/>
                  <a:pt x="1546268" y="822582"/>
                  <a:pt x="1530063" y="838787"/>
                </a:cubicBezTo>
                <a:cubicBezTo>
                  <a:pt x="1513858" y="854992"/>
                  <a:pt x="1491879" y="864096"/>
                  <a:pt x="1468962" y="864096"/>
                </a:cubicBezTo>
                <a:lnTo>
                  <a:pt x="86410" y="864096"/>
                </a:lnTo>
                <a:cubicBezTo>
                  <a:pt x="63493" y="864096"/>
                  <a:pt x="41514" y="854992"/>
                  <a:pt x="25309" y="838787"/>
                </a:cubicBezTo>
                <a:cubicBezTo>
                  <a:pt x="9104" y="822582"/>
                  <a:pt x="0" y="800603"/>
                  <a:pt x="0" y="777686"/>
                </a:cubicBezTo>
                <a:lnTo>
                  <a:pt x="0" y="86410"/>
                </a:lnTo>
                <a:close/>
              </a:path>
            </a:pathLst>
          </a:custGeom>
          <a:noFill/>
          <a:ln>
            <a:noFill/>
          </a:ln>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2459" tIns="82459" rIns="82459" bIns="82459" numCol="1" spcCol="1270" anchor="ctr" anchorCtr="0">
            <a:noAutofit/>
          </a:bodyPr>
          <a:lstStyle/>
          <a:p>
            <a:pPr lvl="0" algn="ctr" defTabSz="666750">
              <a:lnSpc>
                <a:spcPct val="90000"/>
              </a:lnSpc>
              <a:spcBef>
                <a:spcPct val="0"/>
              </a:spcBef>
              <a:spcAft>
                <a:spcPct val="35000"/>
              </a:spcAft>
            </a:pPr>
            <a:r>
              <a:rPr kumimoji="1" lang="ja-JP" altLang="en-US" kern="1200" dirty="0" smtClean="0">
                <a:solidFill>
                  <a:srgbClr val="FF0000"/>
                </a:solidFill>
                <a:latin typeface="HG丸ｺﾞｼｯｸM-PRO" pitchFamily="50" charset="-128"/>
                <a:ea typeface="HG丸ｺﾞｼｯｸM-PRO" pitchFamily="50" charset="-128"/>
              </a:rPr>
              <a:t>目指す社会</a:t>
            </a:r>
            <a:r>
              <a:rPr kumimoji="1" lang="en-US" altLang="ja-JP" kern="1200" dirty="0" smtClean="0">
                <a:latin typeface="HG丸ｺﾞｼｯｸM-PRO" pitchFamily="50" charset="-128"/>
                <a:ea typeface="HG丸ｺﾞｼｯｸM-PRO" pitchFamily="50" charset="-128"/>
              </a:rPr>
              <a:t/>
            </a:r>
            <a:br>
              <a:rPr kumimoji="1" lang="en-US" altLang="ja-JP" kern="1200" dirty="0" smtClean="0">
                <a:latin typeface="HG丸ｺﾞｼｯｸM-PRO" pitchFamily="50" charset="-128"/>
                <a:ea typeface="HG丸ｺﾞｼｯｸM-PRO" pitchFamily="50" charset="-128"/>
              </a:rPr>
            </a:br>
            <a:r>
              <a:rPr kumimoji="1" lang="ja-JP" altLang="en-US" kern="1200" dirty="0" smtClean="0">
                <a:solidFill>
                  <a:srgbClr val="0070C0"/>
                </a:solidFill>
                <a:latin typeface="HG丸ｺﾞｼｯｸM-PRO" pitchFamily="50" charset="-128"/>
                <a:ea typeface="HG丸ｺﾞｼｯｸM-PRO" pitchFamily="50" charset="-128"/>
              </a:rPr>
              <a:t>環境への負荷　</a:t>
            </a:r>
            <a:r>
              <a:rPr kumimoji="1" lang="ja-JP" altLang="en-US" kern="1200" dirty="0" smtClean="0">
                <a:solidFill>
                  <a:srgbClr val="7030A0"/>
                </a:solidFill>
                <a:latin typeface="HG丸ｺﾞｼｯｸM-PRO" pitchFamily="50" charset="-128"/>
                <a:ea typeface="HG丸ｺﾞｼｯｸM-PRO" pitchFamily="50" charset="-128"/>
              </a:rPr>
              <a:t>小</a:t>
            </a:r>
            <a:endParaRPr kumimoji="1" lang="ja-JP" altLang="en-US" kern="1200" dirty="0">
              <a:solidFill>
                <a:srgbClr val="7030A0"/>
              </a:solidFill>
              <a:latin typeface="HG丸ｺﾞｼｯｸM-PRO" pitchFamily="50" charset="-128"/>
              <a:ea typeface="HG丸ｺﾞｼｯｸM-PRO" pitchFamily="50" charset="-128"/>
            </a:endParaRPr>
          </a:p>
        </p:txBody>
      </p:sp>
      <p:sp>
        <p:nvSpPr>
          <p:cNvPr id="8" name="フリーフォーム 7"/>
          <p:cNvSpPr/>
          <p:nvPr/>
        </p:nvSpPr>
        <p:spPr>
          <a:xfrm>
            <a:off x="5313682" y="2348880"/>
            <a:ext cx="1555372" cy="864096"/>
          </a:xfrm>
          <a:custGeom>
            <a:avLst/>
            <a:gdLst>
              <a:gd name="connsiteX0" fmla="*/ 0 w 1555372"/>
              <a:gd name="connsiteY0" fmla="*/ 86410 h 864096"/>
              <a:gd name="connsiteX1" fmla="*/ 25309 w 1555372"/>
              <a:gd name="connsiteY1" fmla="*/ 25309 h 864096"/>
              <a:gd name="connsiteX2" fmla="*/ 86410 w 1555372"/>
              <a:gd name="connsiteY2" fmla="*/ 0 h 864096"/>
              <a:gd name="connsiteX3" fmla="*/ 1468962 w 1555372"/>
              <a:gd name="connsiteY3" fmla="*/ 0 h 864096"/>
              <a:gd name="connsiteX4" fmla="*/ 1530063 w 1555372"/>
              <a:gd name="connsiteY4" fmla="*/ 25309 h 864096"/>
              <a:gd name="connsiteX5" fmla="*/ 1555372 w 1555372"/>
              <a:gd name="connsiteY5" fmla="*/ 86410 h 864096"/>
              <a:gd name="connsiteX6" fmla="*/ 1555372 w 1555372"/>
              <a:gd name="connsiteY6" fmla="*/ 777686 h 864096"/>
              <a:gd name="connsiteX7" fmla="*/ 1530063 w 1555372"/>
              <a:gd name="connsiteY7" fmla="*/ 838787 h 864096"/>
              <a:gd name="connsiteX8" fmla="*/ 1468962 w 1555372"/>
              <a:gd name="connsiteY8" fmla="*/ 864096 h 864096"/>
              <a:gd name="connsiteX9" fmla="*/ 86410 w 1555372"/>
              <a:gd name="connsiteY9" fmla="*/ 864096 h 864096"/>
              <a:gd name="connsiteX10" fmla="*/ 25309 w 1555372"/>
              <a:gd name="connsiteY10" fmla="*/ 838787 h 864096"/>
              <a:gd name="connsiteX11" fmla="*/ 0 w 1555372"/>
              <a:gd name="connsiteY11" fmla="*/ 777686 h 864096"/>
              <a:gd name="connsiteX12" fmla="*/ 0 w 1555372"/>
              <a:gd name="connsiteY12" fmla="*/ 86410 h 86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5372" h="864096">
                <a:moveTo>
                  <a:pt x="0" y="86410"/>
                </a:moveTo>
                <a:cubicBezTo>
                  <a:pt x="0" y="63493"/>
                  <a:pt x="9104" y="41514"/>
                  <a:pt x="25309" y="25309"/>
                </a:cubicBezTo>
                <a:cubicBezTo>
                  <a:pt x="41514" y="9104"/>
                  <a:pt x="63493" y="0"/>
                  <a:pt x="86410" y="0"/>
                </a:cubicBezTo>
                <a:lnTo>
                  <a:pt x="1468962" y="0"/>
                </a:lnTo>
                <a:cubicBezTo>
                  <a:pt x="1491879" y="0"/>
                  <a:pt x="1513858" y="9104"/>
                  <a:pt x="1530063" y="25309"/>
                </a:cubicBezTo>
                <a:cubicBezTo>
                  <a:pt x="1546268" y="41514"/>
                  <a:pt x="1555372" y="63493"/>
                  <a:pt x="1555372" y="86410"/>
                </a:cubicBezTo>
                <a:lnTo>
                  <a:pt x="1555372" y="777686"/>
                </a:lnTo>
                <a:cubicBezTo>
                  <a:pt x="1555372" y="800603"/>
                  <a:pt x="1546268" y="822582"/>
                  <a:pt x="1530063" y="838787"/>
                </a:cubicBezTo>
                <a:cubicBezTo>
                  <a:pt x="1513858" y="854992"/>
                  <a:pt x="1491879" y="864096"/>
                  <a:pt x="1468962" y="864096"/>
                </a:cubicBezTo>
                <a:lnTo>
                  <a:pt x="86410" y="864096"/>
                </a:lnTo>
                <a:cubicBezTo>
                  <a:pt x="63493" y="864096"/>
                  <a:pt x="41514" y="854992"/>
                  <a:pt x="25309" y="838787"/>
                </a:cubicBezTo>
                <a:cubicBezTo>
                  <a:pt x="9104" y="822582"/>
                  <a:pt x="0" y="800603"/>
                  <a:pt x="0" y="777686"/>
                </a:cubicBezTo>
                <a:lnTo>
                  <a:pt x="0" y="86410"/>
                </a:lnTo>
                <a:close/>
              </a:path>
            </a:pathLst>
          </a:custGeom>
          <a:noFill/>
          <a:ln>
            <a:noFill/>
          </a:ln>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2459" tIns="82459" rIns="82459" bIns="82459" numCol="1" spcCol="1270" anchor="ctr" anchorCtr="0">
            <a:noAutofit/>
          </a:bodyPr>
          <a:lstStyle/>
          <a:p>
            <a:pPr lvl="0" algn="ctr" defTabSz="666750">
              <a:lnSpc>
                <a:spcPct val="90000"/>
              </a:lnSpc>
              <a:spcBef>
                <a:spcPct val="0"/>
              </a:spcBef>
              <a:spcAft>
                <a:spcPct val="35000"/>
              </a:spcAft>
            </a:pPr>
            <a:r>
              <a:rPr kumimoji="1" lang="ja-JP" altLang="en-US" kern="1200" dirty="0" smtClean="0">
                <a:solidFill>
                  <a:srgbClr val="FF0000"/>
                </a:solidFill>
                <a:latin typeface="HG丸ｺﾞｼｯｸM-PRO" pitchFamily="50" charset="-128"/>
                <a:ea typeface="HG丸ｺﾞｼｯｸM-PRO" pitchFamily="50" charset="-128"/>
              </a:rPr>
              <a:t>今までの社会</a:t>
            </a:r>
            <a:r>
              <a:rPr kumimoji="1" lang="en-US" altLang="ja-JP" kern="1200" dirty="0" smtClean="0">
                <a:latin typeface="HG丸ｺﾞｼｯｸM-PRO" pitchFamily="50" charset="-128"/>
                <a:ea typeface="HG丸ｺﾞｼｯｸM-PRO" pitchFamily="50" charset="-128"/>
              </a:rPr>
              <a:t/>
            </a:r>
            <a:br>
              <a:rPr kumimoji="1" lang="en-US" altLang="ja-JP" kern="1200" dirty="0" smtClean="0">
                <a:latin typeface="HG丸ｺﾞｼｯｸM-PRO" pitchFamily="50" charset="-128"/>
                <a:ea typeface="HG丸ｺﾞｼｯｸM-PRO" pitchFamily="50" charset="-128"/>
              </a:rPr>
            </a:br>
            <a:r>
              <a:rPr kumimoji="1" lang="ja-JP" altLang="en-US" kern="1200" dirty="0" smtClean="0">
                <a:solidFill>
                  <a:srgbClr val="0070C0"/>
                </a:solidFill>
                <a:latin typeface="HG丸ｺﾞｼｯｸM-PRO" pitchFamily="50" charset="-128"/>
                <a:ea typeface="HG丸ｺﾞｼｯｸM-PRO" pitchFamily="50" charset="-128"/>
              </a:rPr>
              <a:t>環境への負荷　</a:t>
            </a:r>
            <a:r>
              <a:rPr kumimoji="1" lang="ja-JP" altLang="en-US" kern="1200" dirty="0" smtClean="0">
                <a:solidFill>
                  <a:srgbClr val="7030A0"/>
                </a:solidFill>
                <a:latin typeface="HG丸ｺﾞｼｯｸM-PRO" pitchFamily="50" charset="-128"/>
                <a:ea typeface="HG丸ｺﾞｼｯｸM-PRO" pitchFamily="50" charset="-128"/>
              </a:rPr>
              <a:t>大</a:t>
            </a:r>
            <a:endParaRPr kumimoji="1" lang="ja-JP" altLang="en-US" kern="1200" dirty="0">
              <a:solidFill>
                <a:srgbClr val="7030A0"/>
              </a:solidFill>
              <a:latin typeface="HG丸ｺﾞｼｯｸM-PRO" pitchFamily="50" charset="-128"/>
              <a:ea typeface="HG丸ｺﾞｼｯｸM-PRO" pitchFamily="50" charset="-128"/>
            </a:endParaRPr>
          </a:p>
        </p:txBody>
      </p:sp>
      <p:sp>
        <p:nvSpPr>
          <p:cNvPr id="9" name="二等辺三角形 8"/>
          <p:cNvSpPr/>
          <p:nvPr/>
        </p:nvSpPr>
        <p:spPr>
          <a:xfrm>
            <a:off x="4644008" y="6021288"/>
            <a:ext cx="648072" cy="648072"/>
          </a:xfrm>
          <a:prstGeom prst="triangle">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sp>
      <p:sp>
        <p:nvSpPr>
          <p:cNvPr id="10" name="正方形/長方形 9"/>
          <p:cNvSpPr/>
          <p:nvPr/>
        </p:nvSpPr>
        <p:spPr>
          <a:xfrm>
            <a:off x="3023234" y="5743581"/>
            <a:ext cx="3889619" cy="271988"/>
          </a:xfrm>
          <a:prstGeom prst="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sp>
      <p:sp>
        <p:nvSpPr>
          <p:cNvPr id="11" name="フリーフォーム 10"/>
          <p:cNvSpPr/>
          <p:nvPr/>
        </p:nvSpPr>
        <p:spPr>
          <a:xfrm>
            <a:off x="5358612" y="5013176"/>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大量消費</a:t>
            </a:r>
            <a:endParaRPr kumimoji="1" lang="ja-JP" altLang="en-US" sz="1500" kern="1200" dirty="0">
              <a:latin typeface="HG丸ｺﾞｼｯｸM-PRO" pitchFamily="50" charset="-128"/>
              <a:ea typeface="HG丸ｺﾞｼｯｸM-PRO" pitchFamily="50" charset="-128"/>
            </a:endParaRPr>
          </a:p>
        </p:txBody>
      </p:sp>
      <p:sp>
        <p:nvSpPr>
          <p:cNvPr id="12" name="フリーフォーム 11"/>
          <p:cNvSpPr/>
          <p:nvPr/>
        </p:nvSpPr>
        <p:spPr>
          <a:xfrm>
            <a:off x="5364088" y="4285856"/>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大量生産</a:t>
            </a:r>
            <a:endParaRPr kumimoji="1" lang="ja-JP" altLang="en-US" sz="1500" kern="1200" dirty="0">
              <a:latin typeface="HG丸ｺﾞｼｯｸM-PRO" pitchFamily="50" charset="-128"/>
              <a:ea typeface="HG丸ｺﾞｼｯｸM-PRO" pitchFamily="50" charset="-128"/>
            </a:endParaRPr>
          </a:p>
        </p:txBody>
      </p:sp>
      <p:sp>
        <p:nvSpPr>
          <p:cNvPr id="13" name="フリーフォーム 12"/>
          <p:cNvSpPr/>
          <p:nvPr/>
        </p:nvSpPr>
        <p:spPr>
          <a:xfrm>
            <a:off x="5364088" y="3570060"/>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大量廃棄</a:t>
            </a:r>
            <a:endParaRPr kumimoji="1" lang="ja-JP" altLang="en-US" sz="1500" kern="1200" dirty="0">
              <a:latin typeface="HG丸ｺﾞｼｯｸM-PRO" pitchFamily="50" charset="-128"/>
              <a:ea typeface="HG丸ｺﾞｼｯｸM-PRO" pitchFamily="50" charset="-128"/>
            </a:endParaRPr>
          </a:p>
        </p:txBody>
      </p:sp>
      <p:sp>
        <p:nvSpPr>
          <p:cNvPr id="14" name="フリーフォーム 13"/>
          <p:cNvSpPr/>
          <p:nvPr/>
        </p:nvSpPr>
        <p:spPr>
          <a:xfrm>
            <a:off x="3164095" y="5010220"/>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資源を循環</a:t>
            </a:r>
            <a:endParaRPr kumimoji="1" lang="en-US" altLang="ja-JP" sz="1500" kern="1200" dirty="0" smtClean="0">
              <a:latin typeface="HG丸ｺﾞｼｯｸM-PRO" pitchFamily="50" charset="-128"/>
              <a:ea typeface="HG丸ｺﾞｼｯｸM-PRO" pitchFamily="50" charset="-128"/>
            </a:endParaRPr>
          </a:p>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して利用</a:t>
            </a:r>
            <a:endParaRPr kumimoji="1" lang="ja-JP" altLang="en-US" sz="1500" kern="1200" dirty="0">
              <a:latin typeface="HG丸ｺﾞｼｯｸM-PRO" pitchFamily="50" charset="-128"/>
              <a:ea typeface="HG丸ｺﾞｼｯｸM-PRO" pitchFamily="50" charset="-128"/>
            </a:endParaRPr>
          </a:p>
        </p:txBody>
      </p:sp>
      <p:sp>
        <p:nvSpPr>
          <p:cNvPr id="15" name="フリーフォーム 14"/>
          <p:cNvSpPr/>
          <p:nvPr/>
        </p:nvSpPr>
        <p:spPr>
          <a:xfrm>
            <a:off x="3189731" y="4290140"/>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３</a:t>
            </a:r>
            <a:r>
              <a:rPr kumimoji="1" lang="en-US" altLang="ja-JP" sz="1500" kern="1200" dirty="0" smtClean="0">
                <a:latin typeface="HG丸ｺﾞｼｯｸM-PRO" pitchFamily="50" charset="-128"/>
                <a:ea typeface="HG丸ｺﾞｼｯｸM-PRO" pitchFamily="50" charset="-128"/>
              </a:rPr>
              <a:t>R</a:t>
            </a:r>
            <a:endParaRPr kumimoji="1" lang="ja-JP" altLang="en-US" sz="1500" kern="1200" dirty="0">
              <a:latin typeface="HG丸ｺﾞｼｯｸM-PRO" pitchFamily="50" charset="-128"/>
              <a:ea typeface="HG丸ｺﾞｼｯｸM-PRO" pitchFamily="50" charset="-128"/>
            </a:endParaRPr>
          </a:p>
        </p:txBody>
      </p:sp>
      <p:grpSp>
        <p:nvGrpSpPr>
          <p:cNvPr id="4" name="グループ化 27"/>
          <p:cNvGrpSpPr/>
          <p:nvPr/>
        </p:nvGrpSpPr>
        <p:grpSpPr>
          <a:xfrm>
            <a:off x="3020640" y="3501008"/>
            <a:ext cx="3999632" cy="3143908"/>
            <a:chOff x="3023234" y="3525452"/>
            <a:chExt cx="3999632" cy="3143908"/>
          </a:xfrm>
        </p:grpSpPr>
        <p:sp>
          <p:nvSpPr>
            <p:cNvPr id="31" name="二等辺三角形 30"/>
            <p:cNvSpPr/>
            <p:nvPr/>
          </p:nvSpPr>
          <p:spPr>
            <a:xfrm>
              <a:off x="4644008" y="6021288"/>
              <a:ext cx="648072" cy="648072"/>
            </a:xfrm>
            <a:prstGeom prst="triangle">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sp>
        <p:sp>
          <p:nvSpPr>
            <p:cNvPr id="32" name="正方形/長方形 31"/>
            <p:cNvSpPr/>
            <p:nvPr/>
          </p:nvSpPr>
          <p:spPr>
            <a:xfrm rot="240000">
              <a:off x="3023234" y="5743581"/>
              <a:ext cx="3889619" cy="271988"/>
            </a:xfrm>
            <a:prstGeom prst="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sp>
        <p:sp>
          <p:nvSpPr>
            <p:cNvPr id="33" name="フリーフォーム 32"/>
            <p:cNvSpPr/>
            <p:nvPr/>
          </p:nvSpPr>
          <p:spPr>
            <a:xfrm rot="240000">
              <a:off x="5358612" y="5063543"/>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大量消費</a:t>
              </a:r>
              <a:endParaRPr kumimoji="1" lang="ja-JP" altLang="en-US" sz="1500" kern="1200" dirty="0">
                <a:latin typeface="HG丸ｺﾞｼｯｸM-PRO" pitchFamily="50" charset="-128"/>
                <a:ea typeface="HG丸ｺﾞｼｯｸM-PRO" pitchFamily="50" charset="-128"/>
              </a:endParaRPr>
            </a:p>
          </p:txBody>
        </p:sp>
        <p:sp>
          <p:nvSpPr>
            <p:cNvPr id="34" name="フリーフォーム 33"/>
            <p:cNvSpPr/>
            <p:nvPr/>
          </p:nvSpPr>
          <p:spPr>
            <a:xfrm rot="240000">
              <a:off x="5414779" y="4285856"/>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大量生産</a:t>
              </a:r>
              <a:endParaRPr kumimoji="1" lang="ja-JP" altLang="en-US" sz="1500" kern="1200" dirty="0">
                <a:latin typeface="HG丸ｺﾞｼｯｸM-PRO" pitchFamily="50" charset="-128"/>
                <a:ea typeface="HG丸ｺﾞｼｯｸM-PRO" pitchFamily="50" charset="-128"/>
              </a:endParaRPr>
            </a:p>
          </p:txBody>
        </p:sp>
        <p:sp>
          <p:nvSpPr>
            <p:cNvPr id="35" name="フリーフォーム 34"/>
            <p:cNvSpPr/>
            <p:nvPr/>
          </p:nvSpPr>
          <p:spPr>
            <a:xfrm rot="240000">
              <a:off x="5470945" y="3525452"/>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大量廃棄</a:t>
              </a:r>
              <a:endParaRPr kumimoji="1" lang="ja-JP" altLang="en-US" sz="1500" kern="1200" dirty="0">
                <a:latin typeface="HG丸ｺﾞｼｯｸM-PRO" pitchFamily="50" charset="-128"/>
                <a:ea typeface="HG丸ｺﾞｼｯｸM-PRO" pitchFamily="50" charset="-128"/>
              </a:endParaRPr>
            </a:p>
          </p:txBody>
        </p:sp>
        <p:sp>
          <p:nvSpPr>
            <p:cNvPr id="36" name="フリーフォーム 35"/>
            <p:cNvSpPr/>
            <p:nvPr/>
          </p:nvSpPr>
          <p:spPr>
            <a:xfrm rot="240000">
              <a:off x="3133565" y="4908006"/>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資源を循環</a:t>
              </a:r>
              <a:endParaRPr kumimoji="1" lang="en-US" altLang="ja-JP" sz="1500" kern="1200" dirty="0" smtClean="0">
                <a:latin typeface="HG丸ｺﾞｼｯｸM-PRO" pitchFamily="50" charset="-128"/>
                <a:ea typeface="HG丸ｺﾞｼｯｸM-PRO" pitchFamily="50" charset="-128"/>
              </a:endParaRPr>
            </a:p>
            <a:p>
              <a:pPr lvl="0" algn="ctr" defTabSz="666750">
                <a:lnSpc>
                  <a:spcPct val="90000"/>
                </a:lnSpc>
                <a:spcBef>
                  <a:spcPct val="0"/>
                </a:spcBef>
                <a:spcAft>
                  <a:spcPct val="35000"/>
                </a:spcAft>
              </a:pPr>
              <a:r>
                <a:rPr kumimoji="1" lang="ja-JP" altLang="en-US" sz="1500" kern="1200" dirty="0" smtClean="0">
                  <a:latin typeface="HG丸ｺﾞｼｯｸM-PRO" pitchFamily="50" charset="-128"/>
                  <a:ea typeface="HG丸ｺﾞｼｯｸM-PRO" pitchFamily="50" charset="-128"/>
                </a:rPr>
                <a:t>して利用</a:t>
              </a:r>
              <a:endParaRPr kumimoji="1" lang="ja-JP" altLang="en-US" sz="1500" kern="1200" dirty="0">
                <a:latin typeface="HG丸ｺﾞｼｯｸM-PRO" pitchFamily="50" charset="-128"/>
                <a:ea typeface="HG丸ｺﾞｼｯｸM-PRO" pitchFamily="50" charset="-128"/>
              </a:endParaRPr>
            </a:p>
          </p:txBody>
        </p:sp>
        <p:sp>
          <p:nvSpPr>
            <p:cNvPr id="37" name="フリーフォーム 36"/>
            <p:cNvSpPr/>
            <p:nvPr/>
          </p:nvSpPr>
          <p:spPr>
            <a:xfrm rot="240000">
              <a:off x="3189731" y="4130319"/>
              <a:ext cx="1551921" cy="723036"/>
            </a:xfrm>
            <a:custGeom>
              <a:avLst/>
              <a:gdLst>
                <a:gd name="connsiteX0" fmla="*/ 0 w 1551921"/>
                <a:gd name="connsiteY0" fmla="*/ 120508 h 723036"/>
                <a:gd name="connsiteX1" fmla="*/ 35296 w 1551921"/>
                <a:gd name="connsiteY1" fmla="*/ 35296 h 723036"/>
                <a:gd name="connsiteX2" fmla="*/ 120508 w 1551921"/>
                <a:gd name="connsiteY2" fmla="*/ 0 h 723036"/>
                <a:gd name="connsiteX3" fmla="*/ 1431413 w 1551921"/>
                <a:gd name="connsiteY3" fmla="*/ 0 h 723036"/>
                <a:gd name="connsiteX4" fmla="*/ 1516625 w 1551921"/>
                <a:gd name="connsiteY4" fmla="*/ 35296 h 723036"/>
                <a:gd name="connsiteX5" fmla="*/ 1551921 w 1551921"/>
                <a:gd name="connsiteY5" fmla="*/ 120508 h 723036"/>
                <a:gd name="connsiteX6" fmla="*/ 1551921 w 1551921"/>
                <a:gd name="connsiteY6" fmla="*/ 602528 h 723036"/>
                <a:gd name="connsiteX7" fmla="*/ 1516625 w 1551921"/>
                <a:gd name="connsiteY7" fmla="*/ 687740 h 723036"/>
                <a:gd name="connsiteX8" fmla="*/ 1431413 w 1551921"/>
                <a:gd name="connsiteY8" fmla="*/ 723036 h 723036"/>
                <a:gd name="connsiteX9" fmla="*/ 120508 w 1551921"/>
                <a:gd name="connsiteY9" fmla="*/ 723036 h 723036"/>
                <a:gd name="connsiteX10" fmla="*/ 35296 w 1551921"/>
                <a:gd name="connsiteY10" fmla="*/ 687740 h 723036"/>
                <a:gd name="connsiteX11" fmla="*/ 0 w 1551921"/>
                <a:gd name="connsiteY11" fmla="*/ 602528 h 723036"/>
                <a:gd name="connsiteX12" fmla="*/ 0 w 1551921"/>
                <a:gd name="connsiteY12" fmla="*/ 120508 h 723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921" h="723036">
                  <a:moveTo>
                    <a:pt x="0" y="120508"/>
                  </a:moveTo>
                  <a:cubicBezTo>
                    <a:pt x="0" y="88547"/>
                    <a:pt x="12696" y="57896"/>
                    <a:pt x="35296" y="35296"/>
                  </a:cubicBezTo>
                  <a:cubicBezTo>
                    <a:pt x="57896" y="12696"/>
                    <a:pt x="88547" y="0"/>
                    <a:pt x="120508" y="0"/>
                  </a:cubicBezTo>
                  <a:lnTo>
                    <a:pt x="1431413" y="0"/>
                  </a:lnTo>
                  <a:cubicBezTo>
                    <a:pt x="1463374" y="0"/>
                    <a:pt x="1494025" y="12696"/>
                    <a:pt x="1516625" y="35296"/>
                  </a:cubicBezTo>
                  <a:cubicBezTo>
                    <a:pt x="1539225" y="57896"/>
                    <a:pt x="1551921" y="88547"/>
                    <a:pt x="1551921" y="120508"/>
                  </a:cubicBezTo>
                  <a:lnTo>
                    <a:pt x="1551921" y="602528"/>
                  </a:lnTo>
                  <a:cubicBezTo>
                    <a:pt x="1551921" y="634489"/>
                    <a:pt x="1539225" y="665140"/>
                    <a:pt x="1516625" y="687740"/>
                  </a:cubicBezTo>
                  <a:cubicBezTo>
                    <a:pt x="1494025" y="710340"/>
                    <a:pt x="1463374" y="723036"/>
                    <a:pt x="1431413" y="723036"/>
                  </a:cubicBezTo>
                  <a:lnTo>
                    <a:pt x="120508" y="723036"/>
                  </a:lnTo>
                  <a:cubicBezTo>
                    <a:pt x="88547" y="723036"/>
                    <a:pt x="57896" y="710340"/>
                    <a:pt x="35296" y="687740"/>
                  </a:cubicBezTo>
                  <a:cubicBezTo>
                    <a:pt x="12696" y="665140"/>
                    <a:pt x="0" y="634489"/>
                    <a:pt x="0" y="602528"/>
                  </a:cubicBezTo>
                  <a:lnTo>
                    <a:pt x="0" y="1205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92445" tIns="92445" rIns="92446" bIns="92446" numCol="1" spcCol="1270" anchor="ctr" anchorCtr="0">
              <a:noAutofit/>
            </a:bodyPr>
            <a:lstStyle/>
            <a:p>
              <a:pPr lvl="0" algn="ctr" defTabSz="666750">
                <a:lnSpc>
                  <a:spcPct val="90000"/>
                </a:lnSpc>
                <a:spcBef>
                  <a:spcPct val="0"/>
                </a:spcBef>
                <a:spcAft>
                  <a:spcPct val="35000"/>
                </a:spcAft>
              </a:pPr>
              <a:r>
                <a:rPr lang="en-US" altLang="ja-JP" sz="1500" dirty="0" smtClean="0">
                  <a:latin typeface="HG丸ｺﾞｼｯｸM-PRO" pitchFamily="50" charset="-128"/>
                  <a:ea typeface="HG丸ｺﾞｼｯｸM-PRO" pitchFamily="50" charset="-128"/>
                </a:rPr>
                <a:t>3R</a:t>
              </a:r>
              <a:endParaRPr kumimoji="1" lang="ja-JP" altLang="en-US" sz="1500" kern="1200" dirty="0">
                <a:latin typeface="HG丸ｺﾞｼｯｸM-PRO" pitchFamily="50" charset="-128"/>
                <a:ea typeface="HG丸ｺﾞｼｯｸM-PRO" pitchFamily="50" charset="-128"/>
              </a:endParaRPr>
            </a:p>
          </p:txBody>
        </p:sp>
      </p:grpSp>
      <p:sp>
        <p:nvSpPr>
          <p:cNvPr id="5" name="正方形/長方形 4"/>
          <p:cNvSpPr/>
          <p:nvPr/>
        </p:nvSpPr>
        <p:spPr>
          <a:xfrm>
            <a:off x="1550121" y="4680000"/>
            <a:ext cx="1149671" cy="923330"/>
          </a:xfrm>
          <a:prstGeom prst="rect">
            <a:avLst/>
          </a:prstGeom>
        </p:spPr>
        <p:txBody>
          <a:bodyPr wrap="square">
            <a:spAutoFit/>
          </a:bodyPr>
          <a:lstStyle/>
          <a:p>
            <a:r>
              <a:rPr lang="en-US" altLang="ja-JP" dirty="0" smtClean="0">
                <a:latin typeface="HG丸ｺﾞｼｯｸM-PRO" panose="020F0600000000000000" pitchFamily="50" charset="-128"/>
                <a:ea typeface="HG丸ｺﾞｼｯｸM-PRO" panose="020F0600000000000000" pitchFamily="50" charset="-128"/>
              </a:rPr>
              <a:t>Reduce</a:t>
            </a:r>
          </a:p>
          <a:p>
            <a:r>
              <a:rPr lang="en-US" altLang="ja-JP" dirty="0" smtClean="0">
                <a:latin typeface="HG丸ｺﾞｼｯｸM-PRO" panose="020F0600000000000000" pitchFamily="50" charset="-128"/>
                <a:ea typeface="HG丸ｺﾞｼｯｸM-PRO" panose="020F0600000000000000" pitchFamily="50" charset="-128"/>
              </a:rPr>
              <a:t>Reuse</a:t>
            </a:r>
          </a:p>
          <a:p>
            <a:r>
              <a:rPr lang="en-US" altLang="ja-JP" dirty="0" smtClean="0">
                <a:latin typeface="HG丸ｺﾞｼｯｸM-PRO" panose="020F0600000000000000" pitchFamily="50" charset="-128"/>
                <a:ea typeface="HG丸ｺﾞｼｯｸM-PRO" panose="020F0600000000000000" pitchFamily="50" charset="-128"/>
              </a:rPr>
              <a:t>Recycle</a:t>
            </a:r>
            <a:endParaRPr lang="ja-JP" altLang="en-US"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971600" y="4716000"/>
            <a:ext cx="756938" cy="369332"/>
          </a:xfrm>
          <a:prstGeom prst="rect">
            <a:avLst/>
          </a:prstGeom>
        </p:spPr>
        <p:txBody>
          <a:bodyPr wrap="none">
            <a:spAutoFit/>
          </a:bodyPr>
          <a:lstStyle/>
          <a:p>
            <a:r>
              <a:rPr lang="en-US" altLang="ja-JP" dirty="0">
                <a:latin typeface="HG丸ｺﾞｼｯｸM-PRO" panose="020F0600000000000000" pitchFamily="50" charset="-128"/>
                <a:ea typeface="HG丸ｺﾞｼｯｸM-PRO" panose="020F0600000000000000" pitchFamily="50" charset="-128"/>
              </a:rPr>
              <a:t>3R</a:t>
            </a:r>
            <a:r>
              <a:rPr lang="ja-JP" altLang="en-US" dirty="0">
                <a:latin typeface="HG丸ｺﾞｼｯｸM-PRO" panose="020F0600000000000000" pitchFamily="50" charset="-128"/>
                <a:ea typeface="HG丸ｺﾞｼｯｸM-PRO" panose="020F0600000000000000" pitchFamily="50" charset="-128"/>
              </a:rPr>
              <a:t>：</a:t>
            </a:r>
            <a:endParaRPr lang="ja-JP"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p:stCondLst>
                              <p:cond delay="500"/>
                            </p:stCondLst>
                            <p:childTnLst>
                              <p:par>
                                <p:cTn id="12" presetID="10" presetClass="entr" presetSubtype="0" fill="hold" grpId="1"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1500"/>
                            </p:stCondLst>
                            <p:childTnLst>
                              <p:par>
                                <p:cTn id="29" presetID="10" presetClass="exit" presetSubtype="0" fill="hold" grpId="1" nodeType="after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15"/>
                                        </p:tgtEl>
                                      </p:cBhvr>
                                    </p:animEffect>
                                    <p:set>
                                      <p:cBhvr>
                                        <p:cTn id="40" dur="1" fill="hold">
                                          <p:stCondLst>
                                            <p:cond delay="499"/>
                                          </p:stCondLst>
                                        </p:cTn>
                                        <p:tgtEl>
                                          <p:spTgt spid="15"/>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10"/>
                                        </p:tgtEl>
                                      </p:cBhvr>
                                    </p:animEffect>
                                    <p:set>
                                      <p:cBhvr>
                                        <p:cTn id="46" dur="1" fill="hold">
                                          <p:stCondLst>
                                            <p:cond delay="499"/>
                                          </p:stCondLst>
                                        </p:cTn>
                                        <p:tgtEl>
                                          <p:spTgt spid="10"/>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latin typeface="ＭＳ Ｐゴシック" pitchFamily="50" charset="-128"/>
                <a:ea typeface="ＭＳ Ｐゴシック" pitchFamily="50" charset="-128"/>
              </a:rPr>
              <a:t>循環型社会形成推進基本法</a:t>
            </a:r>
            <a:endParaRPr kumimoji="1" lang="ja-JP" altLang="en-US" dirty="0">
              <a:solidFill>
                <a:srgbClr val="0070C0"/>
              </a:solidFill>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a:xfrm>
            <a:off x="1066800" y="1676400"/>
            <a:ext cx="7897688" cy="4114800"/>
          </a:xfrm>
        </p:spPr>
        <p:txBody>
          <a:bodyPr/>
          <a:lstStyle/>
          <a:p>
            <a:pPr>
              <a:buFont typeface="Wingdings" pitchFamily="2" charset="2"/>
              <a:buChar char="Ø"/>
            </a:pPr>
            <a:r>
              <a:rPr kumimoji="1" lang="ja-JP" altLang="en-US" dirty="0" smtClean="0">
                <a:latin typeface="HG丸ｺﾞｼｯｸM-PRO" pitchFamily="50" charset="-128"/>
                <a:ea typeface="HG丸ｺﾞｼｯｸM-PRO" pitchFamily="50" charset="-128"/>
              </a:rPr>
              <a:t>廃棄物処理の優先順位</a:t>
            </a:r>
            <a:endParaRPr kumimoji="1" lang="en-US" altLang="ja-JP" dirty="0" smtClean="0">
              <a:latin typeface="HG丸ｺﾞｼｯｸM-PRO" pitchFamily="50" charset="-128"/>
              <a:ea typeface="HG丸ｺﾞｼｯｸM-PRO" pitchFamily="50" charset="-128"/>
            </a:endParaRPr>
          </a:p>
          <a:p>
            <a:pPr>
              <a:buFont typeface="Wingdings" pitchFamily="2" charset="2"/>
              <a:buChar char="Ø"/>
            </a:pPr>
            <a:endParaRPr kumimoji="1" lang="en-US" altLang="ja-JP" sz="2800" dirty="0" smtClean="0">
              <a:latin typeface="HG丸ｺﾞｼｯｸM-PRO" pitchFamily="50" charset="-128"/>
              <a:ea typeface="HG丸ｺﾞｼｯｸM-PRO" pitchFamily="50" charset="-128"/>
            </a:endParaRPr>
          </a:p>
        </p:txBody>
      </p:sp>
      <p:graphicFrame>
        <p:nvGraphicFramePr>
          <p:cNvPr id="4" name="図表 3"/>
          <p:cNvGraphicFramePr>
            <a:graphicFrameLocks noChangeAspect="1"/>
          </p:cNvGraphicFramePr>
          <p:nvPr>
            <p:extLst>
              <p:ext uri="{D42A27DB-BD31-4B8C-83A1-F6EECF244321}">
                <p14:modId xmlns:p14="http://schemas.microsoft.com/office/powerpoint/2010/main" val="277462874"/>
              </p:ext>
            </p:extLst>
          </p:nvPr>
        </p:nvGraphicFramePr>
        <p:xfrm>
          <a:off x="971600" y="2348880"/>
          <a:ext cx="8009053"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正方形/長方形 5"/>
          <p:cNvSpPr/>
          <p:nvPr/>
        </p:nvSpPr>
        <p:spPr>
          <a:xfrm>
            <a:off x="1088130" y="5147900"/>
            <a:ext cx="979755" cy="369332"/>
          </a:xfrm>
          <a:prstGeom prst="rect">
            <a:avLst/>
          </a:prstGeom>
        </p:spPr>
        <p:txBody>
          <a:bodyPr wrap="none">
            <a:spAutoFit/>
          </a:bodyPr>
          <a:lstStyle/>
          <a:p>
            <a:r>
              <a:rPr lang="en-US" altLang="ja-JP" dirty="0">
                <a:solidFill>
                  <a:schemeClr val="bg1"/>
                </a:solidFill>
              </a:rPr>
              <a:t>Reduce</a:t>
            </a:r>
            <a:endParaRPr lang="ja-JP" altLang="en-US" dirty="0">
              <a:solidFill>
                <a:schemeClr val="bg1"/>
              </a:solidFill>
            </a:endParaRPr>
          </a:p>
        </p:txBody>
      </p:sp>
      <p:sp>
        <p:nvSpPr>
          <p:cNvPr id="7" name="正方形/長方形 6"/>
          <p:cNvSpPr/>
          <p:nvPr/>
        </p:nvSpPr>
        <p:spPr>
          <a:xfrm>
            <a:off x="2872554" y="5157192"/>
            <a:ext cx="851515" cy="369332"/>
          </a:xfrm>
          <a:prstGeom prst="rect">
            <a:avLst/>
          </a:prstGeom>
        </p:spPr>
        <p:txBody>
          <a:bodyPr wrap="none">
            <a:spAutoFit/>
          </a:bodyPr>
          <a:lstStyle/>
          <a:p>
            <a:r>
              <a:rPr lang="en-US" altLang="ja-JP" dirty="0" smtClean="0">
                <a:solidFill>
                  <a:schemeClr val="bg1"/>
                </a:solidFill>
              </a:rPr>
              <a:t>Reuse</a:t>
            </a:r>
            <a:endParaRPr lang="ja-JP" altLang="en-US" dirty="0">
              <a:solidFill>
                <a:schemeClr val="bg1"/>
              </a:solidFill>
            </a:endParaRPr>
          </a:p>
        </p:txBody>
      </p:sp>
      <p:sp>
        <p:nvSpPr>
          <p:cNvPr id="8" name="正方形/長方形 7"/>
          <p:cNvSpPr/>
          <p:nvPr/>
        </p:nvSpPr>
        <p:spPr>
          <a:xfrm>
            <a:off x="4480157" y="5157192"/>
            <a:ext cx="1005403" cy="369332"/>
          </a:xfrm>
          <a:prstGeom prst="rect">
            <a:avLst/>
          </a:prstGeom>
        </p:spPr>
        <p:txBody>
          <a:bodyPr wrap="none">
            <a:spAutoFit/>
          </a:bodyPr>
          <a:lstStyle/>
          <a:p>
            <a:r>
              <a:rPr lang="en-US" altLang="ja-JP" dirty="0" smtClean="0">
                <a:solidFill>
                  <a:schemeClr val="bg1"/>
                </a:solidFill>
              </a:rPr>
              <a:t>Recycle</a:t>
            </a:r>
            <a:endParaRPr lang="ja-JP"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C859362-90CE-4A41-B226-054E7E7BB1F5}"/>
                                            </p:graphicEl>
                                          </p:spTgt>
                                        </p:tgtEl>
                                        <p:attrNameLst>
                                          <p:attrName>style.visibility</p:attrName>
                                        </p:attrNameLst>
                                      </p:cBhvr>
                                      <p:to>
                                        <p:strVal val="visible"/>
                                      </p:to>
                                    </p:set>
                                    <p:animEffect transition="in" filter="fade">
                                      <p:cBhvr>
                                        <p:cTn id="7" dur="500"/>
                                        <p:tgtEl>
                                          <p:spTgt spid="4">
                                            <p:graphicEl>
                                              <a:dgm id="{2C859362-90CE-4A41-B226-054E7E7BB1F5}"/>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graphicEl>
                                              <a:dgm id="{CF16838C-BF77-4AF0-82E4-FD3A9F391918}"/>
                                            </p:graphicEl>
                                          </p:spTgt>
                                        </p:tgtEl>
                                        <p:attrNameLst>
                                          <p:attrName>style.visibility</p:attrName>
                                        </p:attrNameLst>
                                      </p:cBhvr>
                                      <p:to>
                                        <p:strVal val="visible"/>
                                      </p:to>
                                    </p:set>
                                    <p:animEffect transition="in" filter="fade">
                                      <p:cBhvr>
                                        <p:cTn id="11" dur="500"/>
                                        <p:tgtEl>
                                          <p:spTgt spid="4">
                                            <p:graphicEl>
                                              <a:dgm id="{CF16838C-BF77-4AF0-82E4-FD3A9F391918}"/>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graphicEl>
                                              <a:dgm id="{65DAC70A-A154-4446-BDE4-D726B01B1867}"/>
                                            </p:graphicEl>
                                          </p:spTgt>
                                        </p:tgtEl>
                                        <p:attrNameLst>
                                          <p:attrName>style.visibility</p:attrName>
                                        </p:attrNameLst>
                                      </p:cBhvr>
                                      <p:to>
                                        <p:strVal val="visible"/>
                                      </p:to>
                                    </p:set>
                                    <p:animEffect transition="in" filter="fade">
                                      <p:cBhvr>
                                        <p:cTn id="16" dur="500"/>
                                        <p:tgtEl>
                                          <p:spTgt spid="4">
                                            <p:graphicEl>
                                              <a:dgm id="{65DAC70A-A154-4446-BDE4-D726B01B1867}"/>
                                            </p:graphic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
                                            <p:graphicEl>
                                              <a:dgm id="{C820CBBA-7A41-41A5-9C8D-9B3ECC0B6BCE}"/>
                                            </p:graphicEl>
                                          </p:spTgt>
                                        </p:tgtEl>
                                        <p:attrNameLst>
                                          <p:attrName>style.visibility</p:attrName>
                                        </p:attrNameLst>
                                      </p:cBhvr>
                                      <p:to>
                                        <p:strVal val="visible"/>
                                      </p:to>
                                    </p:set>
                                    <p:animEffect transition="in" filter="fade">
                                      <p:cBhvr>
                                        <p:cTn id="20" dur="500"/>
                                        <p:tgtEl>
                                          <p:spTgt spid="4">
                                            <p:graphicEl>
                                              <a:dgm id="{C820CBBA-7A41-41A5-9C8D-9B3ECC0B6BC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AE57D080-105E-4306-ABF5-11D768CADDEB}"/>
                                            </p:graphicEl>
                                          </p:spTgt>
                                        </p:tgtEl>
                                        <p:attrNameLst>
                                          <p:attrName>style.visibility</p:attrName>
                                        </p:attrNameLst>
                                      </p:cBhvr>
                                      <p:to>
                                        <p:strVal val="visible"/>
                                      </p:to>
                                    </p:set>
                                    <p:animEffect transition="in" filter="fade">
                                      <p:cBhvr>
                                        <p:cTn id="25" dur="500"/>
                                        <p:tgtEl>
                                          <p:spTgt spid="4">
                                            <p:graphicEl>
                                              <a:dgm id="{AE57D080-105E-4306-ABF5-11D768CADDEB}"/>
                                            </p:graphic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4">
                                            <p:graphicEl>
                                              <a:dgm id="{838A7CED-E688-4282-8EF7-F63901314288}"/>
                                            </p:graphicEl>
                                          </p:spTgt>
                                        </p:tgtEl>
                                        <p:attrNameLst>
                                          <p:attrName>style.visibility</p:attrName>
                                        </p:attrNameLst>
                                      </p:cBhvr>
                                      <p:to>
                                        <p:strVal val="visible"/>
                                      </p:to>
                                    </p:set>
                                    <p:animEffect transition="in" filter="fade">
                                      <p:cBhvr>
                                        <p:cTn id="29" dur="500"/>
                                        <p:tgtEl>
                                          <p:spTgt spid="4">
                                            <p:graphicEl>
                                              <a:dgm id="{838A7CED-E688-4282-8EF7-F63901314288}"/>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graphicEl>
                                              <a:dgm id="{D5266278-7194-4495-A073-6CEADC935DEC}"/>
                                            </p:graphicEl>
                                          </p:spTgt>
                                        </p:tgtEl>
                                        <p:attrNameLst>
                                          <p:attrName>style.visibility</p:attrName>
                                        </p:attrNameLst>
                                      </p:cBhvr>
                                      <p:to>
                                        <p:strVal val="visible"/>
                                      </p:to>
                                    </p:set>
                                    <p:animEffect transition="in" filter="fade">
                                      <p:cBhvr>
                                        <p:cTn id="34" dur="500"/>
                                        <p:tgtEl>
                                          <p:spTgt spid="4">
                                            <p:graphicEl>
                                              <a:dgm id="{D5266278-7194-4495-A073-6CEADC935DEC}"/>
                                            </p:graphicEl>
                                          </p:spTgt>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4">
                                            <p:graphicEl>
                                              <a:dgm id="{EB0918FD-080A-40F0-8734-66009B6DE3C6}"/>
                                            </p:graphicEl>
                                          </p:spTgt>
                                        </p:tgtEl>
                                        <p:attrNameLst>
                                          <p:attrName>style.visibility</p:attrName>
                                        </p:attrNameLst>
                                      </p:cBhvr>
                                      <p:to>
                                        <p:strVal val="visible"/>
                                      </p:to>
                                    </p:set>
                                    <p:animEffect transition="in" filter="fade">
                                      <p:cBhvr>
                                        <p:cTn id="38" dur="500"/>
                                        <p:tgtEl>
                                          <p:spTgt spid="4">
                                            <p:graphicEl>
                                              <a:dgm id="{EB0918FD-080A-40F0-8734-66009B6DE3C6}"/>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graphicEl>
                                              <a:dgm id="{FD7582D7-1E15-408E-9E8A-A3C626897B22}"/>
                                            </p:graphicEl>
                                          </p:spTgt>
                                        </p:tgtEl>
                                        <p:attrNameLst>
                                          <p:attrName>style.visibility</p:attrName>
                                        </p:attrNameLst>
                                      </p:cBhvr>
                                      <p:to>
                                        <p:strVal val="visible"/>
                                      </p:to>
                                    </p:set>
                                    <p:animEffect transition="in" filter="fade">
                                      <p:cBhvr>
                                        <p:cTn id="43" dur="500"/>
                                        <p:tgtEl>
                                          <p:spTgt spid="4">
                                            <p:graphicEl>
                                              <a:dgm id="{FD7582D7-1E15-408E-9E8A-A3C626897B2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smtClean="0">
                <a:solidFill>
                  <a:srgbClr val="0070C0"/>
                </a:solidFill>
                <a:latin typeface="+mn-ea"/>
                <a:ea typeface="+mn-ea"/>
              </a:rPr>
              <a:t>３Ｒ</a:t>
            </a:r>
            <a:endParaRPr kumimoji="1" lang="ja-JP" altLang="en-US" baseline="0" dirty="0">
              <a:solidFill>
                <a:srgbClr val="0070C0"/>
              </a:solidFill>
              <a:latin typeface="+mn-ea"/>
              <a:ea typeface="+mn-ea"/>
            </a:endParaRPr>
          </a:p>
        </p:txBody>
      </p:sp>
      <p:sp>
        <p:nvSpPr>
          <p:cNvPr id="3" name="コンテンツ プレースホルダ 2"/>
          <p:cNvSpPr>
            <a:spLocks noGrp="1"/>
          </p:cNvSpPr>
          <p:nvPr>
            <p:ph idx="1"/>
          </p:nvPr>
        </p:nvSpPr>
        <p:spPr/>
        <p:txBody>
          <a:bodyPr>
            <a:noAutofit/>
          </a:bodyPr>
          <a:lstStyle/>
          <a:p>
            <a:pPr>
              <a:buFont typeface="Wingdings" pitchFamily="2" charset="2"/>
              <a:buChar char="l"/>
            </a:pPr>
            <a:r>
              <a:rPr lang="ja-JP" altLang="en-US" sz="2800" baseline="0" dirty="0" smtClean="0">
                <a:latin typeface="HG丸ｺﾞｼｯｸM-PRO" pitchFamily="50" charset="-128"/>
                <a:ea typeface="HG丸ｺﾞｼｯｸM-PRO" pitchFamily="50" charset="-128"/>
              </a:rPr>
              <a:t>リデュース（</a:t>
            </a:r>
            <a:r>
              <a:rPr lang="en-US" altLang="ja-JP" sz="2800" baseline="0" dirty="0" smtClean="0">
                <a:latin typeface="HG丸ｺﾞｼｯｸM-PRO" pitchFamily="50" charset="-128"/>
                <a:ea typeface="HG丸ｺﾞｼｯｸM-PRO" pitchFamily="50" charset="-128"/>
              </a:rPr>
              <a:t>Reduce</a:t>
            </a:r>
            <a:r>
              <a:rPr lang="ja-JP" altLang="en-US" sz="2800" baseline="0" dirty="0" smtClean="0">
                <a:latin typeface="HG丸ｺﾞｼｯｸM-PRO" pitchFamily="50" charset="-128"/>
                <a:ea typeface="HG丸ｺﾞｼｯｸM-PRO" pitchFamily="50" charset="-128"/>
              </a:rPr>
              <a:t>：発生抑制）</a:t>
            </a:r>
            <a:endParaRPr lang="en-US" altLang="ja-JP" sz="2800" baseline="0" dirty="0" smtClean="0">
              <a:latin typeface="HG丸ｺﾞｼｯｸM-PRO" pitchFamily="50" charset="-128"/>
              <a:ea typeface="HG丸ｺﾞｼｯｸM-PRO" pitchFamily="50" charset="-128"/>
            </a:endParaRPr>
          </a:p>
          <a:p>
            <a:pPr>
              <a:buNone/>
            </a:pPr>
            <a:r>
              <a:rPr lang="ja-JP" altLang="en-US" sz="2400" dirty="0" smtClean="0">
                <a:latin typeface="HG丸ｺﾞｼｯｸM-PRO" pitchFamily="50" charset="-128"/>
                <a:ea typeface="HG丸ｺﾞｼｯｸM-PRO" pitchFamily="50" charset="-128"/>
              </a:rPr>
              <a:t>　</a:t>
            </a:r>
            <a:r>
              <a:rPr lang="ja-JP" altLang="en-US" sz="2400" baseline="0" dirty="0" smtClean="0">
                <a:latin typeface="HG丸ｺﾞｼｯｸM-PRO" pitchFamily="50" charset="-128"/>
                <a:ea typeface="HG丸ｺﾞｼｯｸM-PRO" pitchFamily="50" charset="-128"/>
              </a:rPr>
              <a:t>ゴミの発生を抑える</a:t>
            </a:r>
            <a:endParaRPr lang="en-US" altLang="ja-JP" sz="2400" baseline="0" dirty="0" smtClean="0">
              <a:latin typeface="HG丸ｺﾞｼｯｸM-PRO" pitchFamily="50" charset="-128"/>
              <a:ea typeface="HG丸ｺﾞｼｯｸM-PRO" pitchFamily="50" charset="-128"/>
            </a:endParaRPr>
          </a:p>
          <a:p>
            <a:pPr>
              <a:buNone/>
            </a:pPr>
            <a:r>
              <a:rPr lang="ja-JP" altLang="en-US" sz="2400" dirty="0" smtClean="0">
                <a:latin typeface="HG丸ｺﾞｼｯｸM-PRO" pitchFamily="50" charset="-128"/>
                <a:ea typeface="HG丸ｺﾞｼｯｸM-PRO" pitchFamily="50" charset="-128"/>
              </a:rPr>
              <a:t>　</a:t>
            </a:r>
            <a:r>
              <a:rPr lang="ja-JP" altLang="en-US" sz="2400" baseline="0" dirty="0" smtClean="0">
                <a:latin typeface="HG丸ｺﾞｼｯｸM-PRO" pitchFamily="50" charset="-128"/>
                <a:ea typeface="HG丸ｺﾞｼｯｸM-PRO" pitchFamily="50" charset="-128"/>
              </a:rPr>
              <a:t>長持ちする製品をつくる</a:t>
            </a:r>
            <a:endParaRPr lang="en-US" altLang="ja-JP" sz="2400" baseline="0" dirty="0" smtClean="0">
              <a:latin typeface="HG丸ｺﾞｼｯｸM-PRO" pitchFamily="50" charset="-128"/>
              <a:ea typeface="HG丸ｺﾞｼｯｸM-PRO" pitchFamily="50" charset="-128"/>
            </a:endParaRPr>
          </a:p>
          <a:p>
            <a:pPr>
              <a:buNone/>
            </a:pPr>
            <a:r>
              <a:rPr lang="ja-JP" altLang="en-US" sz="2400" dirty="0" smtClean="0">
                <a:latin typeface="HG丸ｺﾞｼｯｸM-PRO" pitchFamily="50" charset="-128"/>
                <a:ea typeface="HG丸ｺﾞｼｯｸM-PRO" pitchFamily="50" charset="-128"/>
              </a:rPr>
              <a:t>　</a:t>
            </a:r>
            <a:r>
              <a:rPr lang="ja-JP" altLang="en-US" sz="2400" baseline="0" dirty="0" smtClean="0">
                <a:latin typeface="HG丸ｺﾞｼｯｸM-PRO" pitchFamily="50" charset="-128"/>
                <a:ea typeface="HG丸ｺﾞｼｯｸM-PRO" pitchFamily="50" charset="-128"/>
              </a:rPr>
              <a:t>ものを大切に使う</a:t>
            </a:r>
            <a:endParaRPr lang="en-US" altLang="ja-JP" sz="2400" baseline="0" dirty="0" smtClean="0">
              <a:latin typeface="HG丸ｺﾞｼｯｸM-PRO" pitchFamily="50" charset="-128"/>
              <a:ea typeface="HG丸ｺﾞｼｯｸM-PRO" pitchFamily="50" charset="-128"/>
            </a:endParaRPr>
          </a:p>
          <a:p>
            <a:pPr>
              <a:buNone/>
            </a:pPr>
            <a:r>
              <a:rPr lang="ja-JP" altLang="en-US" sz="2400" baseline="0" dirty="0" smtClean="0">
                <a:latin typeface="HG丸ｺﾞｼｯｸM-PRO" pitchFamily="50" charset="-128"/>
                <a:ea typeface="HG丸ｺﾞｼｯｸM-PRO" pitchFamily="50" charset="-128"/>
              </a:rPr>
              <a:t>　簡易包装の実施</a:t>
            </a:r>
            <a:endParaRPr lang="en-US" altLang="ja-JP" sz="2400" baseline="0" dirty="0" smtClean="0">
              <a:latin typeface="HG丸ｺﾞｼｯｸM-PRO" pitchFamily="50" charset="-128"/>
              <a:ea typeface="HG丸ｺﾞｼｯｸM-PRO" pitchFamily="50" charset="-128"/>
            </a:endParaRPr>
          </a:p>
          <a:p>
            <a:pPr>
              <a:buFont typeface="Wingdings" pitchFamily="2" charset="2"/>
              <a:buChar char="l"/>
            </a:pPr>
            <a:r>
              <a:rPr lang="ja-JP" altLang="en-US" sz="2800" baseline="0" dirty="0" smtClean="0">
                <a:latin typeface="HG丸ｺﾞｼｯｸM-PRO" pitchFamily="50" charset="-128"/>
                <a:ea typeface="HG丸ｺﾞｼｯｸM-PRO" pitchFamily="50" charset="-128"/>
              </a:rPr>
              <a:t>リユース（</a:t>
            </a:r>
            <a:r>
              <a:rPr lang="en-US" altLang="ja-JP" sz="2800" baseline="0" dirty="0" smtClean="0">
                <a:latin typeface="HG丸ｺﾞｼｯｸM-PRO" pitchFamily="50" charset="-128"/>
                <a:ea typeface="HG丸ｺﾞｼｯｸM-PRO" pitchFamily="50" charset="-128"/>
              </a:rPr>
              <a:t>Reuse</a:t>
            </a:r>
            <a:r>
              <a:rPr lang="ja-JP" altLang="en-US" sz="2800" baseline="0" dirty="0" smtClean="0">
                <a:latin typeface="HG丸ｺﾞｼｯｸM-PRO" pitchFamily="50" charset="-128"/>
                <a:ea typeface="HG丸ｺﾞｼｯｸM-PRO" pitchFamily="50" charset="-128"/>
              </a:rPr>
              <a:t>：再使用）</a:t>
            </a:r>
            <a:endParaRPr lang="en-US" altLang="ja-JP" sz="2800" baseline="0" dirty="0" smtClean="0">
              <a:latin typeface="HG丸ｺﾞｼｯｸM-PRO" pitchFamily="50" charset="-128"/>
              <a:ea typeface="HG丸ｺﾞｼｯｸM-PRO" pitchFamily="50" charset="-128"/>
            </a:endParaRPr>
          </a:p>
          <a:p>
            <a:pPr>
              <a:buNone/>
            </a:pPr>
            <a:r>
              <a:rPr lang="ja-JP" altLang="en-US" sz="2800" baseline="0" dirty="0" smtClean="0">
                <a:latin typeface="HG丸ｺﾞｼｯｸM-PRO" pitchFamily="50" charset="-128"/>
                <a:ea typeface="HG丸ｺﾞｼｯｸM-PRO" pitchFamily="50" charset="-128"/>
              </a:rPr>
              <a:t>　</a:t>
            </a:r>
            <a:r>
              <a:rPr lang="ja-JP" altLang="en-US" sz="2400" baseline="0" dirty="0" smtClean="0">
                <a:latin typeface="HG丸ｺﾞｼｯｸM-PRO" pitchFamily="50" charset="-128"/>
                <a:ea typeface="HG丸ｺﾞｼｯｸM-PRO" pitchFamily="50" charset="-128"/>
              </a:rPr>
              <a:t>ものを繰り返し使う</a:t>
            </a:r>
            <a:endParaRPr lang="en-US" altLang="ja-JP" sz="2400" baseline="0" dirty="0" smtClean="0">
              <a:latin typeface="HG丸ｺﾞｼｯｸM-PRO" pitchFamily="50" charset="-128"/>
              <a:ea typeface="HG丸ｺﾞｼｯｸM-PRO" pitchFamily="50" charset="-128"/>
            </a:endParaRPr>
          </a:p>
          <a:p>
            <a:pPr>
              <a:buFont typeface="Wingdings" pitchFamily="2" charset="2"/>
              <a:buChar char="l"/>
            </a:pPr>
            <a:r>
              <a:rPr lang="ja-JP" altLang="en-US" sz="2800" baseline="0" dirty="0" smtClean="0">
                <a:latin typeface="HG丸ｺﾞｼｯｸM-PRO" pitchFamily="50" charset="-128"/>
                <a:ea typeface="HG丸ｺﾞｼｯｸM-PRO" pitchFamily="50" charset="-128"/>
              </a:rPr>
              <a:t>リサイクル（</a:t>
            </a:r>
            <a:r>
              <a:rPr lang="en-US" altLang="ja-JP" sz="2800" baseline="0" dirty="0" smtClean="0">
                <a:latin typeface="HG丸ｺﾞｼｯｸM-PRO" pitchFamily="50" charset="-128"/>
                <a:ea typeface="HG丸ｺﾞｼｯｸM-PRO" pitchFamily="50" charset="-128"/>
              </a:rPr>
              <a:t>Recycle</a:t>
            </a:r>
            <a:r>
              <a:rPr lang="ja-JP" altLang="en-US" sz="2800" baseline="0" dirty="0" smtClean="0">
                <a:latin typeface="HG丸ｺﾞｼｯｸM-PRO" pitchFamily="50" charset="-128"/>
                <a:ea typeface="HG丸ｺﾞｼｯｸM-PRO" pitchFamily="50" charset="-128"/>
              </a:rPr>
              <a:t>：再生利用）</a:t>
            </a:r>
            <a:endParaRPr lang="en-US" altLang="ja-JP" sz="2800" baseline="0" dirty="0" smtClean="0">
              <a:latin typeface="HG丸ｺﾞｼｯｸM-PRO" pitchFamily="50" charset="-128"/>
              <a:ea typeface="HG丸ｺﾞｼｯｸM-PRO" pitchFamily="50" charset="-128"/>
            </a:endParaRPr>
          </a:p>
          <a:p>
            <a:pPr>
              <a:buNone/>
            </a:pPr>
            <a:r>
              <a:rPr lang="ja-JP" altLang="en-US" sz="2800" baseline="0" dirty="0" smtClean="0">
                <a:latin typeface="HG丸ｺﾞｼｯｸM-PRO" pitchFamily="50" charset="-128"/>
                <a:ea typeface="HG丸ｺﾞｼｯｸM-PRO" pitchFamily="50" charset="-128"/>
              </a:rPr>
              <a:t>　</a:t>
            </a:r>
            <a:r>
              <a:rPr lang="ja-JP" altLang="en-US" sz="2400" baseline="0" dirty="0" smtClean="0">
                <a:latin typeface="HG丸ｺﾞｼｯｸM-PRO" pitchFamily="50" charset="-128"/>
                <a:ea typeface="HG丸ｺﾞｼｯｸM-PRO" pitchFamily="50" charset="-128"/>
              </a:rPr>
              <a:t>使えなくなったものを資源として再び</a:t>
            </a:r>
            <a:r>
              <a:rPr lang="ja-JP" altLang="en-US" sz="2400" dirty="0" smtClean="0">
                <a:latin typeface="HG丸ｺﾞｼｯｸM-PRO" pitchFamily="50" charset="-128"/>
                <a:ea typeface="HG丸ｺﾞｼｯｸM-PRO" pitchFamily="50" charset="-128"/>
              </a:rPr>
              <a:t>使う</a:t>
            </a:r>
            <a:endParaRPr lang="en-US" altLang="ja-JP" sz="2400" baseline="0" dirty="0" smtClean="0">
              <a:latin typeface="HG丸ｺﾞｼｯｸM-PRO" pitchFamily="50" charset="-128"/>
              <a:ea typeface="HG丸ｺﾞｼｯｸM-PRO" pitchFamily="50" charset="-128"/>
            </a:endParaRPr>
          </a:p>
          <a:p>
            <a:pPr>
              <a:buNone/>
            </a:pPr>
            <a:r>
              <a:rPr lang="ja-JP" altLang="en-US" sz="2400" baseline="0" dirty="0" smtClean="0">
                <a:latin typeface="HG丸ｺﾞｼｯｸM-PRO" pitchFamily="50" charset="-128"/>
                <a:ea typeface="HG丸ｺﾞｼｯｸM-PRO" pitchFamily="50" charset="-128"/>
              </a:rPr>
              <a:t>　（そのためにはゴミの分別が大切）</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41784"/>
            <a:ext cx="7772400" cy="1143000"/>
          </a:xfrm>
        </p:spPr>
        <p:txBody>
          <a:bodyPr/>
          <a:lstStyle/>
          <a:p>
            <a:r>
              <a:rPr lang="ja-JP" altLang="en-US" dirty="0" smtClean="0">
                <a:solidFill>
                  <a:srgbClr val="0070C0"/>
                </a:solidFill>
                <a:latin typeface="+mj-ea"/>
              </a:rPr>
              <a:t>３Ｒ</a:t>
            </a:r>
            <a:endParaRPr kumimoji="1" lang="ja-JP" altLang="en-US" dirty="0"/>
          </a:p>
        </p:txBody>
      </p:sp>
      <p:sp>
        <p:nvSpPr>
          <p:cNvPr id="39" name="環状矢印 38"/>
          <p:cNvSpPr/>
          <p:nvPr/>
        </p:nvSpPr>
        <p:spPr>
          <a:xfrm flipH="1">
            <a:off x="4716016" y="908720"/>
            <a:ext cx="4104456" cy="6048672"/>
          </a:xfrm>
          <a:prstGeom prst="circularArrow">
            <a:avLst>
              <a:gd name="adj1" fmla="val 6899"/>
              <a:gd name="adj2" fmla="val 465129"/>
              <a:gd name="adj3" fmla="val 16750352"/>
              <a:gd name="adj4" fmla="val 5342282"/>
              <a:gd name="adj5" fmla="val 8049"/>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40" name="円形吹き出し 39"/>
          <p:cNvSpPr/>
          <p:nvPr/>
        </p:nvSpPr>
        <p:spPr bwMode="auto">
          <a:xfrm>
            <a:off x="3995936" y="116632"/>
            <a:ext cx="2016224" cy="864096"/>
          </a:xfrm>
          <a:prstGeom prst="wedgeEllipseCallout">
            <a:avLst>
              <a:gd name="adj1" fmla="val -16023"/>
              <a:gd name="adj2" fmla="val 83344"/>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solidFill>
                  <a:schemeClr val="bg1"/>
                </a:solidFill>
                <a:latin typeface="HG丸ｺﾞｼｯｸM-PRO" pitchFamily="50" charset="-128"/>
                <a:ea typeface="HG丸ｺﾞｼｯｸM-PRO" pitchFamily="50" charset="-128"/>
              </a:rPr>
              <a:t>発生抑制</a:t>
            </a:r>
            <a:endParaRPr lang="en-US" altLang="ja-JP" b="1" dirty="0" smtClean="0">
              <a:solidFill>
                <a:schemeClr val="bg1"/>
              </a:solidFill>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en-US" altLang="ja-JP" b="1" dirty="0" smtClean="0">
                <a:solidFill>
                  <a:schemeClr val="bg1"/>
                </a:solidFill>
                <a:latin typeface="HG丸ｺﾞｼｯｸM-PRO" pitchFamily="50" charset="-128"/>
                <a:ea typeface="HG丸ｺﾞｼｯｸM-PRO" pitchFamily="50" charset="-128"/>
              </a:rPr>
              <a:t>Reduce</a:t>
            </a:r>
            <a:endParaRPr kumimoji="1" lang="ja-JP" altLang="en-US" sz="1800" b="1" i="0" u="none" strike="noStrike" cap="none" normalizeH="0" baseline="0" dirty="0" smtClean="0">
              <a:ln>
                <a:noFill/>
              </a:ln>
              <a:solidFill>
                <a:schemeClr val="bg1"/>
              </a:solidFill>
              <a:effectLst/>
              <a:latin typeface="HG丸ｺﾞｼｯｸM-PRO" pitchFamily="50" charset="-128"/>
              <a:ea typeface="HG丸ｺﾞｼｯｸM-PRO" pitchFamily="50" charset="-128"/>
            </a:endParaRPr>
          </a:p>
        </p:txBody>
      </p:sp>
      <p:sp>
        <p:nvSpPr>
          <p:cNvPr id="41" name="円形吹き出し 40"/>
          <p:cNvSpPr/>
          <p:nvPr/>
        </p:nvSpPr>
        <p:spPr bwMode="auto">
          <a:xfrm flipH="1">
            <a:off x="4788024" y="2492896"/>
            <a:ext cx="2016224" cy="864096"/>
          </a:xfrm>
          <a:prstGeom prst="wedgeEllipseCallout">
            <a:avLst>
              <a:gd name="adj1" fmla="val -51068"/>
              <a:gd name="adj2" fmla="val 75327"/>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b="1" dirty="0">
                <a:solidFill>
                  <a:schemeClr val="bg1"/>
                </a:solidFill>
                <a:latin typeface="HG丸ｺﾞｼｯｸM-PRO" pitchFamily="50" charset="-128"/>
                <a:ea typeface="HG丸ｺﾞｼｯｸM-PRO" pitchFamily="50" charset="-128"/>
              </a:rPr>
              <a:t>発生抑制</a:t>
            </a:r>
            <a:endParaRPr lang="en-US" altLang="ja-JP" b="1" dirty="0">
              <a:solidFill>
                <a:schemeClr val="bg1"/>
              </a:solidFill>
              <a:latin typeface="HG丸ｺﾞｼｯｸM-PRO" pitchFamily="50" charset="-128"/>
              <a:ea typeface="HG丸ｺﾞｼｯｸM-PRO" pitchFamily="50" charset="-128"/>
            </a:endParaRPr>
          </a:p>
          <a:p>
            <a:pPr algn="ctr" fontAlgn="base">
              <a:spcBef>
                <a:spcPct val="0"/>
              </a:spcBef>
              <a:spcAft>
                <a:spcPct val="0"/>
              </a:spcAft>
            </a:pPr>
            <a:r>
              <a:rPr lang="en-US" altLang="ja-JP" b="1" dirty="0" smtClean="0">
                <a:solidFill>
                  <a:schemeClr val="bg1"/>
                </a:solidFill>
                <a:latin typeface="HG丸ｺﾞｼｯｸM-PRO" pitchFamily="50" charset="-128"/>
                <a:ea typeface="HG丸ｺﾞｼｯｸM-PRO" pitchFamily="50" charset="-128"/>
              </a:rPr>
              <a:t>Reduce</a:t>
            </a:r>
            <a:endParaRPr lang="ja-JP" altLang="en-US" b="1" dirty="0">
              <a:solidFill>
                <a:schemeClr val="bg1"/>
              </a:solidFill>
              <a:latin typeface="HG丸ｺﾞｼｯｸM-PRO" pitchFamily="50" charset="-128"/>
              <a:ea typeface="HG丸ｺﾞｼｯｸM-PRO" pitchFamily="50" charset="-128"/>
            </a:endParaRPr>
          </a:p>
        </p:txBody>
      </p:sp>
      <p:sp>
        <p:nvSpPr>
          <p:cNvPr id="45" name="フリーフォーム 44"/>
          <p:cNvSpPr/>
          <p:nvPr/>
        </p:nvSpPr>
        <p:spPr>
          <a:xfrm>
            <a:off x="3995936" y="1144794"/>
            <a:ext cx="1970029" cy="988062"/>
          </a:xfrm>
          <a:custGeom>
            <a:avLst/>
            <a:gdLst>
              <a:gd name="connsiteX0" fmla="*/ 0 w 1866125"/>
              <a:gd name="connsiteY0" fmla="*/ 0 h 1866125"/>
              <a:gd name="connsiteX1" fmla="*/ 1866125 w 1866125"/>
              <a:gd name="connsiteY1" fmla="*/ 0 h 1866125"/>
              <a:gd name="connsiteX2" fmla="*/ 1866125 w 1866125"/>
              <a:gd name="connsiteY2" fmla="*/ 1866125 h 1866125"/>
              <a:gd name="connsiteX3" fmla="*/ 0 w 1866125"/>
              <a:gd name="connsiteY3" fmla="*/ 1866125 h 1866125"/>
              <a:gd name="connsiteX4" fmla="*/ 0 w 1866125"/>
              <a:gd name="connsiteY4" fmla="*/ 0 h 1866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125" h="1866125">
                <a:moveTo>
                  <a:pt x="0" y="0"/>
                </a:moveTo>
                <a:lnTo>
                  <a:pt x="1866125" y="0"/>
                </a:lnTo>
                <a:lnTo>
                  <a:pt x="1866125" y="1866125"/>
                </a:lnTo>
                <a:lnTo>
                  <a:pt x="0" y="18661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kumimoji="1" lang="ja-JP" altLang="en-US" sz="5400" kern="1200" dirty="0" smtClean="0">
                <a:latin typeface="HG丸ｺﾞｼｯｸM-PRO" pitchFamily="50" charset="-128"/>
                <a:ea typeface="HG丸ｺﾞｼｯｸM-PRO" pitchFamily="50" charset="-128"/>
              </a:rPr>
              <a:t>生産</a:t>
            </a:r>
            <a:endParaRPr kumimoji="1" lang="ja-JP" altLang="en-US" sz="5400" kern="1200" dirty="0">
              <a:latin typeface="HG丸ｺﾞｼｯｸM-PRO" pitchFamily="50" charset="-128"/>
              <a:ea typeface="HG丸ｺﾞｼｯｸM-PRO" pitchFamily="50" charset="-128"/>
            </a:endParaRPr>
          </a:p>
        </p:txBody>
      </p:sp>
      <p:sp>
        <p:nvSpPr>
          <p:cNvPr id="46" name="環状矢印 45"/>
          <p:cNvSpPr/>
          <p:nvPr/>
        </p:nvSpPr>
        <p:spPr>
          <a:xfrm rot="19926459">
            <a:off x="2273120" y="1096377"/>
            <a:ext cx="5569871" cy="5562116"/>
          </a:xfrm>
          <a:prstGeom prst="circularArrow">
            <a:avLst>
              <a:gd name="adj1" fmla="val 6907"/>
              <a:gd name="adj2" fmla="val 465716"/>
              <a:gd name="adj3" fmla="val 547883"/>
              <a:gd name="adj4" fmla="val 19518337"/>
              <a:gd name="adj5" fmla="val 8058"/>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47" name="フリーフォーム 46"/>
          <p:cNvSpPr/>
          <p:nvPr/>
        </p:nvSpPr>
        <p:spPr>
          <a:xfrm>
            <a:off x="4788025" y="3352857"/>
            <a:ext cx="3768876" cy="1012247"/>
          </a:xfrm>
          <a:custGeom>
            <a:avLst/>
            <a:gdLst>
              <a:gd name="connsiteX0" fmla="*/ 0 w 1866125"/>
              <a:gd name="connsiteY0" fmla="*/ 0 h 1866125"/>
              <a:gd name="connsiteX1" fmla="*/ 1866125 w 1866125"/>
              <a:gd name="connsiteY1" fmla="*/ 0 h 1866125"/>
              <a:gd name="connsiteX2" fmla="*/ 1866125 w 1866125"/>
              <a:gd name="connsiteY2" fmla="*/ 1866125 h 1866125"/>
              <a:gd name="connsiteX3" fmla="*/ 0 w 1866125"/>
              <a:gd name="connsiteY3" fmla="*/ 1866125 h 1866125"/>
              <a:gd name="connsiteX4" fmla="*/ 0 w 1866125"/>
              <a:gd name="connsiteY4" fmla="*/ 0 h 1866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125" h="1866125">
                <a:moveTo>
                  <a:pt x="0" y="0"/>
                </a:moveTo>
                <a:lnTo>
                  <a:pt x="1866125" y="0"/>
                </a:lnTo>
                <a:lnTo>
                  <a:pt x="1866125" y="1866125"/>
                </a:lnTo>
                <a:lnTo>
                  <a:pt x="0" y="18661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ja-JP" altLang="en-US" sz="5400" dirty="0" smtClean="0">
                <a:latin typeface="HG丸ｺﾞｼｯｸM-PRO" pitchFamily="50" charset="-128"/>
                <a:ea typeface="HG丸ｺﾞｼｯｸM-PRO" pitchFamily="50" charset="-128"/>
              </a:rPr>
              <a:t>使用･消費</a:t>
            </a:r>
            <a:endParaRPr kumimoji="1" lang="ja-JP" altLang="en-US" sz="5400" kern="1200" dirty="0">
              <a:latin typeface="HG丸ｺﾞｼｯｸM-PRO" pitchFamily="50" charset="-128"/>
              <a:ea typeface="HG丸ｺﾞｼｯｸM-PRO" pitchFamily="50" charset="-128"/>
            </a:endParaRPr>
          </a:p>
        </p:txBody>
      </p:sp>
      <p:sp>
        <p:nvSpPr>
          <p:cNvPr id="48" name="環状矢印 47"/>
          <p:cNvSpPr/>
          <p:nvPr/>
        </p:nvSpPr>
        <p:spPr>
          <a:xfrm rot="18900000">
            <a:off x="2122417" y="1127310"/>
            <a:ext cx="5569871" cy="5562116"/>
          </a:xfrm>
          <a:prstGeom prst="circularArrow">
            <a:avLst>
              <a:gd name="adj1" fmla="val 6907"/>
              <a:gd name="adj2" fmla="val 465716"/>
              <a:gd name="adj3" fmla="val 5947883"/>
              <a:gd name="adj4" fmla="val 3492012"/>
              <a:gd name="adj5" fmla="val 8058"/>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49" name="フリーフォーム 48"/>
          <p:cNvSpPr/>
          <p:nvPr/>
        </p:nvSpPr>
        <p:spPr>
          <a:xfrm>
            <a:off x="3877733" y="5733257"/>
            <a:ext cx="2206435" cy="1008112"/>
          </a:xfrm>
          <a:custGeom>
            <a:avLst/>
            <a:gdLst>
              <a:gd name="connsiteX0" fmla="*/ 0 w 1866125"/>
              <a:gd name="connsiteY0" fmla="*/ 0 h 1866125"/>
              <a:gd name="connsiteX1" fmla="*/ 1866125 w 1866125"/>
              <a:gd name="connsiteY1" fmla="*/ 0 h 1866125"/>
              <a:gd name="connsiteX2" fmla="*/ 1866125 w 1866125"/>
              <a:gd name="connsiteY2" fmla="*/ 1866125 h 1866125"/>
              <a:gd name="connsiteX3" fmla="*/ 0 w 1866125"/>
              <a:gd name="connsiteY3" fmla="*/ 1866125 h 1866125"/>
              <a:gd name="connsiteX4" fmla="*/ 0 w 1866125"/>
              <a:gd name="connsiteY4" fmla="*/ 0 h 1866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125" h="1866125">
                <a:moveTo>
                  <a:pt x="0" y="0"/>
                </a:moveTo>
                <a:lnTo>
                  <a:pt x="1866125" y="0"/>
                </a:lnTo>
                <a:lnTo>
                  <a:pt x="1866125" y="1866125"/>
                </a:lnTo>
                <a:lnTo>
                  <a:pt x="0" y="18661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kumimoji="1" lang="ja-JP" altLang="en-US" sz="5400" kern="1200" dirty="0" smtClean="0">
                <a:latin typeface="HG丸ｺﾞｼｯｸM-PRO" pitchFamily="50" charset="-128"/>
                <a:ea typeface="HG丸ｺﾞｼｯｸM-PRO" pitchFamily="50" charset="-128"/>
              </a:rPr>
              <a:t>廃棄物</a:t>
            </a:r>
            <a:endParaRPr kumimoji="1" lang="ja-JP" altLang="en-US" sz="5400" kern="1200" dirty="0">
              <a:latin typeface="HG丸ｺﾞｼｯｸM-PRO" pitchFamily="50" charset="-128"/>
              <a:ea typeface="HG丸ｺﾞｼｯｸM-PRO" pitchFamily="50" charset="-128"/>
            </a:endParaRPr>
          </a:p>
        </p:txBody>
      </p:sp>
      <p:sp>
        <p:nvSpPr>
          <p:cNvPr id="50" name="環状矢印 49"/>
          <p:cNvSpPr/>
          <p:nvPr/>
        </p:nvSpPr>
        <p:spPr>
          <a:xfrm rot="19614623">
            <a:off x="2122417" y="1127310"/>
            <a:ext cx="5569871" cy="5562116"/>
          </a:xfrm>
          <a:prstGeom prst="circularArrow">
            <a:avLst>
              <a:gd name="adj1" fmla="val 6907"/>
              <a:gd name="adj2" fmla="val 576201"/>
              <a:gd name="adj3" fmla="val 11347883"/>
              <a:gd name="adj4" fmla="val 9245711"/>
              <a:gd name="adj5" fmla="val 8058"/>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51" name="フリーフォーム 50"/>
          <p:cNvSpPr/>
          <p:nvPr/>
        </p:nvSpPr>
        <p:spPr>
          <a:xfrm>
            <a:off x="1555801" y="3355678"/>
            <a:ext cx="1970029" cy="1009426"/>
          </a:xfrm>
          <a:custGeom>
            <a:avLst/>
            <a:gdLst>
              <a:gd name="connsiteX0" fmla="*/ 0 w 1866125"/>
              <a:gd name="connsiteY0" fmla="*/ 0 h 1866125"/>
              <a:gd name="connsiteX1" fmla="*/ 1866125 w 1866125"/>
              <a:gd name="connsiteY1" fmla="*/ 0 h 1866125"/>
              <a:gd name="connsiteX2" fmla="*/ 1866125 w 1866125"/>
              <a:gd name="connsiteY2" fmla="*/ 1866125 h 1866125"/>
              <a:gd name="connsiteX3" fmla="*/ 0 w 1866125"/>
              <a:gd name="connsiteY3" fmla="*/ 1866125 h 1866125"/>
              <a:gd name="connsiteX4" fmla="*/ 0 w 1866125"/>
              <a:gd name="connsiteY4" fmla="*/ 0 h 1866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125" h="1866125">
                <a:moveTo>
                  <a:pt x="0" y="0"/>
                </a:moveTo>
                <a:lnTo>
                  <a:pt x="1866125" y="0"/>
                </a:lnTo>
                <a:lnTo>
                  <a:pt x="1866125" y="1866125"/>
                </a:lnTo>
                <a:lnTo>
                  <a:pt x="0" y="18661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kumimoji="1" lang="ja-JP" altLang="en-US" sz="5400" kern="1200" dirty="0" smtClean="0">
                <a:latin typeface="HG丸ｺﾞｼｯｸM-PRO" pitchFamily="50" charset="-128"/>
                <a:ea typeface="HG丸ｺﾞｼｯｸM-PRO" pitchFamily="50" charset="-128"/>
              </a:rPr>
              <a:t>処理</a:t>
            </a:r>
            <a:endParaRPr kumimoji="1" lang="ja-JP" altLang="en-US" sz="5400" kern="1200" dirty="0">
              <a:latin typeface="HG丸ｺﾞｼｯｸM-PRO" pitchFamily="50" charset="-128"/>
              <a:ea typeface="HG丸ｺﾞｼｯｸM-PRO" pitchFamily="50" charset="-128"/>
            </a:endParaRPr>
          </a:p>
        </p:txBody>
      </p:sp>
      <p:sp>
        <p:nvSpPr>
          <p:cNvPr id="52" name="環状矢印 51"/>
          <p:cNvSpPr/>
          <p:nvPr/>
        </p:nvSpPr>
        <p:spPr>
          <a:xfrm rot="18900000">
            <a:off x="2122417" y="1127310"/>
            <a:ext cx="5569871" cy="5562116"/>
          </a:xfrm>
          <a:prstGeom prst="circularArrow">
            <a:avLst>
              <a:gd name="adj1" fmla="val 6907"/>
              <a:gd name="adj2" fmla="val 646239"/>
              <a:gd name="adj3" fmla="val 16747883"/>
              <a:gd name="adj4" fmla="val 14431832"/>
              <a:gd name="adj5" fmla="val 8058"/>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53" name="環状矢印 52"/>
          <p:cNvSpPr/>
          <p:nvPr/>
        </p:nvSpPr>
        <p:spPr>
          <a:xfrm rot="17171164" flipV="1">
            <a:off x="2898114" y="1755114"/>
            <a:ext cx="5268756" cy="5268756"/>
          </a:xfrm>
          <a:prstGeom prst="circularArrow">
            <a:avLst>
              <a:gd name="adj1" fmla="val 6907"/>
              <a:gd name="adj2" fmla="val 529680"/>
              <a:gd name="adj3" fmla="val 16747883"/>
              <a:gd name="adj4" fmla="val 13600095"/>
              <a:gd name="adj5" fmla="val 8058"/>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58" name="円形吹き出し 57"/>
          <p:cNvSpPr/>
          <p:nvPr/>
        </p:nvSpPr>
        <p:spPr bwMode="auto">
          <a:xfrm flipH="1">
            <a:off x="1187624" y="1268760"/>
            <a:ext cx="2016224" cy="864096"/>
          </a:xfrm>
          <a:prstGeom prst="wedgeEllipseCallout">
            <a:avLst>
              <a:gd name="adj1" fmla="val -28392"/>
              <a:gd name="adj2" fmla="val 99377"/>
            </a:avLst>
          </a:prstGeom>
          <a:ln>
            <a:headEnd type="none" w="med" len="med"/>
            <a:tailEnd type="none" w="med" len="med"/>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solidFill>
                  <a:schemeClr val="bg1"/>
                </a:solidFill>
                <a:latin typeface="HG丸ｺﾞｼｯｸM-PRO" pitchFamily="50" charset="-128"/>
                <a:ea typeface="HG丸ｺﾞｼｯｸM-PRO" pitchFamily="50" charset="-128"/>
              </a:rPr>
              <a:t>再生利用</a:t>
            </a:r>
            <a:endParaRPr lang="en-US" altLang="ja-JP" b="1" dirty="0" smtClean="0">
              <a:solidFill>
                <a:schemeClr val="bg1"/>
              </a:solidFill>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bg1"/>
                </a:solidFill>
                <a:effectLst/>
                <a:latin typeface="HG丸ｺﾞｼｯｸM-PRO" pitchFamily="50" charset="-128"/>
                <a:ea typeface="HG丸ｺﾞｼｯｸM-PRO" pitchFamily="50" charset="-128"/>
              </a:rPr>
              <a:t>Recycle</a:t>
            </a:r>
            <a:endParaRPr kumimoji="1" lang="ja-JP" altLang="en-US" sz="1800" b="1" i="0" u="none" strike="noStrike" cap="none" normalizeH="0" baseline="0" dirty="0" smtClean="0">
              <a:ln>
                <a:noFill/>
              </a:ln>
              <a:solidFill>
                <a:schemeClr val="bg1"/>
              </a:solidFill>
              <a:effectLst/>
              <a:latin typeface="HG丸ｺﾞｼｯｸM-PRO" pitchFamily="50" charset="-128"/>
              <a:ea typeface="HG丸ｺﾞｼｯｸM-PRO" pitchFamily="50" charset="-128"/>
            </a:endParaRPr>
          </a:p>
        </p:txBody>
      </p:sp>
      <p:sp>
        <p:nvSpPr>
          <p:cNvPr id="59" name="円形吹き出し 58"/>
          <p:cNvSpPr/>
          <p:nvPr/>
        </p:nvSpPr>
        <p:spPr bwMode="auto">
          <a:xfrm>
            <a:off x="7020272" y="404664"/>
            <a:ext cx="2016224" cy="864096"/>
          </a:xfrm>
          <a:prstGeom prst="wedgeEllipseCallout">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solidFill>
                  <a:schemeClr val="bg1"/>
                </a:solidFill>
                <a:latin typeface="HG丸ｺﾞｼｯｸM-PRO" pitchFamily="50" charset="-128"/>
                <a:ea typeface="HG丸ｺﾞｼｯｸM-PRO" pitchFamily="50" charset="-128"/>
              </a:rPr>
              <a:t>再使用</a:t>
            </a:r>
            <a:endParaRPr lang="en-US" altLang="ja-JP" b="1" dirty="0" smtClean="0">
              <a:solidFill>
                <a:schemeClr val="bg1"/>
              </a:solidFill>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bg1"/>
                </a:solidFill>
                <a:effectLst/>
                <a:latin typeface="HG丸ｺﾞｼｯｸM-PRO" pitchFamily="50" charset="-128"/>
                <a:ea typeface="HG丸ｺﾞｼｯｸM-PRO" pitchFamily="50" charset="-128"/>
              </a:rPr>
              <a:t>Reuse</a:t>
            </a:r>
            <a:endParaRPr kumimoji="1" lang="ja-JP" altLang="en-US" sz="1800" b="1" i="0" u="none" strike="noStrike" cap="none" normalizeH="0" baseline="0" dirty="0" smtClean="0">
              <a:ln>
                <a:noFill/>
              </a:ln>
              <a:solidFill>
                <a:schemeClr val="bg1"/>
              </a:solidFill>
              <a:effectLst/>
              <a:latin typeface="HG丸ｺﾞｼｯｸM-PRO" pitchFamily="50" charset="-128"/>
              <a:ea typeface="HG丸ｺﾞｼｯｸM-PRO" pitchFamily="50" charset="-128"/>
            </a:endParaRPr>
          </a:p>
        </p:txBody>
      </p:sp>
      <p:sp>
        <p:nvSpPr>
          <p:cNvPr id="20" name="円形吹き出し 19"/>
          <p:cNvSpPr/>
          <p:nvPr/>
        </p:nvSpPr>
        <p:spPr bwMode="auto">
          <a:xfrm>
            <a:off x="7127776" y="5733256"/>
            <a:ext cx="2016224" cy="864096"/>
          </a:xfrm>
          <a:prstGeom prst="wedgeEllipseCallout">
            <a:avLst>
              <a:gd name="adj1" fmla="val -20833"/>
              <a:gd name="adj2" fmla="val -112266"/>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b="1" dirty="0">
                <a:solidFill>
                  <a:schemeClr val="bg1"/>
                </a:solidFill>
                <a:latin typeface="HG丸ｺﾞｼｯｸM-PRO" pitchFamily="50" charset="-128"/>
                <a:ea typeface="HG丸ｺﾞｼｯｸM-PRO" pitchFamily="50" charset="-128"/>
              </a:rPr>
              <a:t>再使用</a:t>
            </a:r>
            <a:endParaRPr lang="en-US" altLang="ja-JP" b="1" dirty="0">
              <a:solidFill>
                <a:schemeClr val="bg1"/>
              </a:solidFill>
              <a:latin typeface="HG丸ｺﾞｼｯｸM-PRO" pitchFamily="50" charset="-128"/>
              <a:ea typeface="HG丸ｺﾞｼｯｸM-PRO" pitchFamily="50" charset="-128"/>
            </a:endParaRPr>
          </a:p>
          <a:p>
            <a:pPr algn="ctr" fontAlgn="base">
              <a:spcBef>
                <a:spcPct val="0"/>
              </a:spcBef>
              <a:spcAft>
                <a:spcPct val="0"/>
              </a:spcAft>
            </a:pPr>
            <a:r>
              <a:rPr lang="en-US" altLang="ja-JP" b="1" dirty="0" smtClean="0">
                <a:solidFill>
                  <a:schemeClr val="bg1"/>
                </a:solidFill>
                <a:latin typeface="HG丸ｺﾞｼｯｸM-PRO" pitchFamily="50" charset="-128"/>
                <a:ea typeface="HG丸ｺﾞｼｯｸM-PRO" pitchFamily="50" charset="-128"/>
              </a:rPr>
              <a:t>Reuse</a:t>
            </a:r>
            <a:endParaRPr lang="ja-JP" altLang="en-US" b="1" dirty="0">
              <a:solidFill>
                <a:schemeClr val="bg1"/>
              </a:solidFill>
              <a:latin typeface="HG丸ｺﾞｼｯｸM-PRO" pitchFamily="50" charset="-128"/>
              <a:ea typeface="HG丸ｺﾞｼｯｸM-PRO" pitchFamily="50" charset="-128"/>
            </a:endParaRPr>
          </a:p>
        </p:txBody>
      </p:sp>
      <p:sp>
        <p:nvSpPr>
          <p:cNvPr id="21" name="フリーフォーム 20"/>
          <p:cNvSpPr/>
          <p:nvPr/>
        </p:nvSpPr>
        <p:spPr>
          <a:xfrm>
            <a:off x="764553" y="5220510"/>
            <a:ext cx="1863231" cy="1592866"/>
          </a:xfrm>
          <a:custGeom>
            <a:avLst/>
            <a:gdLst>
              <a:gd name="connsiteX0" fmla="*/ 0 w 1866125"/>
              <a:gd name="connsiteY0" fmla="*/ 0 h 1866125"/>
              <a:gd name="connsiteX1" fmla="*/ 1866125 w 1866125"/>
              <a:gd name="connsiteY1" fmla="*/ 0 h 1866125"/>
              <a:gd name="connsiteX2" fmla="*/ 1866125 w 1866125"/>
              <a:gd name="connsiteY2" fmla="*/ 1866125 h 1866125"/>
              <a:gd name="connsiteX3" fmla="*/ 0 w 1866125"/>
              <a:gd name="connsiteY3" fmla="*/ 1866125 h 1866125"/>
              <a:gd name="connsiteX4" fmla="*/ 0 w 1866125"/>
              <a:gd name="connsiteY4" fmla="*/ 0 h 1866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125" h="1866125">
                <a:moveTo>
                  <a:pt x="0" y="0"/>
                </a:moveTo>
                <a:lnTo>
                  <a:pt x="1866125" y="0"/>
                </a:lnTo>
                <a:lnTo>
                  <a:pt x="1866125" y="1866125"/>
                </a:lnTo>
                <a:lnTo>
                  <a:pt x="0" y="18661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ja-JP" altLang="en-US" sz="5400" dirty="0" smtClean="0">
                <a:latin typeface="HG丸ｺﾞｼｯｸM-PRO" pitchFamily="50" charset="-128"/>
                <a:ea typeface="HG丸ｺﾞｼｯｸM-PRO" pitchFamily="50" charset="-128"/>
              </a:rPr>
              <a:t>最終処分</a:t>
            </a:r>
            <a:endParaRPr kumimoji="1" lang="ja-JP" altLang="en-US" sz="5400" kern="1200" dirty="0">
              <a:latin typeface="HG丸ｺﾞｼｯｸM-PRO" pitchFamily="50" charset="-128"/>
              <a:ea typeface="HG丸ｺﾞｼｯｸM-PRO" pitchFamily="50" charset="-128"/>
            </a:endParaRPr>
          </a:p>
        </p:txBody>
      </p:sp>
      <p:sp>
        <p:nvSpPr>
          <p:cNvPr id="4" name="右矢印 3"/>
          <p:cNvSpPr/>
          <p:nvPr/>
        </p:nvSpPr>
        <p:spPr bwMode="auto">
          <a:xfrm flipH="1">
            <a:off x="2483767" y="5949279"/>
            <a:ext cx="1220245" cy="720081"/>
          </a:xfrm>
          <a:prstGeom prst="rightArrow">
            <a:avLst/>
          </a:prstGeom>
          <a:ln>
            <a:solidFill>
              <a:schemeClr val="accent1">
                <a:lumMod val="60000"/>
                <a:lumOff val="40000"/>
              </a:schemeClr>
            </a:solidFill>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500"/>
                                        <p:tgtEl>
                                          <p:spTgt spid="48"/>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500"/>
                                        <p:tgtEl>
                                          <p:spTgt spid="53"/>
                                        </p:tgtEl>
                                      </p:cBhvr>
                                    </p:animEffect>
                                  </p:childTnLst>
                                </p:cTn>
                              </p:par>
                              <p:par>
                                <p:cTn id="38" presetID="10" presetClass="entr" presetSubtype="0"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fade">
                                      <p:cBhvr>
                                        <p:cTn id="51" dur="500"/>
                                        <p:tgtEl>
                                          <p:spTgt spid="5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500"/>
                                        <p:tgtEl>
                                          <p:spTgt spid="4"/>
                                        </p:tgtEl>
                                      </p:cBhvr>
                                    </p:animEffec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500"/>
                                        <p:tgtEl>
                                          <p:spTgt spid="51"/>
                                        </p:tgtEl>
                                      </p:cBhvr>
                                    </p:animEffect>
                                  </p:childTnLst>
                                </p:cTn>
                              </p:par>
                            </p:childTnLst>
                          </p:cTn>
                        </p:par>
                        <p:par>
                          <p:cTn id="62" fill="hold">
                            <p:stCondLst>
                              <p:cond delay="1000"/>
                            </p:stCondLst>
                            <p:childTnLst>
                              <p:par>
                                <p:cTn id="63" presetID="10" presetClass="entr" presetSubtype="0" fill="hold" nodeType="afterEffect">
                                  <p:stCondLst>
                                    <p:cond delay="0"/>
                                  </p:stCondLst>
                                  <p:childTnLst>
                                    <p:set>
                                      <p:cBhvr>
                                        <p:cTn id="64" dur="1" fill="hold">
                                          <p:stCondLst>
                                            <p:cond delay="0"/>
                                          </p:stCondLst>
                                        </p:cTn>
                                        <p:tgtEl>
                                          <p:spTgt spid="52"/>
                                        </p:tgtEl>
                                        <p:attrNameLst>
                                          <p:attrName>style.visibility</p:attrName>
                                        </p:attrNameLst>
                                      </p:cBhvr>
                                      <p:to>
                                        <p:strVal val="visible"/>
                                      </p:to>
                                    </p:set>
                                    <p:animEffect transition="in" filter="fade">
                                      <p:cBhvr>
                                        <p:cTn id="65" dur="500"/>
                                        <p:tgtEl>
                                          <p:spTgt spid="5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fade">
                                      <p:cBhvr>
                                        <p:cTn id="6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5" grpId="0"/>
      <p:bldP spid="47" grpId="0"/>
      <p:bldP spid="49" grpId="0"/>
      <p:bldP spid="51" grpId="0"/>
      <p:bldP spid="58" grpId="0" animBg="1"/>
      <p:bldP spid="59" grpId="0" animBg="1"/>
      <p:bldP spid="20" grpId="0" animBg="1"/>
      <p:bldP spid="21"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solidFill>
                  <a:srgbClr val="0070C0"/>
                </a:solidFill>
                <a:latin typeface="+mj-ea"/>
              </a:rPr>
              <a:t>Reduce,Reuse,Recycle</a:t>
            </a:r>
            <a:r>
              <a:rPr lang="ja-JP" altLang="en-US" dirty="0" smtClean="0">
                <a:solidFill>
                  <a:srgbClr val="0070C0"/>
                </a:solidFill>
                <a:latin typeface="+mj-ea"/>
              </a:rPr>
              <a:t>以外で</a:t>
            </a:r>
            <a:r>
              <a:rPr lang="en-US" altLang="ja-JP" dirty="0" smtClean="0">
                <a:solidFill>
                  <a:srgbClr val="0070C0"/>
                </a:solidFill>
                <a:latin typeface="+mj-ea"/>
              </a:rPr>
              <a:t/>
            </a:r>
            <a:br>
              <a:rPr lang="en-US" altLang="ja-JP" dirty="0" smtClean="0">
                <a:solidFill>
                  <a:srgbClr val="0070C0"/>
                </a:solidFill>
                <a:latin typeface="+mj-ea"/>
              </a:rPr>
            </a:br>
            <a:r>
              <a:rPr lang="ja-JP" altLang="en-US" dirty="0">
                <a:solidFill>
                  <a:srgbClr val="0070C0"/>
                </a:solidFill>
                <a:latin typeface="+mj-ea"/>
              </a:rPr>
              <a:t>使用</a:t>
            </a:r>
            <a:r>
              <a:rPr lang="ja-JP" altLang="en-US" dirty="0" smtClean="0">
                <a:solidFill>
                  <a:srgbClr val="0070C0"/>
                </a:solidFill>
                <a:latin typeface="+mj-ea"/>
              </a:rPr>
              <a:t>される「</a:t>
            </a:r>
            <a:r>
              <a:rPr lang="en-US" altLang="ja-JP" dirty="0" smtClean="0">
                <a:solidFill>
                  <a:srgbClr val="0070C0"/>
                </a:solidFill>
                <a:latin typeface="+mj-ea"/>
              </a:rPr>
              <a:t>Re</a:t>
            </a:r>
            <a:r>
              <a:rPr lang="ja-JP" altLang="en-US" dirty="0" smtClean="0">
                <a:solidFill>
                  <a:srgbClr val="0070C0"/>
                </a:solidFill>
                <a:latin typeface="+mj-ea"/>
              </a:rPr>
              <a:t>」</a:t>
            </a:r>
            <a:endParaRPr kumimoji="1" lang="ja-JP" altLang="en-US" dirty="0">
              <a:solidFill>
                <a:srgbClr val="0070C0"/>
              </a:solidFill>
              <a:latin typeface="+mj-ea"/>
            </a:endParaRPr>
          </a:p>
        </p:txBody>
      </p:sp>
      <p:sp>
        <p:nvSpPr>
          <p:cNvPr id="3" name="コンテンツ プレースホルダ 2"/>
          <p:cNvSpPr>
            <a:spLocks noGrp="1"/>
          </p:cNvSpPr>
          <p:nvPr>
            <p:ph idx="1"/>
          </p:nvPr>
        </p:nvSpPr>
        <p:spPr>
          <a:xfrm>
            <a:off x="1187624" y="1916832"/>
            <a:ext cx="7632848" cy="4392488"/>
          </a:xfrm>
        </p:spPr>
        <p:txBody>
          <a:bodyPr/>
          <a:lstStyle/>
          <a:p>
            <a:pPr>
              <a:buFont typeface="Wingdings" pitchFamily="2" charset="2"/>
              <a:buChar char="l"/>
            </a:pPr>
            <a:r>
              <a:rPr kumimoji="1" lang="en-US" altLang="ja-JP" dirty="0" smtClean="0">
                <a:latin typeface="HG丸ｺﾞｼｯｸM-PRO" pitchFamily="50" charset="-128"/>
                <a:ea typeface="HG丸ｺﾞｼｯｸM-PRO" pitchFamily="50" charset="-128"/>
              </a:rPr>
              <a:t>3R</a:t>
            </a:r>
            <a:r>
              <a:rPr kumimoji="1" lang="ja-JP" altLang="en-US" dirty="0" smtClean="0">
                <a:latin typeface="HG丸ｺﾞｼｯｸM-PRO" pitchFamily="50" charset="-128"/>
                <a:ea typeface="HG丸ｺﾞｼｯｸM-PRO" pitchFamily="50" charset="-128"/>
              </a:rPr>
              <a:t>に</a:t>
            </a:r>
            <a:r>
              <a:rPr lang="en-US" altLang="ja-JP" dirty="0" smtClean="0">
                <a:solidFill>
                  <a:srgbClr val="FF0000"/>
                </a:solidFill>
                <a:latin typeface="HG丸ｺﾞｼｯｸM-PRO" pitchFamily="50" charset="-128"/>
                <a:ea typeface="HG丸ｺﾞｼｯｸM-PRO" pitchFamily="50" charset="-128"/>
              </a:rPr>
              <a:t>Refuse</a:t>
            </a:r>
            <a:r>
              <a:rPr kumimoji="1" lang="ja-JP" altLang="en-US" dirty="0" smtClean="0">
                <a:solidFill>
                  <a:srgbClr val="FF0000"/>
                </a:solidFill>
                <a:latin typeface="HG丸ｺﾞｼｯｸM-PRO" pitchFamily="50" charset="-128"/>
                <a:ea typeface="HG丸ｺﾞｼｯｸM-PRO" pitchFamily="50" charset="-128"/>
              </a:rPr>
              <a:t>（リフューズ：拒否）</a:t>
            </a:r>
            <a:r>
              <a:rPr kumimoji="1" lang="ja-JP" altLang="en-US" dirty="0" smtClean="0">
                <a:latin typeface="HG丸ｺﾞｼｯｸM-PRO" pitchFamily="50" charset="-128"/>
                <a:ea typeface="HG丸ｺﾞｼｯｸM-PRO" pitchFamily="50" charset="-128"/>
              </a:rPr>
              <a:t>や</a:t>
            </a:r>
            <a:r>
              <a:rPr kumimoji="1" lang="en-US" altLang="ja-JP" dirty="0" smtClean="0">
                <a:solidFill>
                  <a:srgbClr val="FF0000"/>
                </a:solidFill>
                <a:latin typeface="HG丸ｺﾞｼｯｸM-PRO" pitchFamily="50" charset="-128"/>
                <a:ea typeface="HG丸ｺﾞｼｯｸM-PRO" pitchFamily="50" charset="-128"/>
              </a:rPr>
              <a:t>Repair</a:t>
            </a:r>
            <a:r>
              <a:rPr kumimoji="1" lang="ja-JP" altLang="en-US" dirty="0" smtClean="0">
                <a:solidFill>
                  <a:srgbClr val="FF0000"/>
                </a:solidFill>
                <a:latin typeface="HG丸ｺﾞｼｯｸM-PRO" pitchFamily="50" charset="-128"/>
                <a:ea typeface="HG丸ｺﾞｼｯｸM-PRO" pitchFamily="50" charset="-128"/>
              </a:rPr>
              <a:t>（リペア：直す）</a:t>
            </a:r>
            <a:r>
              <a:rPr kumimoji="1" lang="ja-JP" altLang="en-US" dirty="0" smtClean="0">
                <a:latin typeface="HG丸ｺﾞｼｯｸM-PRO" pitchFamily="50" charset="-128"/>
                <a:ea typeface="HG丸ｺﾞｼｯｸM-PRO" pitchFamily="50" charset="-128"/>
              </a:rPr>
              <a:t>を加えて，</a:t>
            </a:r>
            <a:r>
              <a:rPr kumimoji="1" lang="en-US" altLang="ja-JP" dirty="0" smtClean="0">
                <a:latin typeface="HG丸ｺﾞｼｯｸM-PRO" pitchFamily="50" charset="-128"/>
                <a:ea typeface="HG丸ｺﾞｼｯｸM-PRO" pitchFamily="50" charset="-128"/>
              </a:rPr>
              <a:t>4R</a:t>
            </a:r>
            <a:r>
              <a:rPr kumimoji="1" lang="ja-JP" altLang="en-US" dirty="0" smtClean="0">
                <a:latin typeface="HG丸ｺﾞｼｯｸM-PRO" pitchFamily="50" charset="-128"/>
                <a:ea typeface="HG丸ｺﾞｼｯｸM-PRO" pitchFamily="50" charset="-128"/>
              </a:rPr>
              <a:t>・</a:t>
            </a:r>
            <a:r>
              <a:rPr kumimoji="1" lang="en-US" altLang="ja-JP" dirty="0" smtClean="0">
                <a:latin typeface="HG丸ｺﾞｼｯｸM-PRO" pitchFamily="50" charset="-128"/>
                <a:ea typeface="HG丸ｺﾞｼｯｸM-PRO" pitchFamily="50" charset="-128"/>
              </a:rPr>
              <a:t>5R</a:t>
            </a:r>
            <a:r>
              <a:rPr kumimoji="1" lang="ja-JP" altLang="en-US" dirty="0" smtClean="0">
                <a:latin typeface="HG丸ｺﾞｼｯｸM-PRO" pitchFamily="50" charset="-128"/>
                <a:ea typeface="HG丸ｺﾞｼｯｸM-PRO" pitchFamily="50" charset="-128"/>
              </a:rPr>
              <a:t>と呼ぶこともある</a:t>
            </a:r>
            <a:endParaRPr kumimoji="1" lang="en-US" altLang="ja-JP" dirty="0" smtClean="0">
              <a:latin typeface="HG丸ｺﾞｼｯｸM-PRO" pitchFamily="50" charset="-128"/>
              <a:ea typeface="HG丸ｺﾞｼｯｸM-PRO" pitchFamily="50" charset="-128"/>
            </a:endParaRPr>
          </a:p>
          <a:p>
            <a:pPr>
              <a:buFont typeface="Wingdings" pitchFamily="2" charset="2"/>
              <a:buChar char="l"/>
            </a:pPr>
            <a:endParaRPr lang="en-US" altLang="ja-JP" dirty="0" smtClean="0">
              <a:latin typeface="HG丸ｺﾞｼｯｸM-PRO" pitchFamily="50" charset="-128"/>
              <a:ea typeface="HG丸ｺﾞｼｯｸM-PRO" pitchFamily="50" charset="-128"/>
            </a:endParaRPr>
          </a:p>
          <a:p>
            <a:pPr>
              <a:buFont typeface="Wingdings" pitchFamily="2" charset="2"/>
              <a:buChar char="l"/>
            </a:pPr>
            <a:r>
              <a:rPr kumimoji="1" lang="ja-JP" altLang="en-US" dirty="0" smtClean="0">
                <a:latin typeface="HG丸ｺﾞｼｯｸM-PRO" pitchFamily="50" charset="-128"/>
                <a:ea typeface="HG丸ｺﾞｼｯｸM-PRO" pitchFamily="50" charset="-128"/>
              </a:rPr>
              <a:t>他にも次の</a:t>
            </a:r>
            <a:r>
              <a:rPr lang="ja-JP" altLang="en-US" dirty="0" smtClean="0">
                <a:latin typeface="HG丸ｺﾞｼｯｸM-PRO" pitchFamily="50" charset="-128"/>
                <a:ea typeface="HG丸ｺﾞｼｯｸM-PRO" pitchFamily="50" charset="-128"/>
              </a:rPr>
              <a:t>表にあ</a:t>
            </a:r>
            <a:r>
              <a:rPr lang="ja-JP" altLang="en-US" dirty="0">
                <a:latin typeface="HG丸ｺﾞｼｯｸM-PRO" pitchFamily="50" charset="-128"/>
                <a:ea typeface="HG丸ｺﾞｼｯｸM-PRO" pitchFamily="50" charset="-128"/>
              </a:rPr>
              <a:t>る</a:t>
            </a:r>
            <a:r>
              <a:rPr kumimoji="1" lang="ja-JP" altLang="en-US" dirty="0" smtClean="0">
                <a:latin typeface="HG丸ｺﾞｼｯｸM-PRO" pitchFamily="50" charset="-128"/>
                <a:ea typeface="HG丸ｺﾞｼｯｸM-PRO" pitchFamily="50" charset="-128"/>
              </a:rPr>
              <a:t>言葉と入れ替えたり，組み合わせることによって，使うことがある（</a:t>
            </a:r>
            <a:r>
              <a:rPr lang="en-US" altLang="ja-JP" dirty="0" smtClean="0">
                <a:latin typeface="HG丸ｺﾞｼｯｸM-PRO" pitchFamily="50" charset="-128"/>
                <a:ea typeface="HG丸ｺﾞｼｯｸM-PRO" pitchFamily="50" charset="-128"/>
              </a:rPr>
              <a:t>7R</a:t>
            </a:r>
            <a:r>
              <a:rPr kumimoji="1" lang="ja-JP" altLang="en-US" dirty="0" smtClean="0">
                <a:latin typeface="HG丸ｺﾞｼｯｸM-PRO" pitchFamily="50" charset="-128"/>
                <a:ea typeface="HG丸ｺﾞｼｯｸM-PRO" pitchFamily="50" charset="-128"/>
              </a:rPr>
              <a:t>として使うこともある）</a:t>
            </a:r>
            <a:endParaRPr kumimoji="1" lang="en-US" altLang="ja-JP" dirty="0" smtClean="0">
              <a:latin typeface="HG丸ｺﾞｼｯｸM-PRO" pitchFamily="50" charset="-128"/>
              <a:ea typeface="HG丸ｺﾞｼｯｸM-PRO"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322931004"/>
              </p:ext>
            </p:extLst>
          </p:nvPr>
        </p:nvGraphicFramePr>
        <p:xfrm>
          <a:off x="899592" y="1608136"/>
          <a:ext cx="8136904" cy="5165792"/>
        </p:xfrm>
        <a:graphic>
          <a:graphicData uri="http://schemas.openxmlformats.org/drawingml/2006/table">
            <a:tbl>
              <a:tblPr>
                <a:tableStyleId>{3C2FFA5D-87B4-456A-9821-1D502468CF0F}</a:tableStyleId>
              </a:tblPr>
              <a:tblGrid>
                <a:gridCol w="4104456"/>
                <a:gridCol w="4032448"/>
              </a:tblGrid>
              <a:tr h="304440">
                <a:tc>
                  <a:txBody>
                    <a:bodyPr/>
                    <a:lstStyle/>
                    <a:p>
                      <a:pPr algn="l" rtl="0" fontAlgn="ctr"/>
                      <a:r>
                        <a:rPr lang="en-US" altLang="ja-JP" sz="1500" u="none" strike="noStrike" dirty="0"/>
                        <a:t>Remix</a:t>
                      </a:r>
                      <a:r>
                        <a:rPr lang="ja-JP" altLang="en-US" sz="1500" u="none" strike="noStrike" dirty="0"/>
                        <a:t>（リミックス：再編集）</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既にある資源を再編集する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Refine</a:t>
                      </a:r>
                      <a:r>
                        <a:rPr lang="ja-JP" altLang="en-US" sz="1500" u="none" strike="noStrike" dirty="0"/>
                        <a:t>（リファイン：分別）</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smtClean="0"/>
                        <a:t>捨てるときには分別する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Rethink</a:t>
                      </a:r>
                      <a:r>
                        <a:rPr lang="ja-JP" altLang="en-US" sz="1500" u="none" strike="noStrike" dirty="0"/>
                        <a:t>（リシンク：再考する）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本当に必要なものかどうか考える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Rental</a:t>
                      </a:r>
                      <a:r>
                        <a:rPr lang="ja-JP" altLang="en-US" sz="1500" u="none" strike="noStrike" dirty="0"/>
                        <a:t>（レンタル：借りる）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買わずに借りて済ます</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Return</a:t>
                      </a:r>
                      <a:r>
                        <a:rPr lang="ja-JP" altLang="en-US" sz="1500" u="none" strike="noStrike" dirty="0"/>
                        <a:t>（リターン：戻す）</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携帯電話などを使用後は購入先</a:t>
                      </a:r>
                      <a:r>
                        <a:rPr lang="ja-JP" altLang="en-US" sz="1500" u="none" strike="noStrike" dirty="0" smtClean="0"/>
                        <a:t>に返却する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Returnable</a:t>
                      </a:r>
                      <a:r>
                        <a:rPr lang="ja-JP" altLang="en-US" sz="1500" u="none" strike="noStrike" dirty="0"/>
                        <a:t>（リターナブル：戻す）</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en-US" sz="1500" u="none" strike="noStrike" dirty="0" smtClean="0"/>
                        <a:t>Return</a:t>
                      </a:r>
                      <a:r>
                        <a:rPr lang="ja-JP" altLang="en-US" sz="1500" u="none" strike="noStrike" dirty="0" smtClean="0"/>
                        <a:t>とほぼ同じ</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Reform</a:t>
                      </a:r>
                      <a:r>
                        <a:rPr lang="ja-JP" altLang="en-US" sz="1500" u="none" strike="noStrike" dirty="0"/>
                        <a:t>（リフォーム：改良する）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着なくなった服や古くなった家などを作り直す</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450375">
                <a:tc>
                  <a:txBody>
                    <a:bodyPr/>
                    <a:lstStyle/>
                    <a:p>
                      <a:pPr algn="l" fontAlgn="ctr"/>
                      <a:r>
                        <a:rPr lang="en-US" altLang="ja-JP" sz="1500" u="none" strike="noStrike" dirty="0"/>
                        <a:t>Reconvert to </a:t>
                      </a:r>
                      <a:r>
                        <a:rPr lang="en-US" altLang="ja-JP" sz="1500" u="none" strike="noStrike" dirty="0" smtClean="0"/>
                        <a:t>Energy</a:t>
                      </a:r>
                    </a:p>
                    <a:p>
                      <a:pPr algn="l" fontAlgn="ctr"/>
                      <a:r>
                        <a:rPr lang="ja-JP" altLang="en-US" sz="1500" u="none" strike="noStrike" dirty="0" smtClean="0"/>
                        <a:t>（</a:t>
                      </a:r>
                      <a:r>
                        <a:rPr lang="ja-JP" altLang="en-US" sz="1500" u="none" strike="noStrike" dirty="0"/>
                        <a:t>リコンバート・トゥ・</a:t>
                      </a:r>
                      <a:r>
                        <a:rPr lang="ja-JP" altLang="en-US" sz="1500" u="none" strike="noStrike" dirty="0" smtClean="0"/>
                        <a:t>エナジー：再返還する）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利用できないゴミを燃やす時の熱を利用する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err="1"/>
                        <a:t>Rebuy</a:t>
                      </a:r>
                      <a:r>
                        <a:rPr lang="ja-JP" altLang="en-US" sz="1500" u="none" strike="noStrike" dirty="0"/>
                        <a:t>（リバイ：買う）</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リサイクル・リユース品を積極的に</a:t>
                      </a:r>
                      <a:r>
                        <a:rPr lang="ja-JP" altLang="en-US" sz="1500" u="none" strike="noStrike" dirty="0" smtClean="0"/>
                        <a:t>購入・利用</a:t>
                      </a:r>
                      <a:r>
                        <a:rPr lang="ja-JP" altLang="en-US" sz="1500" u="none" strike="noStrike" dirty="0"/>
                        <a:t>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Regeneration</a:t>
                      </a:r>
                      <a:r>
                        <a:rPr lang="ja-JP" altLang="en-US" sz="1500" u="none" strike="noStrike" dirty="0"/>
                        <a:t>（リジェネレイション：再生品）</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a:t>再生品の使用を心がける</a:t>
                      </a:r>
                      <a:endParaRPr lang="ja-JP" altLang="en-US" sz="1500" b="0" i="0" u="none" strike="noStrike">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594043">
                <a:tc>
                  <a:txBody>
                    <a:bodyPr/>
                    <a:lstStyle/>
                    <a:p>
                      <a:pPr algn="l" fontAlgn="ctr"/>
                      <a:r>
                        <a:rPr lang="en-US" altLang="ja-JP" sz="1500" u="none" strike="noStrike" dirty="0"/>
                        <a:t>Reasonable management(Right disposal</a:t>
                      </a:r>
                      <a:r>
                        <a:rPr lang="en-US" altLang="ja-JP" sz="1500" u="none" strike="noStrike" dirty="0" smtClean="0"/>
                        <a:t>)</a:t>
                      </a:r>
                    </a:p>
                    <a:p>
                      <a:pPr algn="l" fontAlgn="ctr"/>
                      <a:r>
                        <a:rPr lang="ja-JP" altLang="en-US" sz="1500" u="none" strike="noStrike" dirty="0" smtClean="0"/>
                        <a:t>（ﾘｰｽﾞﾅﾌﾞﾙ･ﾏﾈｼﾞﾒﾝﾄ</a:t>
                      </a:r>
                      <a:r>
                        <a:rPr lang="en-US" altLang="ja-JP" sz="1500" u="none" strike="noStrike" dirty="0" smtClean="0"/>
                        <a:t>(</a:t>
                      </a:r>
                      <a:r>
                        <a:rPr lang="ja-JP" altLang="en-US" sz="1500" u="none" strike="noStrike" dirty="0" smtClean="0"/>
                        <a:t>ﾗｲﾄ･ﾃﾞｨｽﾎﾟｰｻﾙ</a:t>
                      </a:r>
                      <a:r>
                        <a:rPr lang="en-US" altLang="ja-JP" sz="1500" u="none" strike="noStrike" dirty="0" smtClean="0"/>
                        <a:t>)</a:t>
                      </a:r>
                      <a:r>
                        <a:rPr lang="ja-JP" altLang="en-US" sz="1500" u="none" strike="noStrike" dirty="0"/>
                        <a:t>：適正処分）</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smtClean="0"/>
                        <a:t>正しく，環境</a:t>
                      </a:r>
                      <a:r>
                        <a:rPr lang="ja-JP" altLang="en-US" sz="1500" u="none" strike="noStrike" dirty="0"/>
                        <a:t>にそった処分をする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304440">
                <a:tc>
                  <a:txBody>
                    <a:bodyPr/>
                    <a:lstStyle/>
                    <a:p>
                      <a:pPr algn="l" fontAlgn="ctr"/>
                      <a:r>
                        <a:rPr lang="en-US" altLang="ja-JP" sz="1500" u="none" strike="noStrike" dirty="0"/>
                        <a:t>Recreate</a:t>
                      </a:r>
                      <a:r>
                        <a:rPr lang="ja-JP" altLang="en-US" sz="1500" u="none" strike="noStrike" dirty="0"/>
                        <a:t>（リクリエート：楽しむ）</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環境保全型余暇や自然保全型余暇を満喫する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594043">
                <a:tc>
                  <a:txBody>
                    <a:bodyPr/>
                    <a:lstStyle/>
                    <a:p>
                      <a:pPr algn="l" fontAlgn="ctr"/>
                      <a:r>
                        <a:rPr lang="en-US" altLang="ja-JP" sz="1500" u="none" strike="noStrike" dirty="0"/>
                        <a:t>React</a:t>
                      </a:r>
                      <a:r>
                        <a:rPr lang="ja-JP" altLang="en-US" sz="1500" u="none" strike="noStrike" dirty="0"/>
                        <a:t>（リアクト：響き合う）</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自然</a:t>
                      </a:r>
                      <a:r>
                        <a:rPr lang="ja-JP" altLang="en-US" sz="1500" u="none" strike="noStrike" dirty="0" smtClean="0"/>
                        <a:t>を分かち合う（</a:t>
                      </a:r>
                      <a:r>
                        <a:rPr lang="ja-JP" altLang="en-US" sz="1500" u="none" strike="noStrike" dirty="0"/>
                        <a:t>シェアリング ネイチャー</a:t>
                      </a:r>
                      <a:r>
                        <a:rPr lang="ja-JP" altLang="en-US" sz="1500" u="none" strike="noStrike" dirty="0" smtClean="0"/>
                        <a:t>）機会</a:t>
                      </a:r>
                      <a:endParaRPr lang="en-US" altLang="ja-JP" sz="1500" u="none" strike="noStrike" dirty="0" smtClean="0"/>
                    </a:p>
                    <a:p>
                      <a:pPr algn="l" fontAlgn="ctr"/>
                      <a:r>
                        <a:rPr lang="ja-JP" altLang="en-US" sz="1500" u="none" strike="noStrike" dirty="0" smtClean="0"/>
                        <a:t>や場面</a:t>
                      </a:r>
                      <a:r>
                        <a:rPr lang="ja-JP" altLang="en-US" sz="1500" u="none" strike="noStrike" dirty="0"/>
                        <a:t>を増やす</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r h="450375">
                <a:tc>
                  <a:txBody>
                    <a:bodyPr/>
                    <a:lstStyle/>
                    <a:p>
                      <a:pPr algn="l" fontAlgn="ctr"/>
                      <a:r>
                        <a:rPr lang="en-US" altLang="ja-JP" sz="1500" u="none" strike="noStrike" dirty="0"/>
                        <a:t>Restore</a:t>
                      </a:r>
                      <a:r>
                        <a:rPr lang="ja-JP" altLang="en-US" sz="1500" u="none" strike="noStrike" dirty="0"/>
                        <a:t>（レストア：復元する）</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c>
                  <a:txBody>
                    <a:bodyPr/>
                    <a:lstStyle/>
                    <a:p>
                      <a:pPr algn="l" fontAlgn="ctr"/>
                      <a:r>
                        <a:rPr lang="ja-JP" altLang="en-US" sz="1500" u="none" strike="noStrike" dirty="0"/>
                        <a:t>自然環境の復元や生態系</a:t>
                      </a:r>
                      <a:r>
                        <a:rPr lang="ja-JP" altLang="en-US" sz="1500" u="none" strike="noStrike" dirty="0" smtClean="0"/>
                        <a:t>サービスを</a:t>
                      </a:r>
                      <a:endParaRPr lang="en-US" altLang="ja-JP" sz="1500" u="none" strike="noStrike" dirty="0" smtClean="0"/>
                    </a:p>
                    <a:p>
                      <a:pPr algn="l" fontAlgn="ctr"/>
                      <a:r>
                        <a:rPr lang="ja-JP" altLang="en-US" sz="1500" u="none" strike="noStrike" dirty="0" smtClean="0"/>
                        <a:t>持続的に利用 </a:t>
                      </a:r>
                      <a:endParaRPr lang="ja-JP" altLang="en-US" sz="1500" b="0" i="0" u="none" strike="noStrike" dirty="0">
                        <a:solidFill>
                          <a:srgbClr val="000000"/>
                        </a:solidFill>
                        <a:latin typeface="HG丸ｺﾞｼｯｸM-PRO" pitchFamily="50" charset="-128"/>
                        <a:ea typeface="HG丸ｺﾞｼｯｸM-PRO" pitchFamily="50" charset="-128"/>
                      </a:endParaRPr>
                    </a:p>
                  </a:txBody>
                  <a:tcPr marL="9453" marR="9453" marT="9453" marB="0" anchor="ctr">
                    <a:solidFill>
                      <a:srgbClr val="DCE6F2">
                        <a:alpha val="49804"/>
                      </a:srgbClr>
                    </a:solidFill>
                  </a:tcPr>
                </a:tc>
              </a:tr>
            </a:tbl>
          </a:graphicData>
        </a:graphic>
      </p:graphicFrame>
      <p:sp>
        <p:nvSpPr>
          <p:cNvPr id="2" name="タイトル 1"/>
          <p:cNvSpPr>
            <a:spLocks noGrp="1"/>
          </p:cNvSpPr>
          <p:nvPr>
            <p:ph type="title"/>
          </p:nvPr>
        </p:nvSpPr>
        <p:spPr/>
        <p:txBody>
          <a:bodyPr/>
          <a:lstStyle/>
          <a:p>
            <a:r>
              <a:rPr lang="en-US" altLang="ja-JP" dirty="0" err="1">
                <a:solidFill>
                  <a:srgbClr val="0070C0"/>
                </a:solidFill>
                <a:latin typeface="+mj-ea"/>
              </a:rPr>
              <a:t>Reduce,Reuse,Recycle</a:t>
            </a:r>
            <a:r>
              <a:rPr lang="ja-JP" altLang="en-US" dirty="0">
                <a:solidFill>
                  <a:srgbClr val="0070C0"/>
                </a:solidFill>
                <a:latin typeface="+mj-ea"/>
              </a:rPr>
              <a:t>以外で</a:t>
            </a:r>
            <a:r>
              <a:rPr lang="en-US" altLang="ja-JP" dirty="0">
                <a:solidFill>
                  <a:srgbClr val="0070C0"/>
                </a:solidFill>
                <a:latin typeface="+mj-ea"/>
              </a:rPr>
              <a:t/>
            </a:r>
            <a:br>
              <a:rPr lang="en-US" altLang="ja-JP" dirty="0">
                <a:solidFill>
                  <a:srgbClr val="0070C0"/>
                </a:solidFill>
                <a:latin typeface="+mj-ea"/>
              </a:rPr>
            </a:br>
            <a:r>
              <a:rPr lang="ja-JP" altLang="en-US" dirty="0">
                <a:solidFill>
                  <a:srgbClr val="0070C0"/>
                </a:solidFill>
                <a:latin typeface="+mj-ea"/>
              </a:rPr>
              <a:t>使用される「</a:t>
            </a:r>
            <a:r>
              <a:rPr lang="en-US" altLang="ja-JP" dirty="0">
                <a:solidFill>
                  <a:srgbClr val="0070C0"/>
                </a:solidFill>
                <a:latin typeface="+mj-ea"/>
              </a:rPr>
              <a:t>Re</a:t>
            </a:r>
            <a:r>
              <a:rPr lang="ja-JP" altLang="en-US" dirty="0">
                <a:solidFill>
                  <a:srgbClr val="0070C0"/>
                </a:solidFill>
                <a:latin typeface="+mj-ea"/>
              </a:rPr>
              <a:t>」</a:t>
            </a:r>
            <a:endParaRPr kumimoji="1" lang="ja-JP" altLang="en-US" dirty="0">
              <a:solidFill>
                <a:srgbClr val="0070C0"/>
              </a:solidFill>
              <a:latin typeface="+mj-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baseline="0" dirty="0" smtClean="0">
                <a:solidFill>
                  <a:srgbClr val="0070C0"/>
                </a:solidFill>
                <a:latin typeface="ＭＳ Ｐゴシック" pitchFamily="50" charset="-128"/>
                <a:ea typeface="ＭＳ Ｐゴシック" pitchFamily="50" charset="-128"/>
              </a:rPr>
              <a:t>環境アセスメント</a:t>
            </a:r>
            <a:r>
              <a:rPr kumimoji="1" lang="ja-JP" altLang="en-US" sz="4000" baseline="0" dirty="0" smtClean="0">
                <a:solidFill>
                  <a:srgbClr val="0070C0"/>
                </a:solidFill>
                <a:latin typeface="ＭＳ Ｐゴシック" pitchFamily="50" charset="-128"/>
                <a:ea typeface="ＭＳ Ｐゴシック" pitchFamily="50" charset="-128"/>
              </a:rPr>
              <a:t>（環境影響評価）</a:t>
            </a:r>
            <a:endParaRPr kumimoji="1" lang="ja-JP" altLang="en-US" sz="4000" baseline="0" dirty="0">
              <a:solidFill>
                <a:srgbClr val="0070C0"/>
              </a:solidFill>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lstStyle/>
          <a:p>
            <a:pPr>
              <a:buFont typeface="Wingdings" pitchFamily="2" charset="2"/>
              <a:buChar char="l"/>
            </a:pPr>
            <a:r>
              <a:rPr kumimoji="1" lang="ja-JP" altLang="en-US" baseline="0" dirty="0" smtClean="0">
                <a:latin typeface="HG丸ｺﾞｼｯｸM-PRO" pitchFamily="50" charset="-128"/>
                <a:ea typeface="HG丸ｺﾞｼｯｸM-PRO" pitchFamily="50" charset="-128"/>
              </a:rPr>
              <a:t>新たな事業の実施の際には，</a:t>
            </a:r>
            <a:r>
              <a:rPr kumimoji="1" lang="ja-JP" altLang="en-US" baseline="0" dirty="0" smtClean="0">
                <a:solidFill>
                  <a:srgbClr val="FF0000"/>
                </a:solidFill>
                <a:latin typeface="HG丸ｺﾞｼｯｸM-PRO" pitchFamily="50" charset="-128"/>
                <a:ea typeface="HG丸ｺﾞｼｯｸM-PRO" pitchFamily="50" charset="-128"/>
              </a:rPr>
              <a:t>事業者自らが事前に環境に及ぼす影響を調査・予測・評価</a:t>
            </a:r>
            <a:r>
              <a:rPr kumimoji="1" lang="ja-JP" altLang="en-US" baseline="0" dirty="0" smtClean="0">
                <a:latin typeface="HG丸ｺﾞｼｯｸM-PRO" pitchFamily="50" charset="-128"/>
                <a:ea typeface="HG丸ｺﾞｼｯｸM-PRO" pitchFamily="50" charset="-128"/>
              </a:rPr>
              <a:t>し，その結果を地域住民や地方公共団体に</a:t>
            </a:r>
            <a:r>
              <a:rPr kumimoji="1" lang="ja-JP" altLang="en-US" baseline="0" dirty="0" smtClean="0">
                <a:solidFill>
                  <a:srgbClr val="FF0000"/>
                </a:solidFill>
                <a:latin typeface="HG丸ｺﾞｼｯｸM-PRO" pitchFamily="50" charset="-128"/>
                <a:ea typeface="HG丸ｺﾞｼｯｸM-PRO" pitchFamily="50" charset="-128"/>
              </a:rPr>
              <a:t>公表</a:t>
            </a:r>
            <a:r>
              <a:rPr kumimoji="1" lang="ja-JP" altLang="en-US" baseline="0" dirty="0" smtClean="0">
                <a:latin typeface="HG丸ｺﾞｼｯｸM-PRO" pitchFamily="50" charset="-128"/>
                <a:ea typeface="HG丸ｺﾞｼｯｸM-PRO" pitchFamily="50" charset="-128"/>
              </a:rPr>
              <a:t>して，よりよい事業を行う考え方</a:t>
            </a:r>
            <a:endParaRPr kumimoji="1" lang="en-US" altLang="ja-JP" baseline="0" dirty="0" smtClean="0">
              <a:latin typeface="HG丸ｺﾞｼｯｸM-PRO" pitchFamily="50" charset="-128"/>
              <a:ea typeface="HG丸ｺﾞｼｯｸM-PRO"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baseline="0" dirty="0" smtClean="0">
                <a:solidFill>
                  <a:srgbClr val="0070C0"/>
                </a:solidFill>
                <a:latin typeface="ＭＳ Ｐゴシック" pitchFamily="50" charset="-128"/>
                <a:ea typeface="ＭＳ Ｐゴシック" pitchFamily="50" charset="-128"/>
              </a:rPr>
              <a:t>環境アセスメント</a:t>
            </a:r>
            <a:r>
              <a:rPr kumimoji="1" lang="ja-JP" altLang="en-US" sz="4000" baseline="0" dirty="0" smtClean="0">
                <a:solidFill>
                  <a:srgbClr val="0070C0"/>
                </a:solidFill>
                <a:latin typeface="ＭＳ Ｐゴシック" pitchFamily="50" charset="-128"/>
                <a:ea typeface="ＭＳ Ｐゴシック" pitchFamily="50" charset="-128"/>
              </a:rPr>
              <a:t>（環境影響評価）</a:t>
            </a:r>
            <a:endParaRPr kumimoji="1" lang="ja-JP" altLang="en-US" sz="4000" baseline="0" dirty="0">
              <a:solidFill>
                <a:srgbClr val="0070C0"/>
              </a:solidFill>
              <a:latin typeface="ＭＳ Ｐゴシック" pitchFamily="50" charset="-128"/>
              <a:ea typeface="ＭＳ Ｐゴシック" pitchFamily="50" charset="-128"/>
            </a:endParaRPr>
          </a:p>
        </p:txBody>
      </p:sp>
      <p:graphicFrame>
        <p:nvGraphicFramePr>
          <p:cNvPr id="7" name="図表 6"/>
          <p:cNvGraphicFramePr/>
          <p:nvPr/>
        </p:nvGraphicFramePr>
        <p:xfrm>
          <a:off x="899592" y="1412776"/>
          <a:ext cx="8064896"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図表 7"/>
          <p:cNvGraphicFramePr/>
          <p:nvPr>
            <p:extLst>
              <p:ext uri="{D42A27DB-BD31-4B8C-83A1-F6EECF244321}">
                <p14:modId xmlns:p14="http://schemas.microsoft.com/office/powerpoint/2010/main" val="3077561002"/>
              </p:ext>
            </p:extLst>
          </p:nvPr>
        </p:nvGraphicFramePr>
        <p:xfrm>
          <a:off x="2195736" y="3501008"/>
          <a:ext cx="1872208" cy="20882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AB1DF2B-52BE-4A52-A2F4-9D4379B3F677}"/>
                                            </p:graphicEl>
                                          </p:spTgt>
                                        </p:tgtEl>
                                        <p:attrNameLst>
                                          <p:attrName>style.visibility</p:attrName>
                                        </p:attrNameLst>
                                      </p:cBhvr>
                                      <p:to>
                                        <p:strVal val="visible"/>
                                      </p:to>
                                    </p:set>
                                    <p:animEffect transition="in" filter="fade">
                                      <p:cBhvr>
                                        <p:cTn id="7" dur="500"/>
                                        <p:tgtEl>
                                          <p:spTgt spid="7">
                                            <p:graphicEl>
                                              <a:dgm id="{AAB1DF2B-52BE-4A52-A2F4-9D4379B3F677}"/>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graphicEl>
                                              <a:dgm id="{BCC8A315-CB8A-4F2B-8345-D184CD14EB3E}"/>
                                            </p:graphicEl>
                                          </p:spTgt>
                                        </p:tgtEl>
                                        <p:attrNameLst>
                                          <p:attrName>style.visibility</p:attrName>
                                        </p:attrNameLst>
                                      </p:cBhvr>
                                      <p:to>
                                        <p:strVal val="visible"/>
                                      </p:to>
                                    </p:set>
                                    <p:animEffect transition="in" filter="fade">
                                      <p:cBhvr>
                                        <p:cTn id="11" dur="500"/>
                                        <p:tgtEl>
                                          <p:spTgt spid="7">
                                            <p:graphicEl>
                                              <a:dgm id="{BCC8A315-CB8A-4F2B-8345-D184CD14EB3E}"/>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graphicEl>
                                              <a:dgm id="{410DAC15-D94E-435A-9AE3-F25E38E29BD7}"/>
                                            </p:graphicEl>
                                          </p:spTgt>
                                        </p:tgtEl>
                                        <p:attrNameLst>
                                          <p:attrName>style.visibility</p:attrName>
                                        </p:attrNameLst>
                                      </p:cBhvr>
                                      <p:to>
                                        <p:strVal val="visible"/>
                                      </p:to>
                                    </p:set>
                                    <p:animEffect transition="in" filter="fade">
                                      <p:cBhvr>
                                        <p:cTn id="15" dur="500"/>
                                        <p:tgtEl>
                                          <p:spTgt spid="8">
                                            <p:graphicEl>
                                              <a:dgm id="{410DAC15-D94E-435A-9AE3-F25E38E29BD7}"/>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graphicEl>
                                              <a:dgm id="{5376E61F-E6C7-4469-BFB6-84788961E10E}"/>
                                            </p:graphicEl>
                                          </p:spTgt>
                                        </p:tgtEl>
                                        <p:attrNameLst>
                                          <p:attrName>style.visibility</p:attrName>
                                        </p:attrNameLst>
                                      </p:cBhvr>
                                      <p:to>
                                        <p:strVal val="visible"/>
                                      </p:to>
                                    </p:set>
                                    <p:animEffect transition="in" filter="fade">
                                      <p:cBhvr>
                                        <p:cTn id="19" dur="500"/>
                                        <p:tgtEl>
                                          <p:spTgt spid="8">
                                            <p:graphicEl>
                                              <a:dgm id="{5376E61F-E6C7-4469-BFB6-84788961E10E}"/>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graphicEl>
                                              <a:dgm id="{5F4721BC-42D9-478A-BD9E-23ABE7DA8CF8}"/>
                                            </p:graphicEl>
                                          </p:spTgt>
                                        </p:tgtEl>
                                        <p:attrNameLst>
                                          <p:attrName>style.visibility</p:attrName>
                                        </p:attrNameLst>
                                      </p:cBhvr>
                                      <p:to>
                                        <p:strVal val="visible"/>
                                      </p:to>
                                    </p:set>
                                    <p:animEffect transition="in" filter="fade">
                                      <p:cBhvr>
                                        <p:cTn id="23" dur="500"/>
                                        <p:tgtEl>
                                          <p:spTgt spid="8">
                                            <p:graphicEl>
                                              <a:dgm id="{5F4721BC-42D9-478A-BD9E-23ABE7DA8CF8}"/>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graphicEl>
                                              <a:dgm id="{7E846CD7-2AE9-4EB6-9522-D4C5DDC714B4}"/>
                                            </p:graphicEl>
                                          </p:spTgt>
                                        </p:tgtEl>
                                        <p:attrNameLst>
                                          <p:attrName>style.visibility</p:attrName>
                                        </p:attrNameLst>
                                      </p:cBhvr>
                                      <p:to>
                                        <p:strVal val="visible"/>
                                      </p:to>
                                    </p:set>
                                    <p:animEffect transition="in" filter="fade">
                                      <p:cBhvr>
                                        <p:cTn id="27" dur="500"/>
                                        <p:tgtEl>
                                          <p:spTgt spid="7">
                                            <p:graphicEl>
                                              <a:dgm id="{7E846CD7-2AE9-4EB6-9522-D4C5DDC714B4}"/>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7">
                                            <p:graphicEl>
                                              <a:dgm id="{E82B4DD0-D62E-459F-98DD-484903244E56}"/>
                                            </p:graphicEl>
                                          </p:spTgt>
                                        </p:tgtEl>
                                        <p:attrNameLst>
                                          <p:attrName>style.visibility</p:attrName>
                                        </p:attrNameLst>
                                      </p:cBhvr>
                                      <p:to>
                                        <p:strVal val="visible"/>
                                      </p:to>
                                    </p:set>
                                    <p:animEffect transition="in" filter="fade">
                                      <p:cBhvr>
                                        <p:cTn id="31" dur="500"/>
                                        <p:tgtEl>
                                          <p:spTgt spid="7">
                                            <p:graphicEl>
                                              <a:dgm id="{E82B4DD0-D62E-459F-98DD-484903244E56}"/>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7">
                                            <p:graphicEl>
                                              <a:dgm id="{7973D175-DC40-463D-A9D9-AF8EF1600643}"/>
                                            </p:graphicEl>
                                          </p:spTgt>
                                        </p:tgtEl>
                                        <p:attrNameLst>
                                          <p:attrName>style.visibility</p:attrName>
                                        </p:attrNameLst>
                                      </p:cBhvr>
                                      <p:to>
                                        <p:strVal val="visible"/>
                                      </p:to>
                                    </p:set>
                                    <p:animEffect transition="in" filter="fade">
                                      <p:cBhvr>
                                        <p:cTn id="35" dur="500"/>
                                        <p:tgtEl>
                                          <p:spTgt spid="7">
                                            <p:graphicEl>
                                              <a:dgm id="{7973D175-DC40-463D-A9D9-AF8EF1600643}"/>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7">
                                            <p:graphicEl>
                                              <a:dgm id="{245C67FF-4189-4575-9A63-78DC0258657E}"/>
                                            </p:graphicEl>
                                          </p:spTgt>
                                        </p:tgtEl>
                                        <p:attrNameLst>
                                          <p:attrName>style.visibility</p:attrName>
                                        </p:attrNameLst>
                                      </p:cBhvr>
                                      <p:to>
                                        <p:strVal val="visible"/>
                                      </p:to>
                                    </p:set>
                                    <p:animEffect transition="in" filter="fade">
                                      <p:cBhvr>
                                        <p:cTn id="39" dur="500"/>
                                        <p:tgtEl>
                                          <p:spTgt spid="7">
                                            <p:graphicEl>
                                              <a:dgm id="{245C67FF-4189-4575-9A63-78DC0258657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Graphic spid="8" grpId="0" uiExpand="1">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0070C0"/>
                </a:solidFill>
              </a:rPr>
              <a:t>公害病</a:t>
            </a:r>
            <a:endParaRPr kumimoji="1" lang="ja-JP" altLang="en-US" dirty="0">
              <a:solidFill>
                <a:srgbClr val="0070C0"/>
              </a:solidFill>
            </a:endParaRPr>
          </a:p>
        </p:txBody>
      </p:sp>
      <p:sp>
        <p:nvSpPr>
          <p:cNvPr id="3" name="コンテンツ プレースホルダ 2"/>
          <p:cNvSpPr>
            <a:spLocks noGrp="1"/>
          </p:cNvSpPr>
          <p:nvPr>
            <p:ph idx="1"/>
          </p:nvPr>
        </p:nvSpPr>
        <p:spPr/>
        <p:txBody>
          <a:bodyPr/>
          <a:lstStyle/>
          <a:p>
            <a:pPr>
              <a:buFont typeface="Wingdings" pitchFamily="2" charset="2"/>
              <a:buChar char="Ø"/>
            </a:pPr>
            <a:r>
              <a:rPr kumimoji="1" lang="ja-JP" altLang="en-US" dirty="0" smtClean="0">
                <a:latin typeface="HG丸ｺﾞｼｯｸM-PRO" pitchFamily="50" charset="-128"/>
                <a:ea typeface="HG丸ｺﾞｼｯｸM-PRO" pitchFamily="50" charset="-128"/>
              </a:rPr>
              <a:t>足尾銅山鉱毒事件</a:t>
            </a:r>
            <a:endParaRPr kumimoji="1" lang="en-US" altLang="ja-JP" dirty="0" smtClean="0">
              <a:latin typeface="HG丸ｺﾞｼｯｸM-PRO" pitchFamily="50" charset="-128"/>
              <a:ea typeface="HG丸ｺﾞｼｯｸM-PRO" pitchFamily="50" charset="-128"/>
            </a:endParaRPr>
          </a:p>
          <a:p>
            <a:pPr>
              <a:buNone/>
            </a:pPr>
            <a:r>
              <a:rPr lang="ja-JP" altLang="en-US" dirty="0" smtClean="0">
                <a:latin typeface="HG丸ｺﾞｼｯｸM-PRO" pitchFamily="50" charset="-128"/>
                <a:ea typeface="HG丸ｺﾞｼｯｸM-PRO" pitchFamily="50" charset="-128"/>
              </a:rPr>
              <a:t>　</a:t>
            </a:r>
            <a:r>
              <a:rPr kumimoji="1" lang="ja-JP" altLang="en-US" dirty="0" smtClean="0">
                <a:latin typeface="HG丸ｺﾞｼｯｸM-PRO" pitchFamily="50" charset="-128"/>
                <a:ea typeface="HG丸ｺﾞｼｯｸM-PRO" pitchFamily="50" charset="-128"/>
              </a:rPr>
              <a:t>（</a:t>
            </a:r>
            <a:r>
              <a:rPr lang="en-US" altLang="ja-JP" dirty="0" smtClean="0">
                <a:latin typeface="HG丸ｺﾞｼｯｸM-PRO" pitchFamily="50" charset="-128"/>
                <a:ea typeface="HG丸ｺﾞｼｯｸM-PRO" pitchFamily="50" charset="-128"/>
              </a:rPr>
              <a:t>19</a:t>
            </a:r>
            <a:r>
              <a:rPr lang="ja-JP" altLang="en-US" dirty="0" smtClean="0">
                <a:latin typeface="HG丸ｺﾞｼｯｸM-PRO" pitchFamily="50" charset="-128"/>
                <a:ea typeface="HG丸ｺﾞｼｯｸM-PRO" pitchFamily="50" charset="-128"/>
              </a:rPr>
              <a:t>世紀末から</a:t>
            </a:r>
            <a:r>
              <a:rPr lang="en-US" altLang="ja-JP" dirty="0" smtClean="0">
                <a:latin typeface="HG丸ｺﾞｼｯｸM-PRO" pitchFamily="50" charset="-128"/>
                <a:ea typeface="HG丸ｺﾞｼｯｸM-PRO" pitchFamily="50" charset="-128"/>
              </a:rPr>
              <a:t>20</a:t>
            </a:r>
            <a:r>
              <a:rPr lang="ja-JP" altLang="en-US" dirty="0" smtClean="0">
                <a:latin typeface="HG丸ｺﾞｼｯｸM-PRO" pitchFamily="50" charset="-128"/>
                <a:ea typeface="HG丸ｺﾞｼｯｸM-PRO" pitchFamily="50" charset="-128"/>
              </a:rPr>
              <a:t>世紀初頭</a:t>
            </a:r>
            <a:r>
              <a:rPr kumimoji="1" lang="ja-JP" altLang="en-US" dirty="0" smtClean="0">
                <a:latin typeface="HG丸ｺﾞｼｯｸM-PRO" pitchFamily="50" charset="-128"/>
                <a:ea typeface="HG丸ｺﾞｼｯｸM-PRO" pitchFamily="50" charset="-128"/>
              </a:rPr>
              <a:t>）</a:t>
            </a:r>
            <a:endParaRPr lang="en-US" altLang="ja-JP" dirty="0" smtClean="0">
              <a:latin typeface="HG丸ｺﾞｼｯｸM-PRO" pitchFamily="50" charset="-128"/>
              <a:ea typeface="HG丸ｺﾞｼｯｸM-PRO" pitchFamily="50" charset="-128"/>
            </a:endParaRPr>
          </a:p>
          <a:p>
            <a:pPr lvl="1">
              <a:buFont typeface="Wingdings" panose="05000000000000000000" pitchFamily="2" charset="2"/>
              <a:buChar char="l"/>
            </a:pPr>
            <a:r>
              <a:rPr lang="ja-JP" altLang="en-US" dirty="0" smtClean="0">
                <a:latin typeface="HG丸ｺﾞｼｯｸM-PRO" pitchFamily="50" charset="-128"/>
                <a:ea typeface="HG丸ｺﾞｼｯｸM-PRO" pitchFamily="50" charset="-128"/>
              </a:rPr>
              <a:t>銅山から渡良瀬川に流出した鉱毒（亜硫酸ガスなど）により，土壌が汚染され，周辺環境に多大な被害をもたらした</a:t>
            </a:r>
            <a:endParaRPr lang="en-US" altLang="ja-JP" dirty="0" smtClean="0">
              <a:latin typeface="HG丸ｺﾞｼｯｸM-PRO" pitchFamily="50" charset="-128"/>
              <a:ea typeface="HG丸ｺﾞｼｯｸM-PRO" pitchFamily="50" charset="-128"/>
            </a:endParaRPr>
          </a:p>
          <a:p>
            <a:pPr lvl="1">
              <a:buFont typeface="Wingdings" panose="05000000000000000000" pitchFamily="2" charset="2"/>
              <a:buChar char="l"/>
            </a:pPr>
            <a:r>
              <a:rPr lang="ja-JP" altLang="en-US" dirty="0" smtClean="0">
                <a:latin typeface="HG丸ｺﾞｼｯｸM-PRO" pitchFamily="50" charset="-128"/>
                <a:ea typeface="HG丸ｺﾞｼｯｸM-PRO" pitchFamily="50" charset="-128"/>
              </a:rPr>
              <a:t>日本の</a:t>
            </a:r>
            <a:r>
              <a:rPr lang="ja-JP" altLang="en-US" dirty="0" smtClean="0">
                <a:solidFill>
                  <a:srgbClr val="FF0000"/>
                </a:solidFill>
                <a:latin typeface="HG丸ｺﾞｼｯｸM-PRO" pitchFamily="50" charset="-128"/>
                <a:ea typeface="HG丸ｺﾞｼｯｸM-PRO" pitchFamily="50" charset="-128"/>
              </a:rPr>
              <a:t>公害問題の原点</a:t>
            </a:r>
            <a:endParaRPr lang="en-US" altLang="ja-JP" dirty="0" smtClean="0">
              <a:solidFill>
                <a:srgbClr val="FF0000"/>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74220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baseline="0" dirty="0" smtClean="0">
                <a:solidFill>
                  <a:srgbClr val="0070C0"/>
                </a:solidFill>
                <a:latin typeface="+mj-ea"/>
              </a:rPr>
              <a:t>四大公害病</a:t>
            </a:r>
            <a:endParaRPr kumimoji="1" lang="ja-JP" altLang="en-US" baseline="0" dirty="0">
              <a:solidFill>
                <a:srgbClr val="0070C0"/>
              </a:solidFill>
              <a:latin typeface="+mj-ea"/>
            </a:endParaRPr>
          </a:p>
        </p:txBody>
      </p:sp>
      <p:graphicFrame>
        <p:nvGraphicFramePr>
          <p:cNvPr id="6" name="表 5"/>
          <p:cNvGraphicFramePr>
            <a:graphicFrameLocks noGrp="1"/>
          </p:cNvGraphicFramePr>
          <p:nvPr/>
        </p:nvGraphicFramePr>
        <p:xfrm>
          <a:off x="899592" y="1556793"/>
          <a:ext cx="8136904" cy="5184575"/>
        </p:xfrm>
        <a:graphic>
          <a:graphicData uri="http://schemas.openxmlformats.org/drawingml/2006/table">
            <a:tbl>
              <a:tblPr>
                <a:tableStyleId>{69C7853C-536D-4A76-A0AE-DD22124D55A5}</a:tableStyleId>
              </a:tblPr>
              <a:tblGrid>
                <a:gridCol w="1643227"/>
                <a:gridCol w="1408480"/>
                <a:gridCol w="2034472"/>
                <a:gridCol w="1408480"/>
                <a:gridCol w="1642245"/>
              </a:tblGrid>
              <a:tr h="518855">
                <a:tc>
                  <a:txBody>
                    <a:bodyPr/>
                    <a:lstStyle/>
                    <a:p>
                      <a:pPr algn="ctr" rtl="0" fontAlgn="ctr"/>
                      <a:r>
                        <a:rPr lang="ja-JP" altLang="en-US" sz="1600" u="none" strike="noStrike" dirty="0">
                          <a:latin typeface="HG丸ｺﾞｼｯｸM-PRO" pitchFamily="50" charset="-128"/>
                          <a:ea typeface="HG丸ｺﾞｼｯｸM-PRO" pitchFamily="50" charset="-128"/>
                        </a:rPr>
                        <a:t>病名</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ctr" rtl="0" fontAlgn="ctr"/>
                      <a:r>
                        <a:rPr lang="ja-JP" altLang="en-US" sz="1600" u="none" strike="noStrike" dirty="0">
                          <a:latin typeface="HG丸ｺﾞｼｯｸM-PRO" pitchFamily="50" charset="-128"/>
                          <a:ea typeface="HG丸ｺﾞｼｯｸM-PRO" pitchFamily="50" charset="-128"/>
                        </a:rPr>
                        <a:t>場所</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ctr" rtl="0" fontAlgn="ctr"/>
                      <a:r>
                        <a:rPr lang="ja-JP" altLang="en-US" sz="1600" u="none" strike="noStrike" dirty="0">
                          <a:latin typeface="HG丸ｺﾞｼｯｸM-PRO" pitchFamily="50" charset="-128"/>
                          <a:ea typeface="HG丸ｺﾞｼｯｸM-PRO" pitchFamily="50" charset="-128"/>
                        </a:rPr>
                        <a:t>原因物質</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ctr" rtl="0" fontAlgn="ctr"/>
                      <a:r>
                        <a:rPr lang="ja-JP" altLang="en-US" sz="1600" u="none" strike="noStrike" dirty="0">
                          <a:latin typeface="HG丸ｺﾞｼｯｸM-PRO" pitchFamily="50" charset="-128"/>
                          <a:ea typeface="HG丸ｺﾞｼｯｸM-PRO" pitchFamily="50" charset="-128"/>
                        </a:rPr>
                        <a:t>摂取経路</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ctr" rtl="0" fontAlgn="ctr"/>
                      <a:r>
                        <a:rPr lang="ja-JP" altLang="en-US" sz="1600" u="none" strike="noStrike" dirty="0">
                          <a:latin typeface="HG丸ｺﾞｼｯｸM-PRO" pitchFamily="50" charset="-128"/>
                          <a:ea typeface="HG丸ｺﾞｼｯｸM-PRO" pitchFamily="50" charset="-128"/>
                        </a:rPr>
                        <a:t>影響・症状</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r>
              <a:tr h="1073492">
                <a:tc>
                  <a:txBody>
                    <a:bodyPr/>
                    <a:lstStyle/>
                    <a:p>
                      <a:pPr algn="l" rtl="0" fontAlgn="ctr"/>
                      <a:r>
                        <a:rPr lang="ja-JP" altLang="en-US" sz="1600" u="none" strike="noStrike" dirty="0">
                          <a:latin typeface="HG丸ｺﾞｼｯｸM-PRO" pitchFamily="50" charset="-128"/>
                          <a:ea typeface="HG丸ｺﾞｼｯｸM-PRO" pitchFamily="50" charset="-128"/>
                        </a:rPr>
                        <a:t>イタイイタイ病</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smtClean="0">
                          <a:latin typeface="HG丸ｺﾞｼｯｸM-PRO" pitchFamily="50" charset="-128"/>
                          <a:ea typeface="HG丸ｺﾞｼｯｸM-PRO" pitchFamily="50" charset="-128"/>
                        </a:rPr>
                        <a:t>富山県</a:t>
                      </a:r>
                      <a:endParaRPr lang="en-US" altLang="ja-JP" sz="1600" u="none" strike="noStrike" dirty="0" smtClean="0">
                        <a:latin typeface="HG丸ｺﾞｼｯｸM-PRO" pitchFamily="50" charset="-128"/>
                        <a:ea typeface="HG丸ｺﾞｼｯｸM-PRO" pitchFamily="50" charset="-128"/>
                      </a:endParaRPr>
                    </a:p>
                    <a:p>
                      <a:pPr algn="l" rtl="0" fontAlgn="ctr"/>
                      <a:r>
                        <a:rPr lang="ja-JP" altLang="en-US" sz="1600" u="none" strike="noStrike" dirty="0" smtClean="0">
                          <a:latin typeface="HG丸ｺﾞｼｯｸM-PRO" pitchFamily="50" charset="-128"/>
                          <a:ea typeface="HG丸ｺﾞｼｯｸM-PRO" pitchFamily="50" charset="-128"/>
                        </a:rPr>
                        <a:t>神通</a:t>
                      </a:r>
                      <a:r>
                        <a:rPr lang="ja-JP" altLang="en-US" sz="1600" u="none" strike="noStrike" dirty="0">
                          <a:latin typeface="HG丸ｺﾞｼｯｸM-PRO" pitchFamily="50" charset="-128"/>
                          <a:ea typeface="HG丸ｺﾞｼｯｸM-PRO" pitchFamily="50" charset="-128"/>
                        </a:rPr>
                        <a:t>川流域</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smtClean="0">
                          <a:latin typeface="HG丸ｺﾞｼｯｸM-PRO" pitchFamily="50" charset="-128"/>
                          <a:ea typeface="HG丸ｺﾞｼｯｸM-PRO" pitchFamily="50" charset="-128"/>
                        </a:rPr>
                        <a:t>カドミウムなど</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水や農作物の飲食</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骨が弱く</a:t>
                      </a:r>
                      <a:r>
                        <a:rPr lang="ja-JP" altLang="en-US" sz="1600" u="none" strike="noStrike" dirty="0" smtClean="0">
                          <a:latin typeface="HG丸ｺﾞｼｯｸM-PRO" pitchFamily="50" charset="-128"/>
                          <a:ea typeface="HG丸ｺﾞｼｯｸM-PRO" pitchFamily="50" charset="-128"/>
                        </a:rPr>
                        <a:t>なり，</a:t>
                      </a:r>
                      <a:endParaRPr lang="en-US" altLang="ja-JP" sz="1600" u="none" strike="noStrike" dirty="0" smtClean="0">
                        <a:latin typeface="HG丸ｺﾞｼｯｸM-PRO" pitchFamily="50" charset="-128"/>
                        <a:ea typeface="HG丸ｺﾞｼｯｸM-PRO" pitchFamily="50" charset="-128"/>
                      </a:endParaRPr>
                    </a:p>
                    <a:p>
                      <a:pPr algn="l" rtl="0" fontAlgn="ctr"/>
                      <a:r>
                        <a:rPr lang="ja-JP" altLang="en-US" sz="1600" u="none" strike="noStrike" dirty="0" smtClean="0">
                          <a:latin typeface="HG丸ｺﾞｼｯｸM-PRO" pitchFamily="50" charset="-128"/>
                          <a:ea typeface="HG丸ｺﾞｼｯｸM-PRO" pitchFamily="50" charset="-128"/>
                        </a:rPr>
                        <a:t>骨折</a:t>
                      </a:r>
                      <a:r>
                        <a:rPr lang="ja-JP" altLang="en-US" sz="1600" u="none" strike="noStrike" dirty="0">
                          <a:latin typeface="HG丸ｺﾞｼｯｸM-PRO" pitchFamily="50" charset="-128"/>
                          <a:ea typeface="HG丸ｺﾞｼｯｸM-PRO" pitchFamily="50" charset="-128"/>
                        </a:rPr>
                        <a:t>し激痛</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r>
              <a:tr h="773313">
                <a:tc>
                  <a:txBody>
                    <a:bodyPr/>
                    <a:lstStyle/>
                    <a:p>
                      <a:pPr algn="l" rtl="0" fontAlgn="ctr"/>
                      <a:r>
                        <a:rPr lang="zh-CN" altLang="en-US" sz="1600" u="none" strike="noStrike" dirty="0" smtClean="0">
                          <a:latin typeface="HG丸ｺﾞｼｯｸM-PRO" pitchFamily="50" charset="-128"/>
                          <a:ea typeface="HG丸ｺﾞｼｯｸM-PRO" pitchFamily="50" charset="-128"/>
                        </a:rPr>
                        <a:t>水俣病</a:t>
                      </a:r>
                      <a:endParaRPr lang="en-US" altLang="zh-CN" sz="1600" u="none" strike="noStrike" dirty="0" smtClean="0">
                        <a:latin typeface="HG丸ｺﾞｼｯｸM-PRO" pitchFamily="50" charset="-128"/>
                        <a:ea typeface="HG丸ｺﾞｼｯｸM-PRO" pitchFamily="50" charset="-128"/>
                      </a:endParaRPr>
                    </a:p>
                    <a:p>
                      <a:pPr algn="l" rtl="0" fontAlgn="ctr"/>
                      <a:r>
                        <a:rPr lang="zh-CN" altLang="en-US" sz="1600" u="none" strike="noStrike" dirty="0" smtClean="0">
                          <a:latin typeface="HG丸ｺﾞｼｯｸM-PRO" pitchFamily="50" charset="-128"/>
                          <a:ea typeface="HG丸ｺﾞｼｯｸM-PRO" pitchFamily="50" charset="-128"/>
                        </a:rPr>
                        <a:t>（</a:t>
                      </a:r>
                      <a:r>
                        <a:rPr lang="zh-CN" altLang="en-US" sz="1600" u="none" strike="noStrike" dirty="0">
                          <a:latin typeface="HG丸ｺﾞｼｯｸM-PRO" pitchFamily="50" charset="-128"/>
                          <a:ea typeface="HG丸ｺﾞｼｯｸM-PRO" pitchFamily="50" charset="-128"/>
                        </a:rPr>
                        <a:t>熊本水俣病）</a:t>
                      </a:r>
                      <a:endParaRPr lang="zh-CN"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zh-CN" altLang="en-US" sz="1600" u="none" strike="noStrike" dirty="0" smtClean="0">
                          <a:latin typeface="HG丸ｺﾞｼｯｸM-PRO" pitchFamily="50" charset="-128"/>
                          <a:ea typeface="HG丸ｺﾞｼｯｸM-PRO" pitchFamily="50" charset="-128"/>
                        </a:rPr>
                        <a:t>熊本県</a:t>
                      </a:r>
                      <a:endParaRPr lang="en-US" altLang="zh-CN" sz="1600" u="none" strike="noStrike" dirty="0" smtClean="0">
                        <a:latin typeface="HG丸ｺﾞｼｯｸM-PRO" pitchFamily="50" charset="-128"/>
                        <a:ea typeface="HG丸ｺﾞｼｯｸM-PRO" pitchFamily="50" charset="-128"/>
                      </a:endParaRPr>
                    </a:p>
                    <a:p>
                      <a:pPr algn="l" rtl="0" fontAlgn="ctr"/>
                      <a:r>
                        <a:rPr lang="zh-CN" altLang="en-US" sz="1600" u="none" strike="noStrike" dirty="0" smtClean="0">
                          <a:latin typeface="HG丸ｺﾞｼｯｸM-PRO" pitchFamily="50" charset="-128"/>
                          <a:ea typeface="HG丸ｺﾞｼｯｸM-PRO" pitchFamily="50" charset="-128"/>
                        </a:rPr>
                        <a:t>水俣</a:t>
                      </a:r>
                      <a:r>
                        <a:rPr lang="zh-CN" altLang="en-US" sz="1600" u="none" strike="noStrike" dirty="0">
                          <a:latin typeface="HG丸ｺﾞｼｯｸM-PRO" pitchFamily="50" charset="-128"/>
                          <a:ea typeface="HG丸ｺﾞｼｯｸM-PRO" pitchFamily="50" charset="-128"/>
                        </a:rPr>
                        <a:t>湾付近</a:t>
                      </a:r>
                      <a:endParaRPr lang="zh-CN"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smtClean="0">
                          <a:latin typeface="HG丸ｺﾞｼｯｸM-PRO" pitchFamily="50" charset="-128"/>
                          <a:ea typeface="HG丸ｺﾞｼｯｸM-PRO" pitchFamily="50" charset="-128"/>
                        </a:rPr>
                        <a:t>有機水銀</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魚介類の摂取</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zh-CN" altLang="en-US" sz="1600" u="none" strike="noStrike">
                          <a:latin typeface="HG丸ｺﾞｼｯｸM-PRO" pitchFamily="50" charset="-128"/>
                          <a:ea typeface="HG丸ｺﾞｼｯｸM-PRO" pitchFamily="50" charset="-128"/>
                        </a:rPr>
                        <a:t>中枢神経疾患</a:t>
                      </a:r>
                      <a:endParaRPr lang="zh-CN" altLang="en-US" sz="1600" b="0" i="0" u="none" strike="noStrike">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r>
              <a:tr h="1282228">
                <a:tc>
                  <a:txBody>
                    <a:bodyPr/>
                    <a:lstStyle/>
                    <a:p>
                      <a:pPr algn="l" rtl="0" fontAlgn="ctr"/>
                      <a:r>
                        <a:rPr lang="ja-JP" altLang="en-US" sz="1600" u="none" strike="noStrike" dirty="0">
                          <a:latin typeface="HG丸ｺﾞｼｯｸM-PRO" pitchFamily="50" charset="-128"/>
                          <a:ea typeface="HG丸ｺﾞｼｯｸM-PRO" pitchFamily="50" charset="-128"/>
                        </a:rPr>
                        <a:t>新潟水俣病</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zh-TW" altLang="en-US" sz="1600" u="none" strike="noStrike" dirty="0" smtClean="0">
                          <a:latin typeface="HG丸ｺﾞｼｯｸM-PRO" pitchFamily="50" charset="-128"/>
                          <a:ea typeface="HG丸ｺﾞｼｯｸM-PRO" pitchFamily="50" charset="-128"/>
                        </a:rPr>
                        <a:t>新潟県</a:t>
                      </a:r>
                      <a:endParaRPr lang="en-US" altLang="zh-TW" sz="1600" u="none" strike="noStrike" dirty="0" smtClean="0">
                        <a:latin typeface="HG丸ｺﾞｼｯｸM-PRO" pitchFamily="50" charset="-128"/>
                        <a:ea typeface="HG丸ｺﾞｼｯｸM-PRO" pitchFamily="50" charset="-128"/>
                      </a:endParaRPr>
                    </a:p>
                    <a:p>
                      <a:pPr algn="l" rtl="0" fontAlgn="ctr"/>
                      <a:r>
                        <a:rPr lang="zh-TW" altLang="en-US" sz="1600" u="none" strike="noStrike" dirty="0" smtClean="0">
                          <a:latin typeface="HG丸ｺﾞｼｯｸM-PRO" pitchFamily="50" charset="-128"/>
                          <a:ea typeface="HG丸ｺﾞｼｯｸM-PRO" pitchFamily="50" charset="-128"/>
                        </a:rPr>
                        <a:t>下越地方</a:t>
                      </a:r>
                      <a:endParaRPr lang="en-US" altLang="zh-TW" sz="1600" u="none" strike="noStrike" dirty="0" smtClean="0">
                        <a:latin typeface="HG丸ｺﾞｼｯｸM-PRO" pitchFamily="50" charset="-128"/>
                        <a:ea typeface="HG丸ｺﾞｼｯｸM-PRO" pitchFamily="50" charset="-128"/>
                      </a:endParaRPr>
                    </a:p>
                    <a:p>
                      <a:pPr algn="l" rtl="0" fontAlgn="ctr"/>
                      <a:r>
                        <a:rPr lang="zh-TW" altLang="en-US" sz="1600" u="none" strike="noStrike" dirty="0" smtClean="0">
                          <a:latin typeface="HG丸ｺﾞｼｯｸM-PRO" pitchFamily="50" charset="-128"/>
                          <a:ea typeface="HG丸ｺﾞｼｯｸM-PRO" pitchFamily="50" charset="-128"/>
                        </a:rPr>
                        <a:t>阿賀野</a:t>
                      </a:r>
                      <a:r>
                        <a:rPr lang="zh-TW" altLang="en-US" sz="1600" u="none" strike="noStrike" dirty="0">
                          <a:latin typeface="HG丸ｺﾞｼｯｸM-PRO" pitchFamily="50" charset="-128"/>
                          <a:ea typeface="HG丸ｺﾞｼｯｸM-PRO" pitchFamily="50" charset="-128"/>
                        </a:rPr>
                        <a:t>川流域</a:t>
                      </a:r>
                      <a:endParaRPr lang="zh-TW"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smtClean="0">
                          <a:latin typeface="HG丸ｺﾞｼｯｸM-PRO" pitchFamily="50" charset="-128"/>
                          <a:ea typeface="HG丸ｺﾞｼｯｸM-PRO" pitchFamily="50" charset="-128"/>
                        </a:rPr>
                        <a:t>有機水銀</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魚介類の摂取</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zh-CN" altLang="en-US" sz="1600" u="none" strike="noStrike">
                          <a:latin typeface="HG丸ｺﾞｼｯｸM-PRO" pitchFamily="50" charset="-128"/>
                          <a:ea typeface="HG丸ｺﾞｼｯｸM-PRO" pitchFamily="50" charset="-128"/>
                        </a:rPr>
                        <a:t>中枢神経疾患</a:t>
                      </a:r>
                      <a:endParaRPr lang="zh-CN" altLang="en-US" sz="1600" b="0" i="0" u="none" strike="noStrike">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r>
              <a:tr h="1536687">
                <a:tc>
                  <a:txBody>
                    <a:bodyPr/>
                    <a:lstStyle/>
                    <a:p>
                      <a:pPr algn="l" rtl="0" fontAlgn="ctr"/>
                      <a:r>
                        <a:rPr lang="ja-JP" altLang="en-US" sz="1600" u="none" strike="noStrike" dirty="0">
                          <a:latin typeface="HG丸ｺﾞｼｯｸM-PRO" pitchFamily="50" charset="-128"/>
                          <a:ea typeface="HG丸ｺﾞｼｯｸM-PRO" pitchFamily="50" charset="-128"/>
                        </a:rPr>
                        <a:t>四日市ぜんそく</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smtClean="0">
                          <a:latin typeface="HG丸ｺﾞｼｯｸM-PRO" pitchFamily="50" charset="-128"/>
                          <a:ea typeface="HG丸ｺﾞｼｯｸM-PRO" pitchFamily="50" charset="-128"/>
                        </a:rPr>
                        <a:t>三重県</a:t>
                      </a:r>
                      <a:endParaRPr lang="en-US" altLang="ja-JP" sz="1600" u="none" strike="noStrike" dirty="0" smtClean="0">
                        <a:latin typeface="HG丸ｺﾞｼｯｸM-PRO" pitchFamily="50" charset="-128"/>
                        <a:ea typeface="HG丸ｺﾞｼｯｸM-PRO" pitchFamily="50" charset="-128"/>
                      </a:endParaRPr>
                    </a:p>
                    <a:p>
                      <a:pPr algn="l" rtl="0" fontAlgn="ctr"/>
                      <a:r>
                        <a:rPr lang="ja-JP" altLang="en-US" sz="1600" u="none" strike="noStrike" dirty="0" smtClean="0">
                          <a:latin typeface="HG丸ｺﾞｼｯｸM-PRO" pitchFamily="50" charset="-128"/>
                          <a:ea typeface="HG丸ｺﾞｼｯｸM-PRO" pitchFamily="50" charset="-128"/>
                        </a:rPr>
                        <a:t>四日市市</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亜硫酸ガス（</a:t>
                      </a:r>
                      <a:r>
                        <a:rPr lang="en-US" altLang="ja-JP" sz="1600" u="none" strike="noStrike" dirty="0">
                          <a:latin typeface="HG丸ｺﾞｼｯｸM-PRO" pitchFamily="50" charset="-128"/>
                          <a:ea typeface="HG丸ｺﾞｼｯｸM-PRO" pitchFamily="50" charset="-128"/>
                        </a:rPr>
                        <a:t>SO</a:t>
                      </a:r>
                      <a:r>
                        <a:rPr lang="en-US" altLang="ja-JP" sz="1600" u="none" strike="noStrike" baseline="-25000" dirty="0">
                          <a:latin typeface="HG丸ｺﾞｼｯｸM-PRO" pitchFamily="50" charset="-128"/>
                          <a:ea typeface="HG丸ｺﾞｼｯｸM-PRO" pitchFamily="50" charset="-128"/>
                        </a:rPr>
                        <a:t>2</a:t>
                      </a:r>
                      <a:r>
                        <a:rPr lang="ja-JP" altLang="en-US" sz="1600" u="none" strike="noStrike" dirty="0">
                          <a:latin typeface="HG丸ｺﾞｼｯｸM-PRO" pitchFamily="50" charset="-128"/>
                          <a:ea typeface="HG丸ｺﾞｼｯｸM-PRO" pitchFamily="50" charset="-128"/>
                        </a:rPr>
                        <a:t>）などの大気汚染物質</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空気の吸入</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呼吸器</a:t>
                      </a:r>
                      <a:r>
                        <a:rPr lang="ja-JP" altLang="en-US" sz="1600" u="none" strike="noStrike" dirty="0" smtClean="0">
                          <a:latin typeface="HG丸ｺﾞｼｯｸM-PRO" pitchFamily="50" charset="-128"/>
                          <a:ea typeface="HG丸ｺﾞｼｯｸM-PRO" pitchFamily="50" charset="-128"/>
                        </a:rPr>
                        <a:t>疾患</a:t>
                      </a:r>
                      <a:endParaRPr lang="en-US" altLang="ja-JP" sz="1600" u="none" strike="noStrike" dirty="0" smtClean="0">
                        <a:latin typeface="HG丸ｺﾞｼｯｸM-PRO" pitchFamily="50" charset="-128"/>
                        <a:ea typeface="HG丸ｺﾞｼｯｸM-PRO" pitchFamily="50" charset="-128"/>
                      </a:endParaRPr>
                    </a:p>
                    <a:p>
                      <a:pPr algn="l" rtl="0" fontAlgn="ctr"/>
                      <a:r>
                        <a:rPr lang="ja-JP" altLang="en-US" sz="1600" u="none" strike="noStrike" dirty="0" smtClean="0">
                          <a:latin typeface="HG丸ｺﾞｼｯｸM-PRO" pitchFamily="50" charset="-128"/>
                          <a:ea typeface="HG丸ｺﾞｼｯｸM-PRO" pitchFamily="50" charset="-128"/>
                        </a:rPr>
                        <a:t>（</a:t>
                      </a:r>
                      <a:r>
                        <a:rPr lang="ja-JP" altLang="en-US" sz="1600" u="none" strike="noStrike" dirty="0">
                          <a:latin typeface="HG丸ｺﾞｼｯｸM-PRO" pitchFamily="50" charset="-128"/>
                          <a:ea typeface="HG丸ｺﾞｼｯｸM-PRO" pitchFamily="50" charset="-128"/>
                        </a:rPr>
                        <a:t>ぜんそく）</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7689" marR="7689" marT="7689" marB="0" anchor="ctr">
                    <a:solidFill>
                      <a:srgbClr val="EBF1DE">
                        <a:alpha val="49804"/>
                      </a:srgbClr>
                    </a:solidFill>
                  </a:tcPr>
                </a:tc>
              </a:tr>
            </a:tbl>
          </a:graphicData>
        </a:graphic>
      </p:graphicFrame>
    </p:spTree>
    <p:extLst>
      <p:ext uri="{BB962C8B-B14F-4D97-AF65-F5344CB8AC3E}">
        <p14:creationId xmlns:p14="http://schemas.microsoft.com/office/powerpoint/2010/main" val="354087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897688" cy="1143000"/>
          </a:xfrm>
        </p:spPr>
        <p:txBody>
          <a:bodyPr/>
          <a:lstStyle/>
          <a:p>
            <a:r>
              <a:rPr kumimoji="1" lang="ja-JP" altLang="en-US" dirty="0" smtClean="0">
                <a:solidFill>
                  <a:srgbClr val="0070C0"/>
                </a:solidFill>
                <a:latin typeface="+mn-ea"/>
                <a:ea typeface="+mn-ea"/>
              </a:rPr>
              <a:t>環境問題に向けた国際的な取組</a:t>
            </a:r>
            <a:endParaRPr kumimoji="1" lang="ja-JP" altLang="en-US" dirty="0">
              <a:solidFill>
                <a:srgbClr val="0070C0"/>
              </a:solidFill>
              <a:latin typeface="+mn-ea"/>
              <a:ea typeface="+mn-ea"/>
            </a:endParaRPr>
          </a:p>
        </p:txBody>
      </p:sp>
      <p:sp>
        <p:nvSpPr>
          <p:cNvPr id="4" name="コンテンツ プレースホルダ 3"/>
          <p:cNvSpPr>
            <a:spLocks noGrp="1"/>
          </p:cNvSpPr>
          <p:nvPr>
            <p:ph idx="1"/>
          </p:nvPr>
        </p:nvSpPr>
        <p:spPr/>
        <p:txBody>
          <a:bodyPr/>
          <a:lstStyle/>
          <a:p>
            <a:pPr>
              <a:buFont typeface="Wingdings" pitchFamily="2" charset="2"/>
              <a:buChar char="l"/>
            </a:pPr>
            <a:r>
              <a:rPr kumimoji="1" lang="ja-JP" altLang="en-US" dirty="0" smtClean="0"/>
              <a:t>野生生物種の保護・保全のための条約</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721387773"/>
              </p:ext>
            </p:extLst>
          </p:nvPr>
        </p:nvGraphicFramePr>
        <p:xfrm>
          <a:off x="899592" y="2276872"/>
          <a:ext cx="8064896" cy="4392488"/>
        </p:xfrm>
        <a:graphic>
          <a:graphicData uri="http://schemas.openxmlformats.org/drawingml/2006/table">
            <a:tbl>
              <a:tblPr>
                <a:tableStyleId>{69C7853C-536D-4A76-A0AE-DD22124D55A5}</a:tableStyleId>
              </a:tblPr>
              <a:tblGrid>
                <a:gridCol w="1437928"/>
                <a:gridCol w="650304"/>
                <a:gridCol w="5976664"/>
              </a:tblGrid>
              <a:tr h="1098122">
                <a:tc>
                  <a:txBody>
                    <a:bodyPr/>
                    <a:lstStyle/>
                    <a:p>
                      <a:pPr algn="ctr" rtl="0" fontAlgn="ctr"/>
                      <a:r>
                        <a:rPr lang="ja-JP" altLang="en-US" sz="1600" u="none" strike="noStrike" dirty="0">
                          <a:latin typeface="HG丸ｺﾞｼｯｸM-PRO" pitchFamily="50" charset="-128"/>
                          <a:ea typeface="HG丸ｺﾞｼｯｸM-PRO" pitchFamily="50" charset="-128"/>
                        </a:rPr>
                        <a:t>名称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ctr" rtl="0" fontAlgn="ctr"/>
                      <a:r>
                        <a:rPr lang="ja-JP" altLang="en-US" sz="1600" u="none" strike="noStrike" dirty="0">
                          <a:latin typeface="HG丸ｺﾞｼｯｸM-PRO" pitchFamily="50" charset="-128"/>
                          <a:ea typeface="HG丸ｺﾞｼｯｸM-PRO" pitchFamily="50" charset="-128"/>
                        </a:rPr>
                        <a:t>年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ctr" rtl="0" fontAlgn="ctr"/>
                      <a:r>
                        <a:rPr lang="ja-JP" altLang="en-US" sz="1600" u="none" strike="noStrike" dirty="0" smtClean="0">
                          <a:latin typeface="HG丸ｺﾞｼｯｸM-PRO" pitchFamily="50" charset="-128"/>
                          <a:ea typeface="HG丸ｺﾞｼｯｸM-PRO" pitchFamily="50" charset="-128"/>
                        </a:rPr>
                        <a:t>説明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r>
              <a:tr h="1098122">
                <a:tc>
                  <a:txBody>
                    <a:bodyPr/>
                    <a:lstStyle/>
                    <a:p>
                      <a:pPr algn="l" rtl="0" fontAlgn="ctr"/>
                      <a:r>
                        <a:rPr lang="ja-JP" altLang="en-US" sz="1600" u="none" strike="noStrike" dirty="0">
                          <a:latin typeface="HG丸ｺﾞｼｯｸM-PRO" pitchFamily="50" charset="-128"/>
                          <a:ea typeface="HG丸ｺﾞｼｯｸM-PRO" pitchFamily="50" charset="-128"/>
                        </a:rPr>
                        <a:t>ラムサール条約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1971</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国境を越えて移動する水鳥を中心</a:t>
                      </a:r>
                      <a:r>
                        <a:rPr lang="ja-JP" altLang="en-US" sz="1600" u="none" strike="noStrike" dirty="0" smtClean="0">
                          <a:latin typeface="HG丸ｺﾞｼｯｸM-PRO" pitchFamily="50" charset="-128"/>
                          <a:ea typeface="HG丸ｺﾞｼｯｸM-PRO" pitchFamily="50" charset="-128"/>
                        </a:rPr>
                        <a:t>に，湿地</a:t>
                      </a:r>
                      <a:r>
                        <a:rPr lang="ja-JP" altLang="en-US" sz="1600" u="none" strike="noStrike" dirty="0">
                          <a:latin typeface="HG丸ｺﾞｼｯｸM-PRO" pitchFamily="50" charset="-128"/>
                          <a:ea typeface="HG丸ｺﾞｼｯｸM-PRO" pitchFamily="50" charset="-128"/>
                        </a:rPr>
                        <a:t>に生育する動植物</a:t>
                      </a:r>
                      <a:r>
                        <a:rPr lang="ja-JP" altLang="en-US" sz="1600" u="none" strike="noStrike" dirty="0" smtClean="0">
                          <a:latin typeface="HG丸ｺﾞｼｯｸM-PRO" pitchFamily="50" charset="-128"/>
                          <a:ea typeface="HG丸ｺﾞｼｯｸM-PRO" pitchFamily="50" charset="-128"/>
                        </a:rPr>
                        <a:t>の</a:t>
                      </a:r>
                      <a:endParaRPr lang="en-US" altLang="ja-JP" sz="1600" u="none" strike="noStrike" dirty="0" smtClean="0">
                        <a:latin typeface="HG丸ｺﾞｼｯｸM-PRO" pitchFamily="50" charset="-128"/>
                        <a:ea typeface="HG丸ｺﾞｼｯｸM-PRO" pitchFamily="50" charset="-128"/>
                      </a:endParaRPr>
                    </a:p>
                    <a:p>
                      <a:pPr algn="l" rtl="0" fontAlgn="ctr"/>
                      <a:r>
                        <a:rPr lang="ja-JP" altLang="en-US" sz="1600" u="none" strike="noStrike" dirty="0" smtClean="0">
                          <a:latin typeface="HG丸ｺﾞｼｯｸM-PRO" pitchFamily="50" charset="-128"/>
                          <a:ea typeface="HG丸ｺﾞｼｯｸM-PRO" pitchFamily="50" charset="-128"/>
                        </a:rPr>
                        <a:t>保護</a:t>
                      </a:r>
                      <a:r>
                        <a:rPr lang="ja-JP" altLang="en-US" sz="1600" u="none" strike="noStrike" dirty="0">
                          <a:latin typeface="HG丸ｺﾞｼｯｸM-PRO" pitchFamily="50" charset="-128"/>
                          <a:ea typeface="HG丸ｺﾞｼｯｸM-PRO" pitchFamily="50" charset="-128"/>
                        </a:rPr>
                        <a:t>・保全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r>
              <a:tr h="1098122">
                <a:tc>
                  <a:txBody>
                    <a:bodyPr/>
                    <a:lstStyle/>
                    <a:p>
                      <a:pPr algn="l" rtl="0" fontAlgn="ctr"/>
                      <a:r>
                        <a:rPr lang="ja-JP" altLang="en-US" sz="1600" u="none" strike="noStrike" dirty="0">
                          <a:latin typeface="HG丸ｺﾞｼｯｸM-PRO" pitchFamily="50" charset="-128"/>
                          <a:ea typeface="HG丸ｺﾞｼｯｸM-PRO" pitchFamily="50" charset="-128"/>
                        </a:rPr>
                        <a:t>ワシントン条約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1973</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絶滅のおそれのある野生動植物の種の国際取引の原則禁止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r>
              <a:tr h="1098122">
                <a:tc>
                  <a:txBody>
                    <a:bodyPr/>
                    <a:lstStyle/>
                    <a:p>
                      <a:pPr algn="l" rtl="0" fontAlgn="ctr"/>
                      <a:r>
                        <a:rPr lang="ja-JP" altLang="en-US" sz="1600" u="none" strike="noStrike" dirty="0">
                          <a:latin typeface="HG丸ｺﾞｼｯｸM-PRO" pitchFamily="50" charset="-128"/>
                          <a:ea typeface="HG丸ｺﾞｼｯｸM-PRO" pitchFamily="50" charset="-128"/>
                        </a:rPr>
                        <a:t>生物多様性条約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1992</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生態系のバランスを</a:t>
                      </a:r>
                      <a:r>
                        <a:rPr lang="ja-JP" altLang="en-US" sz="1600" u="none" strike="noStrike" dirty="0" smtClean="0">
                          <a:latin typeface="HG丸ｺﾞｼｯｸM-PRO" pitchFamily="50" charset="-128"/>
                          <a:ea typeface="HG丸ｺﾞｼｯｸM-PRO" pitchFamily="50" charset="-128"/>
                        </a:rPr>
                        <a:t>保つ上で，生物</a:t>
                      </a:r>
                      <a:r>
                        <a:rPr lang="ja-JP" altLang="en-US" sz="1600" u="none" strike="noStrike" dirty="0">
                          <a:latin typeface="HG丸ｺﾞｼｯｸM-PRO" pitchFamily="50" charset="-128"/>
                          <a:ea typeface="HG丸ｺﾞｼｯｸM-PRO" pitchFamily="50" charset="-128"/>
                        </a:rPr>
                        <a:t>の多様性が重要で</a:t>
                      </a:r>
                      <a:r>
                        <a:rPr lang="ja-JP" altLang="en-US" sz="1600" u="none" strike="noStrike" dirty="0" smtClean="0">
                          <a:latin typeface="HG丸ｺﾞｼｯｸM-PRO" pitchFamily="50" charset="-128"/>
                          <a:ea typeface="HG丸ｺﾞｼｯｸM-PRO" pitchFamily="50" charset="-128"/>
                        </a:rPr>
                        <a:t>あり，</a:t>
                      </a:r>
                      <a:endParaRPr lang="en-US" altLang="ja-JP" sz="1600" u="none" strike="noStrike" dirty="0" smtClean="0">
                        <a:latin typeface="HG丸ｺﾞｼｯｸM-PRO" pitchFamily="50" charset="-128"/>
                        <a:ea typeface="HG丸ｺﾞｼｯｸM-PRO" pitchFamily="50" charset="-128"/>
                      </a:endParaRPr>
                    </a:p>
                    <a:p>
                      <a:pPr algn="l" rtl="0" fontAlgn="ctr"/>
                      <a:r>
                        <a:rPr lang="ja-JP" altLang="en-US" sz="1600" u="none" strike="noStrike" dirty="0" smtClean="0">
                          <a:latin typeface="HG丸ｺﾞｼｯｸM-PRO" pitchFamily="50" charset="-128"/>
                          <a:ea typeface="HG丸ｺﾞｼｯｸM-PRO" pitchFamily="50" charset="-128"/>
                        </a:rPr>
                        <a:t>世界</a:t>
                      </a:r>
                      <a:r>
                        <a:rPr lang="ja-JP" altLang="en-US" sz="1600" u="none" strike="noStrike" dirty="0">
                          <a:latin typeface="HG丸ｺﾞｼｯｸM-PRO" pitchFamily="50" charset="-128"/>
                          <a:ea typeface="HG丸ｺﾞｼｯｸM-PRO" pitchFamily="50" charset="-128"/>
                        </a:rPr>
                        <a:t>全体でその維持と持続可能な</a:t>
                      </a:r>
                      <a:r>
                        <a:rPr lang="ja-JP" altLang="en-US" sz="1600" u="none" strike="noStrike" dirty="0" smtClean="0">
                          <a:latin typeface="HG丸ｺﾞｼｯｸM-PRO" pitchFamily="50" charset="-128"/>
                          <a:ea typeface="HG丸ｺﾞｼｯｸM-PRO" pitchFamily="50" charset="-128"/>
                        </a:rPr>
                        <a:t>利用を目的としている</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4430" marR="4430" marT="4430" marB="0" anchor="ctr">
                    <a:solidFill>
                      <a:srgbClr val="EBF1DE">
                        <a:alpha val="50196"/>
                      </a:srgb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304800"/>
            <a:ext cx="7897688" cy="1143000"/>
          </a:xfrm>
        </p:spPr>
        <p:txBody>
          <a:bodyPr/>
          <a:lstStyle/>
          <a:p>
            <a:r>
              <a:rPr kumimoji="1" lang="ja-JP" altLang="en-US" dirty="0" smtClean="0">
                <a:solidFill>
                  <a:srgbClr val="0070C0"/>
                </a:solidFill>
                <a:latin typeface="+mn-ea"/>
                <a:ea typeface="+mn-ea"/>
              </a:rPr>
              <a:t>環境問題に向けた国際的な取組</a:t>
            </a:r>
            <a:endParaRPr kumimoji="1" lang="ja-JP" altLang="en-US" dirty="0">
              <a:solidFill>
                <a:srgbClr val="0070C0"/>
              </a:solidFill>
              <a:latin typeface="+mn-ea"/>
              <a:ea typeface="+mn-ea"/>
            </a:endParaRPr>
          </a:p>
        </p:txBody>
      </p:sp>
      <p:sp>
        <p:nvSpPr>
          <p:cNvPr id="4" name="コンテンツ プレースホルダ 3"/>
          <p:cNvSpPr>
            <a:spLocks noGrp="1"/>
          </p:cNvSpPr>
          <p:nvPr>
            <p:ph idx="1"/>
          </p:nvPr>
        </p:nvSpPr>
        <p:spPr/>
        <p:txBody>
          <a:bodyPr/>
          <a:lstStyle/>
          <a:p>
            <a:pPr>
              <a:buFont typeface="Wingdings" pitchFamily="2" charset="2"/>
              <a:buChar char="l"/>
            </a:pPr>
            <a:r>
              <a:rPr kumimoji="1" lang="ja-JP" altLang="en-US" dirty="0" smtClean="0"/>
              <a:t>地球環境保護のための対策</a:t>
            </a:r>
            <a:endParaRPr kumimoji="1" lang="ja-JP" altLang="en-US" dirty="0"/>
          </a:p>
        </p:txBody>
      </p:sp>
      <p:graphicFrame>
        <p:nvGraphicFramePr>
          <p:cNvPr id="8" name="表 7"/>
          <p:cNvGraphicFramePr>
            <a:graphicFrameLocks noGrp="1"/>
          </p:cNvGraphicFramePr>
          <p:nvPr>
            <p:extLst/>
          </p:nvPr>
        </p:nvGraphicFramePr>
        <p:xfrm>
          <a:off x="899592" y="2276873"/>
          <a:ext cx="8064896" cy="4392486"/>
        </p:xfrm>
        <a:graphic>
          <a:graphicData uri="http://schemas.openxmlformats.org/drawingml/2006/table">
            <a:tbl>
              <a:tblPr>
                <a:tableStyleId>{69C7853C-536D-4A76-A0AE-DD22124D55A5}</a:tableStyleId>
              </a:tblPr>
              <a:tblGrid>
                <a:gridCol w="2088232"/>
                <a:gridCol w="648072"/>
                <a:gridCol w="5328592"/>
              </a:tblGrid>
              <a:tr h="627498">
                <a:tc>
                  <a:txBody>
                    <a:bodyPr/>
                    <a:lstStyle/>
                    <a:p>
                      <a:pPr algn="ctr" rtl="0" fontAlgn="ctr"/>
                      <a:r>
                        <a:rPr lang="ja-JP" altLang="en-US" sz="1600" u="none" strike="noStrike" dirty="0">
                          <a:latin typeface="HG丸ｺﾞｼｯｸM-PRO" pitchFamily="50" charset="-128"/>
                          <a:ea typeface="HG丸ｺﾞｼｯｸM-PRO" pitchFamily="50" charset="-128"/>
                        </a:rPr>
                        <a:t>名称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ja-JP" altLang="en-US" sz="1600" u="none" strike="noStrike" dirty="0">
                          <a:latin typeface="HG丸ｺﾞｼｯｸM-PRO" pitchFamily="50" charset="-128"/>
                          <a:ea typeface="HG丸ｺﾞｼｯｸM-PRO" pitchFamily="50" charset="-128"/>
                        </a:rPr>
                        <a:t>年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ja-JP" altLang="en-US" sz="1600" u="none" strike="noStrike" dirty="0" smtClean="0">
                          <a:latin typeface="HG丸ｺﾞｼｯｸM-PRO" pitchFamily="50" charset="-128"/>
                          <a:ea typeface="HG丸ｺﾞｼｯｸM-PRO" pitchFamily="50" charset="-128"/>
                        </a:rPr>
                        <a:t>説明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r>
              <a:tr h="627498">
                <a:tc>
                  <a:txBody>
                    <a:bodyPr/>
                    <a:lstStyle/>
                    <a:p>
                      <a:pPr algn="l" rtl="0" fontAlgn="ctr"/>
                      <a:r>
                        <a:rPr lang="ja-JP" altLang="en-US" sz="1600" u="none" strike="noStrike" dirty="0">
                          <a:latin typeface="HG丸ｺﾞｼｯｸM-PRO" pitchFamily="50" charset="-128"/>
                          <a:ea typeface="HG丸ｺﾞｼｯｸM-PRO" pitchFamily="50" charset="-128"/>
                        </a:rPr>
                        <a:t>ウィーン条約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1985</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オゾン層の保護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r>
              <a:tr h="627498">
                <a:tc>
                  <a:txBody>
                    <a:bodyPr/>
                    <a:lstStyle/>
                    <a:p>
                      <a:pPr algn="l" rtl="0" fontAlgn="ctr"/>
                      <a:r>
                        <a:rPr lang="ja-JP" altLang="en-US" sz="1600" u="none" strike="noStrike" dirty="0">
                          <a:latin typeface="HG丸ｺﾞｼｯｸM-PRO" pitchFamily="50" charset="-128"/>
                          <a:ea typeface="HG丸ｺﾞｼｯｸM-PRO" pitchFamily="50" charset="-128"/>
                        </a:rPr>
                        <a:t>モントリオール議定書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1987</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オゾン層破壊物質の生産・排出の規制</a:t>
                      </a:r>
                      <a:r>
                        <a:rPr lang="ja-JP" altLang="en-US" sz="1600" u="none" strike="noStrike" dirty="0" smtClean="0">
                          <a:latin typeface="HG丸ｺﾞｼｯｸM-PRO" pitchFamily="50" charset="-128"/>
                          <a:ea typeface="HG丸ｺﾞｼｯｸM-PRO" pitchFamily="50" charset="-128"/>
                        </a:rPr>
                        <a:t>と</a:t>
                      </a:r>
                      <a:endParaRPr lang="en-US" altLang="ja-JP" sz="1600" u="none" strike="noStrike" dirty="0" smtClean="0">
                        <a:latin typeface="HG丸ｺﾞｼｯｸM-PRO" pitchFamily="50" charset="-128"/>
                        <a:ea typeface="HG丸ｺﾞｼｯｸM-PRO" pitchFamily="50" charset="-128"/>
                      </a:endParaRPr>
                    </a:p>
                    <a:p>
                      <a:pPr algn="l" rtl="0" fontAlgn="ctr"/>
                      <a:r>
                        <a:rPr lang="ja-JP" altLang="en-US" sz="1600" u="none" strike="noStrike" dirty="0" smtClean="0">
                          <a:latin typeface="HG丸ｺﾞｼｯｸM-PRO" pitchFamily="50" charset="-128"/>
                          <a:ea typeface="HG丸ｺﾞｼｯｸM-PRO" pitchFamily="50" charset="-128"/>
                        </a:rPr>
                        <a:t>有害</a:t>
                      </a:r>
                      <a:r>
                        <a:rPr lang="ja-JP" altLang="en-US" sz="1600" u="none" strike="noStrike" dirty="0">
                          <a:latin typeface="HG丸ｺﾞｼｯｸM-PRO" pitchFamily="50" charset="-128"/>
                          <a:ea typeface="HG丸ｺﾞｼｯｸM-PRO" pitchFamily="50" charset="-128"/>
                        </a:rPr>
                        <a:t>廃棄物の移動・処分による環境汚染の防止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r>
              <a:tr h="627498">
                <a:tc>
                  <a:txBody>
                    <a:bodyPr/>
                    <a:lstStyle/>
                    <a:p>
                      <a:pPr algn="l" rtl="0" fontAlgn="ctr"/>
                      <a:r>
                        <a:rPr lang="ja-JP" altLang="en-US" sz="1600" u="none" strike="noStrike" dirty="0">
                          <a:latin typeface="HG丸ｺﾞｼｯｸM-PRO" pitchFamily="50" charset="-128"/>
                          <a:ea typeface="HG丸ｺﾞｼｯｸM-PRO" pitchFamily="50" charset="-128"/>
                        </a:rPr>
                        <a:t>バーゼル条約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1989</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有害廃棄物の移動・処分の規制（越境移動）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r>
              <a:tr h="627498">
                <a:tc>
                  <a:txBody>
                    <a:bodyPr/>
                    <a:lstStyle/>
                    <a:p>
                      <a:pPr algn="l" rtl="0" fontAlgn="ctr"/>
                      <a:r>
                        <a:rPr lang="zh-TW" altLang="en-US" sz="1600" u="none" strike="noStrike" dirty="0">
                          <a:latin typeface="HG丸ｺﾞｼｯｸM-PRO" pitchFamily="50" charset="-128"/>
                          <a:ea typeface="HG丸ｺﾞｼｯｸM-PRO" pitchFamily="50" charset="-128"/>
                        </a:rPr>
                        <a:t>気候変動枠組条約 </a:t>
                      </a:r>
                      <a:endParaRPr lang="zh-TW"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1992</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大気中の温室効果ガスの安定化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r>
              <a:tr h="627498">
                <a:tc>
                  <a:txBody>
                    <a:bodyPr/>
                    <a:lstStyle/>
                    <a:p>
                      <a:pPr algn="l" rtl="0" fontAlgn="ctr"/>
                      <a:r>
                        <a:rPr lang="ja-JP" altLang="en-US" sz="1600" u="none" strike="noStrike" dirty="0" smtClean="0">
                          <a:latin typeface="HG丸ｺﾞｼｯｸM-PRO" pitchFamily="50" charset="-128"/>
                          <a:ea typeface="HG丸ｺﾞｼｯｸM-PRO" pitchFamily="50" charset="-128"/>
                        </a:rPr>
                        <a:t>アジェンダ２１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1992</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l" rtl="0" fontAlgn="ctr"/>
                      <a:r>
                        <a:rPr lang="ja-JP" altLang="en-US" sz="1600" u="none" strike="noStrike" dirty="0">
                          <a:latin typeface="HG丸ｺﾞｼｯｸM-PRO" pitchFamily="50" charset="-128"/>
                          <a:ea typeface="HG丸ｺﾞｼｯｸM-PRO" pitchFamily="50" charset="-128"/>
                        </a:rPr>
                        <a:t>持続可能な環境と開発のための行動計画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r>
              <a:tr h="627498">
                <a:tc>
                  <a:txBody>
                    <a:bodyPr/>
                    <a:lstStyle/>
                    <a:p>
                      <a:pPr algn="l" rtl="0" fontAlgn="ctr"/>
                      <a:r>
                        <a:rPr lang="ja-JP" altLang="en-US" sz="1600" u="none" strike="noStrike" dirty="0">
                          <a:latin typeface="HG丸ｺﾞｼｯｸM-PRO" pitchFamily="50" charset="-128"/>
                          <a:ea typeface="HG丸ｺﾞｼｯｸM-PRO" pitchFamily="50" charset="-128"/>
                        </a:rPr>
                        <a:t>京都議定書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ctr" rtl="0" fontAlgn="ctr"/>
                      <a:r>
                        <a:rPr lang="en-US" altLang="ja-JP" sz="1600" u="none" strike="noStrike" dirty="0">
                          <a:latin typeface="HG丸ｺﾞｼｯｸM-PRO" pitchFamily="50" charset="-128"/>
                          <a:ea typeface="HG丸ｺﾞｼｯｸM-PRO" pitchFamily="50" charset="-128"/>
                        </a:rPr>
                        <a:t>1997</a:t>
                      </a:r>
                      <a:endParaRPr lang="en-US" altLang="ja-JP"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c>
                  <a:txBody>
                    <a:bodyPr/>
                    <a:lstStyle/>
                    <a:p>
                      <a:pPr algn="l" rtl="0" fontAlgn="ctr"/>
                      <a:r>
                        <a:rPr lang="en-US" altLang="ja-JP" sz="1600" u="none" strike="noStrike" dirty="0">
                          <a:latin typeface="HG丸ｺﾞｼｯｸM-PRO" pitchFamily="50" charset="-128"/>
                          <a:ea typeface="HG丸ｺﾞｼｯｸM-PRO" pitchFamily="50" charset="-128"/>
                        </a:rPr>
                        <a:t>2012</a:t>
                      </a:r>
                      <a:r>
                        <a:rPr lang="ja-JP" altLang="en-US" sz="1600" u="none" strike="noStrike" dirty="0">
                          <a:latin typeface="HG丸ｺﾞｼｯｸM-PRO" pitchFamily="50" charset="-128"/>
                          <a:ea typeface="HG丸ｺﾞｼｯｸM-PRO" pitchFamily="50" charset="-128"/>
                        </a:rPr>
                        <a:t>年までの先進国の温室効果ガスの排出削減目標  </a:t>
                      </a:r>
                      <a:endParaRPr lang="ja-JP" altLang="en-US" sz="1600" b="0" i="0" u="none" strike="noStrike" dirty="0">
                        <a:solidFill>
                          <a:srgbClr val="000000"/>
                        </a:solidFill>
                        <a:latin typeface="HG丸ｺﾞｼｯｸM-PRO" pitchFamily="50" charset="-128"/>
                        <a:ea typeface="HG丸ｺﾞｼｯｸM-PRO" pitchFamily="50" charset="-128"/>
                      </a:endParaRPr>
                    </a:p>
                  </a:txBody>
                  <a:tcPr marL="5013" marR="5013" marT="5013" marB="0" anchor="ctr">
                    <a:solidFill>
                      <a:srgbClr val="EBF1DE">
                        <a:alpha val="50196"/>
                      </a:srgbClr>
                    </a:solidFill>
                  </a:tcPr>
                </a:tc>
              </a:tr>
            </a:tbl>
          </a:graphicData>
        </a:graphic>
      </p:graphicFrame>
    </p:spTree>
    <p:extLst>
      <p:ext uri="{BB962C8B-B14F-4D97-AF65-F5344CB8AC3E}">
        <p14:creationId xmlns:p14="http://schemas.microsoft.com/office/powerpoint/2010/main" val="278954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latin typeface="+mj-ea"/>
              </a:rPr>
              <a:t>環境問題に向けた国内の取組</a:t>
            </a:r>
            <a:endParaRPr kumimoji="1" lang="ja-JP" altLang="en-US" dirty="0">
              <a:solidFill>
                <a:srgbClr val="0070C0"/>
              </a:solidFill>
              <a:latin typeface="+mj-ea"/>
            </a:endParaRPr>
          </a:p>
        </p:txBody>
      </p:sp>
      <p:sp>
        <p:nvSpPr>
          <p:cNvPr id="3" name="コンテンツ プレースホルダ 2"/>
          <p:cNvSpPr>
            <a:spLocks noGrp="1"/>
          </p:cNvSpPr>
          <p:nvPr>
            <p:ph idx="1"/>
          </p:nvPr>
        </p:nvSpPr>
        <p:spPr/>
        <p:txBody>
          <a:bodyPr/>
          <a:lstStyle/>
          <a:p>
            <a:pPr>
              <a:buFont typeface="Wingdings" pitchFamily="2" charset="2"/>
              <a:buChar char="Ø"/>
            </a:pPr>
            <a:r>
              <a:rPr kumimoji="1" lang="ja-JP" altLang="en-US" dirty="0" smtClean="0">
                <a:latin typeface="HG丸ｺﾞｼｯｸM-PRO" pitchFamily="50" charset="-128"/>
                <a:ea typeface="HG丸ｺﾞｼｯｸM-PRO" pitchFamily="50" charset="-128"/>
              </a:rPr>
              <a:t>環境基本法</a:t>
            </a:r>
            <a:endParaRPr kumimoji="1" lang="en-US" altLang="ja-JP" dirty="0" smtClean="0">
              <a:latin typeface="HG丸ｺﾞｼｯｸM-PRO" pitchFamily="50" charset="-128"/>
              <a:ea typeface="HG丸ｺﾞｼｯｸM-PRO" pitchFamily="50" charset="-128"/>
            </a:endParaRPr>
          </a:p>
          <a:p>
            <a:pPr marL="0" indent="0">
              <a:buNone/>
            </a:pPr>
            <a:r>
              <a:rPr lang="ja-JP" altLang="en-US" sz="2900" dirty="0">
                <a:latin typeface="HG丸ｺﾞｼｯｸM-PRO" pitchFamily="50" charset="-128"/>
                <a:ea typeface="HG丸ｺﾞｼｯｸM-PRO" pitchFamily="50" charset="-128"/>
              </a:rPr>
              <a:t>　</a:t>
            </a:r>
            <a:r>
              <a:rPr lang="en-US" altLang="ja-JP" sz="2900" dirty="0">
                <a:latin typeface="HG丸ｺﾞｼｯｸM-PRO" pitchFamily="50" charset="-128"/>
                <a:ea typeface="HG丸ｺﾞｼｯｸM-PRO" pitchFamily="50" charset="-128"/>
              </a:rPr>
              <a:t>1993</a:t>
            </a:r>
            <a:r>
              <a:rPr lang="ja-JP" altLang="en-US" sz="2900" dirty="0">
                <a:latin typeface="HG丸ｺﾞｼｯｸM-PRO" pitchFamily="50" charset="-128"/>
                <a:ea typeface="HG丸ｺﾞｼｯｸM-PRO" pitchFamily="50" charset="-128"/>
              </a:rPr>
              <a:t>年</a:t>
            </a:r>
            <a:r>
              <a:rPr lang="en-US" altLang="ja-JP" sz="2900" dirty="0">
                <a:latin typeface="HG丸ｺﾞｼｯｸM-PRO" pitchFamily="50" charset="-128"/>
                <a:ea typeface="HG丸ｺﾞｼｯｸM-PRO" pitchFamily="50" charset="-128"/>
              </a:rPr>
              <a:t>(</a:t>
            </a:r>
            <a:r>
              <a:rPr lang="ja-JP" altLang="en-US" sz="2900" dirty="0">
                <a:latin typeface="HG丸ｺﾞｼｯｸM-PRO" pitchFamily="50" charset="-128"/>
                <a:ea typeface="HG丸ｺﾞｼｯｸM-PRO" pitchFamily="50" charset="-128"/>
              </a:rPr>
              <a:t>平成５年</a:t>
            </a:r>
            <a:r>
              <a:rPr lang="en-US" altLang="ja-JP" sz="2900" dirty="0">
                <a:latin typeface="HG丸ｺﾞｼｯｸM-PRO" pitchFamily="50" charset="-128"/>
                <a:ea typeface="HG丸ｺﾞｼｯｸM-PRO" pitchFamily="50" charset="-128"/>
              </a:rPr>
              <a:t>)</a:t>
            </a:r>
            <a:r>
              <a:rPr lang="ja-JP" altLang="en-US" sz="2900" dirty="0" smtClean="0">
                <a:latin typeface="HG丸ｺﾞｼｯｸM-PRO" pitchFamily="50" charset="-128"/>
                <a:ea typeface="HG丸ｺﾞｼｯｸM-PRO" pitchFamily="50" charset="-128"/>
              </a:rPr>
              <a:t>公布</a:t>
            </a:r>
            <a:endParaRPr lang="en-US" altLang="ja-JP" sz="2900" dirty="0" smtClean="0">
              <a:latin typeface="HG丸ｺﾞｼｯｸM-PRO" pitchFamily="50" charset="-128"/>
              <a:ea typeface="HG丸ｺﾞｼｯｸM-PRO" pitchFamily="50" charset="-128"/>
            </a:endParaRPr>
          </a:p>
          <a:p>
            <a:pPr>
              <a:buNone/>
            </a:pPr>
            <a:r>
              <a:rPr lang="ja-JP" altLang="en-US" sz="2800" dirty="0" smtClean="0">
                <a:latin typeface="HG丸ｺﾞｼｯｸM-PRO" pitchFamily="50" charset="-128"/>
                <a:ea typeface="HG丸ｺﾞｼｯｸM-PRO" pitchFamily="50" charset="-128"/>
              </a:rPr>
              <a:t>　</a:t>
            </a:r>
            <a:endParaRPr kumimoji="1" lang="en-US" altLang="ja-JP" dirty="0" smtClean="0"/>
          </a:p>
        </p:txBody>
      </p:sp>
      <p:graphicFrame>
        <p:nvGraphicFramePr>
          <p:cNvPr id="5" name="図表 4"/>
          <p:cNvGraphicFramePr/>
          <p:nvPr>
            <p:extLst>
              <p:ext uri="{D42A27DB-BD31-4B8C-83A1-F6EECF244321}">
                <p14:modId xmlns:p14="http://schemas.microsoft.com/office/powerpoint/2010/main" val="3379837015"/>
              </p:ext>
            </p:extLst>
          </p:nvPr>
        </p:nvGraphicFramePr>
        <p:xfrm>
          <a:off x="1259632" y="2492896"/>
          <a:ext cx="757956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B046B4A-6F91-4D49-8D22-A5CD3B7172E3}"/>
                                            </p:graphicEl>
                                          </p:spTgt>
                                        </p:tgtEl>
                                        <p:attrNameLst>
                                          <p:attrName>style.visibility</p:attrName>
                                        </p:attrNameLst>
                                      </p:cBhvr>
                                      <p:to>
                                        <p:strVal val="visible"/>
                                      </p:to>
                                    </p:set>
                                    <p:animEffect transition="in" filter="fade">
                                      <p:cBhvr>
                                        <p:cTn id="7" dur="500"/>
                                        <p:tgtEl>
                                          <p:spTgt spid="5">
                                            <p:graphicEl>
                                              <a:dgm id="{3B046B4A-6F91-4D49-8D22-A5CD3B7172E3}"/>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dgm id="{3C4683F9-E5ED-406F-A398-DB60D934BE1C}"/>
                                            </p:graphicEl>
                                          </p:spTgt>
                                        </p:tgtEl>
                                        <p:attrNameLst>
                                          <p:attrName>style.visibility</p:attrName>
                                        </p:attrNameLst>
                                      </p:cBhvr>
                                      <p:to>
                                        <p:strVal val="visible"/>
                                      </p:to>
                                    </p:set>
                                    <p:animEffect transition="in" filter="fade">
                                      <p:cBhvr>
                                        <p:cTn id="11" dur="500"/>
                                        <p:tgtEl>
                                          <p:spTgt spid="5">
                                            <p:graphicEl>
                                              <a:dgm id="{3C4683F9-E5ED-406F-A398-DB60D934BE1C}"/>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graphicEl>
                                              <a:dgm id="{E280E20D-39D6-443B-9544-339641ED9E36}"/>
                                            </p:graphicEl>
                                          </p:spTgt>
                                        </p:tgtEl>
                                        <p:attrNameLst>
                                          <p:attrName>style.visibility</p:attrName>
                                        </p:attrNameLst>
                                      </p:cBhvr>
                                      <p:to>
                                        <p:strVal val="visible"/>
                                      </p:to>
                                    </p:set>
                                    <p:animEffect transition="in" filter="fade">
                                      <p:cBhvr>
                                        <p:cTn id="15" dur="500"/>
                                        <p:tgtEl>
                                          <p:spTgt spid="5">
                                            <p:graphicEl>
                                              <a:dgm id="{E280E20D-39D6-443B-9544-339641ED9E36}"/>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graphicEl>
                                              <a:dgm id="{4418213E-3EB8-424A-8639-A6E1EDA1D088}"/>
                                            </p:graphicEl>
                                          </p:spTgt>
                                        </p:tgtEl>
                                        <p:attrNameLst>
                                          <p:attrName>style.visibility</p:attrName>
                                        </p:attrNameLst>
                                      </p:cBhvr>
                                      <p:to>
                                        <p:strVal val="visible"/>
                                      </p:to>
                                    </p:set>
                                    <p:animEffect transition="in" filter="fade">
                                      <p:cBhvr>
                                        <p:cTn id="19" dur="500"/>
                                        <p:tgtEl>
                                          <p:spTgt spid="5">
                                            <p:graphicEl>
                                              <a:dgm id="{4418213E-3EB8-424A-8639-A6E1EDA1D088}"/>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graphicEl>
                                              <a:dgm id="{9F83924D-F2EB-4B3D-BFE6-643E89C21E99}"/>
                                            </p:graphicEl>
                                          </p:spTgt>
                                        </p:tgtEl>
                                        <p:attrNameLst>
                                          <p:attrName>style.visibility</p:attrName>
                                        </p:attrNameLst>
                                      </p:cBhvr>
                                      <p:to>
                                        <p:strVal val="visible"/>
                                      </p:to>
                                    </p:set>
                                    <p:animEffect transition="in" filter="fade">
                                      <p:cBhvr>
                                        <p:cTn id="23" dur="500"/>
                                        <p:tgtEl>
                                          <p:spTgt spid="5">
                                            <p:graphicEl>
                                              <a:dgm id="{9F83924D-F2EB-4B3D-BFE6-643E89C21E9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latin typeface="+mj-ea"/>
              </a:rPr>
              <a:t>環境基本法とは</a:t>
            </a:r>
            <a:endParaRPr kumimoji="1" lang="ja-JP" altLang="en-US" dirty="0">
              <a:solidFill>
                <a:srgbClr val="0070C0"/>
              </a:solidFill>
              <a:latin typeface="+mj-ea"/>
            </a:endParaRPr>
          </a:p>
        </p:txBody>
      </p:sp>
      <p:sp>
        <p:nvSpPr>
          <p:cNvPr id="3" name="コンテンツ プレースホルダ 2"/>
          <p:cNvSpPr>
            <a:spLocks noGrp="1"/>
          </p:cNvSpPr>
          <p:nvPr>
            <p:ph idx="1"/>
          </p:nvPr>
        </p:nvSpPr>
        <p:spPr/>
        <p:txBody>
          <a:bodyPr/>
          <a:lstStyle/>
          <a:p>
            <a:pPr>
              <a:buFont typeface="Wingdings" pitchFamily="2" charset="2"/>
              <a:buChar char="Ø"/>
            </a:pPr>
            <a:r>
              <a:rPr kumimoji="1" lang="ja-JP" altLang="en-US" dirty="0" smtClean="0">
                <a:latin typeface="HG丸ｺﾞｼｯｸM-PRO" pitchFamily="50" charset="-128"/>
                <a:ea typeface="HG丸ｺﾞｼｯｸM-PRO" pitchFamily="50" charset="-128"/>
              </a:rPr>
              <a:t>環境基本法</a:t>
            </a:r>
            <a:endParaRPr kumimoji="1" lang="en-US" altLang="ja-JP" dirty="0" smtClean="0">
              <a:latin typeface="HG丸ｺﾞｼｯｸM-PRO" pitchFamily="50" charset="-128"/>
              <a:ea typeface="HG丸ｺﾞｼｯｸM-PRO" pitchFamily="50" charset="-128"/>
            </a:endParaRPr>
          </a:p>
          <a:p>
            <a:pPr marL="0" indent="0">
              <a:buNone/>
            </a:pPr>
            <a:r>
              <a:rPr lang="ja-JP" altLang="en-US" sz="2900" dirty="0">
                <a:latin typeface="HG丸ｺﾞｼｯｸM-PRO" pitchFamily="50" charset="-128"/>
                <a:ea typeface="HG丸ｺﾞｼｯｸM-PRO" pitchFamily="50" charset="-128"/>
              </a:rPr>
              <a:t>　</a:t>
            </a:r>
            <a:r>
              <a:rPr lang="en-US" altLang="ja-JP" sz="2900" dirty="0" smtClean="0">
                <a:latin typeface="HG丸ｺﾞｼｯｸM-PRO" pitchFamily="50" charset="-128"/>
                <a:ea typeface="HG丸ｺﾞｼｯｸM-PRO" pitchFamily="50" charset="-128"/>
              </a:rPr>
              <a:t>1993</a:t>
            </a:r>
            <a:r>
              <a:rPr lang="ja-JP" altLang="en-US" sz="2900" dirty="0" smtClean="0">
                <a:latin typeface="HG丸ｺﾞｼｯｸM-PRO" pitchFamily="50" charset="-128"/>
                <a:ea typeface="HG丸ｺﾞｼｯｸM-PRO" pitchFamily="50" charset="-128"/>
              </a:rPr>
              <a:t>年</a:t>
            </a:r>
            <a:r>
              <a:rPr lang="en-US" altLang="ja-JP" sz="2900" dirty="0" smtClean="0">
                <a:latin typeface="HG丸ｺﾞｼｯｸM-PRO" pitchFamily="50" charset="-128"/>
                <a:ea typeface="HG丸ｺﾞｼｯｸM-PRO" pitchFamily="50" charset="-128"/>
              </a:rPr>
              <a:t>(</a:t>
            </a:r>
            <a:r>
              <a:rPr lang="ja-JP" altLang="en-US" sz="2900" dirty="0" smtClean="0">
                <a:latin typeface="HG丸ｺﾞｼｯｸM-PRO" pitchFamily="50" charset="-128"/>
                <a:ea typeface="HG丸ｺﾞｼｯｸM-PRO" pitchFamily="50" charset="-128"/>
              </a:rPr>
              <a:t>平成５年</a:t>
            </a:r>
            <a:r>
              <a:rPr lang="en-US" altLang="ja-JP" sz="2900" dirty="0" smtClean="0">
                <a:latin typeface="HG丸ｺﾞｼｯｸM-PRO" pitchFamily="50" charset="-128"/>
                <a:ea typeface="HG丸ｺﾞｼｯｸM-PRO" pitchFamily="50" charset="-128"/>
              </a:rPr>
              <a:t>)</a:t>
            </a:r>
            <a:r>
              <a:rPr lang="ja-JP" altLang="en-US" sz="2900" dirty="0" smtClean="0">
                <a:latin typeface="HG丸ｺﾞｼｯｸM-PRO" pitchFamily="50" charset="-128"/>
                <a:ea typeface="HG丸ｺﾞｼｯｸM-PRO" pitchFamily="50" charset="-128"/>
              </a:rPr>
              <a:t>公布</a:t>
            </a:r>
            <a:endParaRPr lang="en-US" altLang="ja-JP" sz="2900" dirty="0" smtClean="0">
              <a:latin typeface="HG丸ｺﾞｼｯｸM-PRO" pitchFamily="50" charset="-128"/>
              <a:ea typeface="HG丸ｺﾞｼｯｸM-PRO" pitchFamily="50" charset="-128"/>
            </a:endParaRPr>
          </a:p>
          <a:p>
            <a:pPr lvl="1">
              <a:buFont typeface="Wingdings" pitchFamily="2" charset="2"/>
              <a:buChar char="l"/>
            </a:pPr>
            <a:r>
              <a:rPr lang="ja-JP" altLang="en-US" dirty="0" smtClean="0">
                <a:latin typeface="HG丸ｺﾞｼｯｸM-PRO" pitchFamily="50" charset="-128"/>
                <a:ea typeface="HG丸ｺﾞｼｯｸM-PRO" pitchFamily="50" charset="-128"/>
              </a:rPr>
              <a:t>環境関連法の最も基本となる法律</a:t>
            </a:r>
            <a:endParaRPr lang="en-US" altLang="ja-JP" dirty="0" smtClean="0">
              <a:latin typeface="HG丸ｺﾞｼｯｸM-PRO" pitchFamily="50" charset="-128"/>
              <a:ea typeface="HG丸ｺﾞｼｯｸM-PRO" pitchFamily="50" charset="-128"/>
            </a:endParaRPr>
          </a:p>
          <a:p>
            <a:pPr lvl="1">
              <a:buFont typeface="Wingdings" pitchFamily="2" charset="2"/>
              <a:buChar char="l"/>
            </a:pPr>
            <a:r>
              <a:rPr lang="ja-JP" altLang="en-US" dirty="0">
                <a:latin typeface="HG丸ｺﾞｼｯｸM-PRO" pitchFamily="50" charset="-128"/>
                <a:ea typeface="HG丸ｺﾞｼｯｸM-PRO" pitchFamily="50" charset="-128"/>
              </a:rPr>
              <a:t>持続的発展が可能</a:t>
            </a:r>
            <a:r>
              <a:rPr lang="ja-JP" altLang="en-US" dirty="0" smtClean="0">
                <a:latin typeface="HG丸ｺﾞｼｯｸM-PRO" pitchFamily="50" charset="-128"/>
                <a:ea typeface="HG丸ｺﾞｼｯｸM-PRO" pitchFamily="50" charset="-128"/>
              </a:rPr>
              <a:t>な社会を</a:t>
            </a:r>
            <a:r>
              <a:rPr lang="ja-JP" altLang="en-US" sz="2800" dirty="0" smtClean="0">
                <a:latin typeface="HG丸ｺﾞｼｯｸM-PRO" pitchFamily="50" charset="-128"/>
                <a:ea typeface="HG丸ｺﾞｼｯｸM-PRO" pitchFamily="50" charset="-128"/>
              </a:rPr>
              <a:t>基に，地球全体の環境保全と人類の福祉への貢献を目的としている</a:t>
            </a:r>
            <a:endParaRPr lang="en-US" altLang="ja-JP" sz="2800" dirty="0" smtClean="0">
              <a:latin typeface="HG丸ｺﾞｼｯｸM-PRO" pitchFamily="50" charset="-128"/>
              <a:ea typeface="HG丸ｺﾞｼｯｸM-PRO" pitchFamily="50" charset="-128"/>
            </a:endParaRPr>
          </a:p>
          <a:p>
            <a:pPr lvl="1">
              <a:buFont typeface="Wingdings" pitchFamily="2" charset="2"/>
              <a:buChar char="l"/>
            </a:pPr>
            <a:r>
              <a:rPr lang="ja-JP" altLang="en-US" dirty="0" smtClean="0">
                <a:latin typeface="HG丸ｺﾞｼｯｸM-PRO" pitchFamily="50" charset="-128"/>
                <a:ea typeface="HG丸ｺﾞｼｯｸM-PRO" pitchFamily="50" charset="-128"/>
              </a:rPr>
              <a:t>公害対策基本法と自然環境保護法を一本化し，国の施策の基本的な方向性を示す法律</a:t>
            </a:r>
            <a:endParaRPr lang="en-US" altLang="ja-JP" sz="2800" dirty="0" smtClean="0">
              <a:latin typeface="HG丸ｺﾞｼｯｸM-PRO" pitchFamily="50" charset="-128"/>
              <a:ea typeface="HG丸ｺﾞｼｯｸM-PRO" pitchFamily="50" charset="-128"/>
            </a:endParaRPr>
          </a:p>
          <a:p>
            <a:pPr>
              <a:buFont typeface="Wingdings" pitchFamily="2" charset="2"/>
              <a:buChar char="Ø"/>
            </a:pPr>
            <a:endParaRPr kumimoji="1" lang="en-US" altLang="ja-JP"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latin typeface="+mn-ea"/>
                <a:ea typeface="+mn-ea"/>
              </a:rPr>
              <a:t>環境基本法の基本理念</a:t>
            </a:r>
            <a:endParaRPr kumimoji="1" lang="ja-JP" altLang="en-US" dirty="0">
              <a:solidFill>
                <a:srgbClr val="0070C0"/>
              </a:solidFill>
              <a:latin typeface="+mn-ea"/>
              <a:ea typeface="+mn-ea"/>
            </a:endParaRPr>
          </a:p>
        </p:txBody>
      </p:sp>
      <p:graphicFrame>
        <p:nvGraphicFramePr>
          <p:cNvPr id="5" name="図表 4"/>
          <p:cNvGraphicFramePr/>
          <p:nvPr>
            <p:extLst>
              <p:ext uri="{D42A27DB-BD31-4B8C-83A1-F6EECF244321}">
                <p14:modId xmlns:p14="http://schemas.microsoft.com/office/powerpoint/2010/main" val="2671255178"/>
              </p:ext>
            </p:extLst>
          </p:nvPr>
        </p:nvGraphicFramePr>
        <p:xfrm>
          <a:off x="1024880" y="1772816"/>
          <a:ext cx="786760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lstStyle/>
          <a:p>
            <a:r>
              <a:rPr kumimoji="1" lang="ja-JP" altLang="en-US" dirty="0" smtClean="0">
                <a:solidFill>
                  <a:srgbClr val="0070C0"/>
                </a:solidFill>
                <a:latin typeface="+mj-ea"/>
              </a:rPr>
              <a:t>環境関連の法律</a:t>
            </a:r>
            <a:endParaRPr kumimoji="1" lang="ja-JP" altLang="en-US" dirty="0">
              <a:solidFill>
                <a:srgbClr val="0070C0"/>
              </a:solidFill>
              <a:latin typeface="+mj-ea"/>
            </a:endParaRPr>
          </a:p>
        </p:txBody>
      </p:sp>
      <p:cxnSp>
        <p:nvCxnSpPr>
          <p:cNvPr id="6" name="直線コネクタ 5"/>
          <p:cNvCxnSpPr/>
          <p:nvPr/>
        </p:nvCxnSpPr>
        <p:spPr bwMode="auto">
          <a:xfrm>
            <a:off x="1656000" y="2276872"/>
            <a:ext cx="0" cy="360040"/>
          </a:xfrm>
          <a:prstGeom prst="line">
            <a:avLst/>
          </a:pr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線コネクタ 6"/>
          <p:cNvCxnSpPr/>
          <p:nvPr/>
        </p:nvCxnSpPr>
        <p:spPr bwMode="auto">
          <a:xfrm>
            <a:off x="2736000"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線コネクタ 7"/>
          <p:cNvCxnSpPr/>
          <p:nvPr/>
        </p:nvCxnSpPr>
        <p:spPr bwMode="auto">
          <a:xfrm>
            <a:off x="3456000"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p:cNvCxnSpPr/>
          <p:nvPr/>
        </p:nvCxnSpPr>
        <p:spPr bwMode="auto">
          <a:xfrm>
            <a:off x="4140000"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コネクタ 9"/>
          <p:cNvCxnSpPr/>
          <p:nvPr/>
        </p:nvCxnSpPr>
        <p:spPr bwMode="auto">
          <a:xfrm>
            <a:off x="4824000"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コネクタ 10"/>
          <p:cNvCxnSpPr/>
          <p:nvPr/>
        </p:nvCxnSpPr>
        <p:spPr bwMode="auto">
          <a:xfrm>
            <a:off x="5544000"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p:cNvCxnSpPr/>
          <p:nvPr/>
        </p:nvCxnSpPr>
        <p:spPr bwMode="auto">
          <a:xfrm>
            <a:off x="6264000"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p:nvPr/>
        </p:nvCxnSpPr>
        <p:spPr bwMode="auto">
          <a:xfrm>
            <a:off x="6948264"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p:cNvCxnSpPr/>
          <p:nvPr/>
        </p:nvCxnSpPr>
        <p:spPr bwMode="auto">
          <a:xfrm>
            <a:off x="7668344" y="2996952"/>
            <a:ext cx="0" cy="360040"/>
          </a:xfrm>
          <a:prstGeom prst="line">
            <a:avLst/>
          </a:prstGeom>
          <a:solidFill>
            <a:schemeClr val="accent1"/>
          </a:solidFill>
          <a:ln w="381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 name="図表 4"/>
          <p:cNvGraphicFramePr/>
          <p:nvPr>
            <p:extLst>
              <p:ext uri="{D42A27DB-BD31-4B8C-83A1-F6EECF244321}">
                <p14:modId xmlns:p14="http://schemas.microsoft.com/office/powerpoint/2010/main" val="1299304056"/>
              </p:ext>
            </p:extLst>
          </p:nvPr>
        </p:nvGraphicFramePr>
        <p:xfrm>
          <a:off x="971600" y="1700808"/>
          <a:ext cx="7867600"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TotalTime>11554</TotalTime>
  <Words>1051</Words>
  <Application>Microsoft Office PowerPoint</Application>
  <PresentationFormat>画面に合わせる (4:3)</PresentationFormat>
  <Paragraphs>428</Paragraphs>
  <Slides>18</Slides>
  <Notes>18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18</vt:i4>
      </vt:variant>
    </vt:vector>
  </HeadingPairs>
  <TitlesOfParts>
    <vt:vector size="28" baseType="lpstr">
      <vt:lpstr>HG丸ｺﾞｼｯｸM-PRO</vt:lpstr>
      <vt:lpstr>ＭＳ Ｐゴシック</vt:lpstr>
      <vt:lpstr>ＭＳ ゴシック</vt:lpstr>
      <vt:lpstr>新細明體</vt:lpstr>
      <vt:lpstr>Arial</vt:lpstr>
      <vt:lpstr>Arial Narrow</vt:lpstr>
      <vt:lpstr>Calibri</vt:lpstr>
      <vt:lpstr>Impact</vt:lpstr>
      <vt:lpstr>Wingdings</vt:lpstr>
      <vt:lpstr>テーマ1</vt:lpstr>
      <vt:lpstr>環境問題に向けた取組</vt:lpstr>
      <vt:lpstr>公害病</vt:lpstr>
      <vt:lpstr>四大公害病</vt:lpstr>
      <vt:lpstr>環境問題に向けた国際的な取組</vt:lpstr>
      <vt:lpstr>環境問題に向けた国際的な取組</vt:lpstr>
      <vt:lpstr>環境問題に向けた国内の取組</vt:lpstr>
      <vt:lpstr>環境基本法とは</vt:lpstr>
      <vt:lpstr>環境基本法の基本理念</vt:lpstr>
      <vt:lpstr>環境関連の法律</vt:lpstr>
      <vt:lpstr>循環型社会形成推進基本法とは</vt:lpstr>
      <vt:lpstr>循環型社会形成推進基本法とは</vt:lpstr>
      <vt:lpstr>循環型社会形成推進基本法</vt:lpstr>
      <vt:lpstr>３Ｒ</vt:lpstr>
      <vt:lpstr>３Ｒ</vt:lpstr>
      <vt:lpstr>Reduce,Reuse,Recycle以外で 使用される「Re」</vt:lpstr>
      <vt:lpstr>Reduce,Reuse,Recycle以外で 使用される「Re」</vt:lpstr>
      <vt:lpstr>環境アセスメント（環境影響評価）</vt:lpstr>
      <vt:lpstr>環境アセスメント（環境影響評価）</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環境工学基礎</dc:title>
  <dc:creator>jy239</dc:creator>
  <cp:lastModifiedBy>あいうえお</cp:lastModifiedBy>
  <cp:revision>3</cp:revision>
  <cp:lastPrinted>2014-02-17T07:00:35Z</cp:lastPrinted>
  <dcterms:created xsi:type="dcterms:W3CDTF">2013-06-18T03:18:10Z</dcterms:created>
  <dcterms:modified xsi:type="dcterms:W3CDTF">2014-03-26T04:23:33Z</dcterms:modified>
</cp:coreProperties>
</file>