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11" r:id="rId2"/>
    <p:sldId id="330" r:id="rId3"/>
    <p:sldId id="298" r:id="rId4"/>
    <p:sldId id="299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FDEADA"/>
    <a:srgbClr val="DCE6F2"/>
    <a:srgbClr val="EBF1DE"/>
    <a:srgbClr val="9BBB59"/>
    <a:srgbClr val="CC0099"/>
    <a:srgbClr val="F3DADA"/>
    <a:srgbClr val="FFB380"/>
    <a:srgbClr val="AD9BC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4" autoAdjust="0"/>
    <p:restoredTop sz="69969" autoAdjust="0"/>
  </p:normalViewPr>
  <p:slideViewPr>
    <p:cSldViewPr>
      <p:cViewPr varScale="1">
        <p:scale>
          <a:sx n="54" d="100"/>
          <a:sy n="54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8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1896" y="53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5BD22-25DF-4E09-8F94-6B2EBDDE2749}" type="doc">
      <dgm:prSet loTypeId="urn:microsoft.com/office/officeart/2005/8/layout/hierarchy2" loCatId="hierarchy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kumimoji="1" lang="ja-JP" altLang="en-US"/>
        </a:p>
      </dgm:t>
    </dgm:pt>
    <dgm:pt modelId="{B6D11D83-B636-460F-99F2-F5D33F891C24}">
      <dgm:prSet phldrT="[テキスト]"/>
      <dgm:spPr>
        <a:solidFill>
          <a:srgbClr val="FF9900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枯渇性　　　　エネルギー資源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E72CADC-CEAB-4EBB-AD98-C47BA64B0DD2}" type="parTrans" cxnId="{7B907CBE-A15E-4854-B56E-BADC1957425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8692D363-0606-47D2-AD80-E270CECFBA98}" type="sibTrans" cxnId="{7B907CBE-A15E-4854-B56E-BADC19574254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FB6FB5A-1158-4AAC-B9FC-DB920BD57B24}">
      <dgm:prSet phldrT="[テキスト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石油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58C33509-4F0A-4782-96C8-C4046C2B0912}" type="parTrans" cxnId="{88990266-8558-48C2-8D92-127910399B95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F70956C6-7F4A-4A4C-BDC7-008E653C7DEC}" type="sibTrans" cxnId="{88990266-8558-48C2-8D92-127910399B9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A0C091CA-1EAB-419D-BAF5-25A47DFF8A3B}">
      <dgm:prSet phldrT="[テキスト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石炭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FDC7E188-B31A-4CC9-A167-2B10C17378AD}" type="parTrans" cxnId="{F7850817-C281-445F-BBFC-CB8C13063917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EF813669-995B-49D0-AC6F-F725A210517F}" type="sibTrans" cxnId="{F7850817-C281-445F-BBFC-CB8C13063917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5B33CBA7-4378-4CA1-A730-E05057A98937}">
      <dgm:prSet phldrT="[テキスト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天然ガス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ECBF5AAE-7E13-4E21-9EB7-33AE53CFA2E8}" type="parTrans" cxnId="{EDF0302D-8BDB-430E-B2B6-D1EC32D3B202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7029570-031B-4F30-9885-22F2CFC163C6}" type="sibTrans" cxnId="{EDF0302D-8BDB-430E-B2B6-D1EC32D3B20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1A16C0E9-5544-4E27-A5CF-1F567D02C3CB}">
      <dgm:prSet phldrT="[テキスト]"/>
      <dgm:spPr>
        <a:solidFill>
          <a:srgbClr val="990033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化石燃料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1F9703D-5061-4604-944B-05D3D3C205E3}" type="parTrans" cxnId="{695223B4-8AB0-4D11-ADA2-BFB16A941A7D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4E645AD-6349-45D6-9A90-61F3B9E44C2A}" type="sibTrans" cxnId="{695223B4-8AB0-4D11-ADA2-BFB16A941A7D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6C9A72C-B1A0-42BB-A0BE-9BB4F1C40DEB}">
      <dgm:prSet phldrT="[テキスト]"/>
      <dgm:spPr>
        <a:solidFill>
          <a:srgbClr val="990033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核燃料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7939E1A5-D2EE-4F94-9B9B-9786C5D866C4}" type="parTrans" cxnId="{C5A84FDF-B343-4E52-9128-B82D3610392A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35E52CD-FE19-4010-B56E-7C684D5393FB}" type="sibTrans" cxnId="{C5A84FDF-B343-4E52-9128-B82D3610392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FFCF5FA-5400-4707-B684-B186537DCD90}">
      <dgm:prSet phldrT="[テキスト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ウラン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A7BCC3E8-70F7-495A-9725-40309D1948BE}" type="parTrans" cxnId="{91915575-6B90-4540-98EC-4CAD439067F8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2D8BC478-8E29-42DF-8914-738442C6A5C9}" type="sibTrans" cxnId="{91915575-6B90-4540-98EC-4CAD439067F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CFCCF57C-CB0A-4C54-81D3-6094078D4C8F}" type="pres">
      <dgm:prSet presAssocID="{5D15BD22-25DF-4E09-8F94-6B2EBDDE27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C115261-6367-409E-B655-BC7E9B0B738A}" type="pres">
      <dgm:prSet presAssocID="{B6D11D83-B636-460F-99F2-F5D33F891C24}" presName="root1" presStyleCnt="0"/>
      <dgm:spPr/>
      <dgm:t>
        <a:bodyPr/>
        <a:lstStyle/>
        <a:p>
          <a:endParaRPr kumimoji="1" lang="ja-JP" altLang="en-US"/>
        </a:p>
      </dgm:t>
    </dgm:pt>
    <dgm:pt modelId="{EF395B19-1BDD-4051-AF7D-3E70A4CE4C4A}" type="pres">
      <dgm:prSet presAssocID="{B6D11D83-B636-460F-99F2-F5D33F891C24}" presName="LevelOneTextNode" presStyleLbl="node0" presStyleIdx="0" presStyleCnt="1" custScaleX="127644" custScaleY="9727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9836ECC-6E7F-4663-9309-2E587DBC848D}" type="pres">
      <dgm:prSet presAssocID="{B6D11D83-B636-460F-99F2-F5D33F891C24}" presName="level2hierChild" presStyleCnt="0"/>
      <dgm:spPr/>
      <dgm:t>
        <a:bodyPr/>
        <a:lstStyle/>
        <a:p>
          <a:endParaRPr kumimoji="1" lang="ja-JP" altLang="en-US"/>
        </a:p>
      </dgm:t>
    </dgm:pt>
    <dgm:pt modelId="{33A782F2-2751-46B7-8F97-D2F6F98579FF}" type="pres">
      <dgm:prSet presAssocID="{31F9703D-5061-4604-944B-05D3D3C205E3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EE5D7C9B-116D-499B-8496-1FA91DD69DCE}" type="pres">
      <dgm:prSet presAssocID="{31F9703D-5061-4604-944B-05D3D3C205E3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2A551996-D92A-4BF6-9669-71FC9DBA1090}" type="pres">
      <dgm:prSet presAssocID="{1A16C0E9-5544-4E27-A5CF-1F567D02C3CB}" presName="root2" presStyleCnt="0"/>
      <dgm:spPr/>
      <dgm:t>
        <a:bodyPr/>
        <a:lstStyle/>
        <a:p>
          <a:endParaRPr kumimoji="1" lang="ja-JP" altLang="en-US"/>
        </a:p>
      </dgm:t>
    </dgm:pt>
    <dgm:pt modelId="{5E2A94A8-9091-45D1-93C5-BE6B3EB229C0}" type="pres">
      <dgm:prSet presAssocID="{1A16C0E9-5544-4E27-A5CF-1F567D02C3C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C6B77D2-7DD1-407D-94DD-8FBD21BE02D5}" type="pres">
      <dgm:prSet presAssocID="{1A16C0E9-5544-4E27-A5CF-1F567D02C3CB}" presName="level3hierChild" presStyleCnt="0"/>
      <dgm:spPr/>
      <dgm:t>
        <a:bodyPr/>
        <a:lstStyle/>
        <a:p>
          <a:endParaRPr kumimoji="1" lang="ja-JP" altLang="en-US"/>
        </a:p>
      </dgm:t>
    </dgm:pt>
    <dgm:pt modelId="{92D12DCA-AB52-4862-A3B8-5A6A8C5E489B}" type="pres">
      <dgm:prSet presAssocID="{58C33509-4F0A-4782-96C8-C4046C2B0912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FF784F47-053A-460D-970F-F6EF2A5462D1}" type="pres">
      <dgm:prSet presAssocID="{58C33509-4F0A-4782-96C8-C4046C2B0912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2DB3C627-C6B4-4DEA-AB26-BFE57352F78B}" type="pres">
      <dgm:prSet presAssocID="{4FB6FB5A-1158-4AAC-B9FC-DB920BD57B24}" presName="root2" presStyleCnt="0"/>
      <dgm:spPr/>
      <dgm:t>
        <a:bodyPr/>
        <a:lstStyle/>
        <a:p>
          <a:endParaRPr kumimoji="1" lang="ja-JP" altLang="en-US"/>
        </a:p>
      </dgm:t>
    </dgm:pt>
    <dgm:pt modelId="{C24B6756-FFFC-4A3E-8557-1AD0074DCB08}" type="pres">
      <dgm:prSet presAssocID="{4FB6FB5A-1158-4AAC-B9FC-DB920BD57B24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8E14F83-2AF6-4726-9FC5-81ADC2BEAAD4}" type="pres">
      <dgm:prSet presAssocID="{4FB6FB5A-1158-4AAC-B9FC-DB920BD57B24}" presName="level3hierChild" presStyleCnt="0"/>
      <dgm:spPr/>
      <dgm:t>
        <a:bodyPr/>
        <a:lstStyle/>
        <a:p>
          <a:endParaRPr kumimoji="1" lang="ja-JP" altLang="en-US"/>
        </a:p>
      </dgm:t>
    </dgm:pt>
    <dgm:pt modelId="{E89AFF36-6AE7-4DCC-A764-F8FC2D577DAD}" type="pres">
      <dgm:prSet presAssocID="{FDC7E188-B31A-4CC9-A167-2B10C17378AD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AD53CB83-66A5-46EB-9138-A10395C68236}" type="pres">
      <dgm:prSet presAssocID="{FDC7E188-B31A-4CC9-A167-2B10C17378AD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D357D225-B2AA-4CF2-BBC6-5D2AF8C93758}" type="pres">
      <dgm:prSet presAssocID="{A0C091CA-1EAB-419D-BAF5-25A47DFF8A3B}" presName="root2" presStyleCnt="0"/>
      <dgm:spPr/>
      <dgm:t>
        <a:bodyPr/>
        <a:lstStyle/>
        <a:p>
          <a:endParaRPr kumimoji="1" lang="ja-JP" altLang="en-US"/>
        </a:p>
      </dgm:t>
    </dgm:pt>
    <dgm:pt modelId="{01C7C550-48D8-4972-96C7-F69B7ADA36D6}" type="pres">
      <dgm:prSet presAssocID="{A0C091CA-1EAB-419D-BAF5-25A47DFF8A3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9420FA6-5188-40E6-AA39-251B63D3FB4F}" type="pres">
      <dgm:prSet presAssocID="{A0C091CA-1EAB-419D-BAF5-25A47DFF8A3B}" presName="level3hierChild" presStyleCnt="0"/>
      <dgm:spPr/>
      <dgm:t>
        <a:bodyPr/>
        <a:lstStyle/>
        <a:p>
          <a:endParaRPr kumimoji="1" lang="ja-JP" altLang="en-US"/>
        </a:p>
      </dgm:t>
    </dgm:pt>
    <dgm:pt modelId="{B4E58EC3-F667-404C-881C-8473252E246C}" type="pres">
      <dgm:prSet presAssocID="{ECBF5AAE-7E13-4E21-9EB7-33AE53CFA2E8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238CFD9C-FB9B-4603-AA0E-97427EC1781B}" type="pres">
      <dgm:prSet presAssocID="{ECBF5AAE-7E13-4E21-9EB7-33AE53CFA2E8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7EAB5F0-2445-42D5-8F47-F3A477EBE14F}" type="pres">
      <dgm:prSet presAssocID="{5B33CBA7-4378-4CA1-A730-E05057A98937}" presName="root2" presStyleCnt="0"/>
      <dgm:spPr/>
      <dgm:t>
        <a:bodyPr/>
        <a:lstStyle/>
        <a:p>
          <a:endParaRPr kumimoji="1" lang="ja-JP" altLang="en-US"/>
        </a:p>
      </dgm:t>
    </dgm:pt>
    <dgm:pt modelId="{286B6009-864F-4394-BEF0-6DFDDAF1D3D6}" type="pres">
      <dgm:prSet presAssocID="{5B33CBA7-4378-4CA1-A730-E05057A9893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14A55D3-E80E-41C2-B899-8A4B783ED948}" type="pres">
      <dgm:prSet presAssocID="{5B33CBA7-4378-4CA1-A730-E05057A98937}" presName="level3hierChild" presStyleCnt="0"/>
      <dgm:spPr/>
      <dgm:t>
        <a:bodyPr/>
        <a:lstStyle/>
        <a:p>
          <a:endParaRPr kumimoji="1" lang="ja-JP" altLang="en-US"/>
        </a:p>
      </dgm:t>
    </dgm:pt>
    <dgm:pt modelId="{BA5A04EB-4B9A-4FFF-A435-40300DF428F8}" type="pres">
      <dgm:prSet presAssocID="{7939E1A5-D2EE-4F94-9B9B-9786C5D866C4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75C9F798-BEA5-4B8C-9DA2-558C665D03AC}" type="pres">
      <dgm:prSet presAssocID="{7939E1A5-D2EE-4F94-9B9B-9786C5D866C4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C827726E-AA5E-4103-B334-D946EC186191}" type="pres">
      <dgm:prSet presAssocID="{96C9A72C-B1A0-42BB-A0BE-9BB4F1C40DEB}" presName="root2" presStyleCnt="0"/>
      <dgm:spPr/>
      <dgm:t>
        <a:bodyPr/>
        <a:lstStyle/>
        <a:p>
          <a:endParaRPr kumimoji="1" lang="ja-JP" altLang="en-US"/>
        </a:p>
      </dgm:t>
    </dgm:pt>
    <dgm:pt modelId="{75AB4C32-5260-4ED2-B094-8E4B70E0ABBD}" type="pres">
      <dgm:prSet presAssocID="{96C9A72C-B1A0-42BB-A0BE-9BB4F1C40DE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97CE28B-6E90-4B41-B4B2-0CD1DB214D78}" type="pres">
      <dgm:prSet presAssocID="{96C9A72C-B1A0-42BB-A0BE-9BB4F1C40DEB}" presName="level3hierChild" presStyleCnt="0"/>
      <dgm:spPr/>
      <dgm:t>
        <a:bodyPr/>
        <a:lstStyle/>
        <a:p>
          <a:endParaRPr kumimoji="1" lang="ja-JP" altLang="en-US"/>
        </a:p>
      </dgm:t>
    </dgm:pt>
    <dgm:pt modelId="{78A21EA4-919C-47F1-AAF5-7E706499CBC5}" type="pres">
      <dgm:prSet presAssocID="{A7BCC3E8-70F7-495A-9725-40309D1948BE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2060E889-6ABE-4BB6-92D1-7CD008F3743B}" type="pres">
      <dgm:prSet presAssocID="{A7BCC3E8-70F7-495A-9725-40309D1948BE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488D9803-E201-4D5A-B6D8-7C0402CB859A}" type="pres">
      <dgm:prSet presAssocID="{DFFCF5FA-5400-4707-B684-B186537DCD90}" presName="root2" presStyleCnt="0"/>
      <dgm:spPr/>
      <dgm:t>
        <a:bodyPr/>
        <a:lstStyle/>
        <a:p>
          <a:endParaRPr kumimoji="1" lang="ja-JP" altLang="en-US"/>
        </a:p>
      </dgm:t>
    </dgm:pt>
    <dgm:pt modelId="{53A8C85C-5447-443C-B7F1-FB5C527E8BB1}" type="pres">
      <dgm:prSet presAssocID="{DFFCF5FA-5400-4707-B684-B186537DCD90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E5CC8BD-8B55-4D4A-99CF-8E2A3C88BACC}" type="pres">
      <dgm:prSet presAssocID="{DFFCF5FA-5400-4707-B684-B186537DCD90}" presName="level3hierChild" presStyleCnt="0"/>
      <dgm:spPr/>
      <dgm:t>
        <a:bodyPr/>
        <a:lstStyle/>
        <a:p>
          <a:endParaRPr kumimoji="1" lang="ja-JP" altLang="en-US"/>
        </a:p>
      </dgm:t>
    </dgm:pt>
  </dgm:ptLst>
  <dgm:cxnLst>
    <dgm:cxn modelId="{C5A84FDF-B343-4E52-9128-B82D3610392A}" srcId="{B6D11D83-B636-460F-99F2-F5D33F891C24}" destId="{96C9A72C-B1A0-42BB-A0BE-9BB4F1C40DEB}" srcOrd="1" destOrd="0" parTransId="{7939E1A5-D2EE-4F94-9B9B-9786C5D866C4}" sibTransId="{635E52CD-FE19-4010-B56E-7C684D5393FB}"/>
    <dgm:cxn modelId="{8D755FA8-CE8F-4E64-AFE4-19A066E490CD}" type="presOf" srcId="{7939E1A5-D2EE-4F94-9B9B-9786C5D866C4}" destId="{BA5A04EB-4B9A-4FFF-A435-40300DF428F8}" srcOrd="0" destOrd="0" presId="urn:microsoft.com/office/officeart/2005/8/layout/hierarchy2"/>
    <dgm:cxn modelId="{7F4E43F4-F75A-4C68-876D-B03288A4751A}" type="presOf" srcId="{58C33509-4F0A-4782-96C8-C4046C2B0912}" destId="{FF784F47-053A-460D-970F-F6EF2A5462D1}" srcOrd="1" destOrd="0" presId="urn:microsoft.com/office/officeart/2005/8/layout/hierarchy2"/>
    <dgm:cxn modelId="{ADDB6DB3-A4E5-4EF3-86B1-C3ACD70C45A0}" type="presOf" srcId="{4FB6FB5A-1158-4AAC-B9FC-DB920BD57B24}" destId="{C24B6756-FFFC-4A3E-8557-1AD0074DCB08}" srcOrd="0" destOrd="0" presId="urn:microsoft.com/office/officeart/2005/8/layout/hierarchy2"/>
    <dgm:cxn modelId="{A21997A1-5523-4E34-92A4-232212B6F92D}" type="presOf" srcId="{7939E1A5-D2EE-4F94-9B9B-9786C5D866C4}" destId="{75C9F798-BEA5-4B8C-9DA2-558C665D03AC}" srcOrd="1" destOrd="0" presId="urn:microsoft.com/office/officeart/2005/8/layout/hierarchy2"/>
    <dgm:cxn modelId="{2C862787-9CAF-4DC0-979F-BA8D91C6A9BD}" type="presOf" srcId="{1A16C0E9-5544-4E27-A5CF-1F567D02C3CB}" destId="{5E2A94A8-9091-45D1-93C5-BE6B3EB229C0}" srcOrd="0" destOrd="0" presId="urn:microsoft.com/office/officeart/2005/8/layout/hierarchy2"/>
    <dgm:cxn modelId="{B74D4F6D-1EDA-409B-AB01-BB265B4C259E}" type="presOf" srcId="{31F9703D-5061-4604-944B-05D3D3C205E3}" destId="{33A782F2-2751-46B7-8F97-D2F6F98579FF}" srcOrd="0" destOrd="0" presId="urn:microsoft.com/office/officeart/2005/8/layout/hierarchy2"/>
    <dgm:cxn modelId="{DF294212-34BD-43BD-BAB3-8DDF211FCA72}" type="presOf" srcId="{FDC7E188-B31A-4CC9-A167-2B10C17378AD}" destId="{AD53CB83-66A5-46EB-9138-A10395C68236}" srcOrd="1" destOrd="0" presId="urn:microsoft.com/office/officeart/2005/8/layout/hierarchy2"/>
    <dgm:cxn modelId="{820E5ACD-6A94-49F9-A568-4AEFF10C95C1}" type="presOf" srcId="{31F9703D-5061-4604-944B-05D3D3C205E3}" destId="{EE5D7C9B-116D-499B-8496-1FA91DD69DCE}" srcOrd="1" destOrd="0" presId="urn:microsoft.com/office/officeart/2005/8/layout/hierarchy2"/>
    <dgm:cxn modelId="{23F5713A-C8B9-4203-9513-A58F64D9F58A}" type="presOf" srcId="{FDC7E188-B31A-4CC9-A167-2B10C17378AD}" destId="{E89AFF36-6AE7-4DCC-A764-F8FC2D577DAD}" srcOrd="0" destOrd="0" presId="urn:microsoft.com/office/officeart/2005/8/layout/hierarchy2"/>
    <dgm:cxn modelId="{88990266-8558-48C2-8D92-127910399B95}" srcId="{1A16C0E9-5544-4E27-A5CF-1F567D02C3CB}" destId="{4FB6FB5A-1158-4AAC-B9FC-DB920BD57B24}" srcOrd="0" destOrd="0" parTransId="{58C33509-4F0A-4782-96C8-C4046C2B0912}" sibTransId="{F70956C6-7F4A-4A4C-BDC7-008E653C7DEC}"/>
    <dgm:cxn modelId="{7B907CBE-A15E-4854-B56E-BADC19574254}" srcId="{5D15BD22-25DF-4E09-8F94-6B2EBDDE2749}" destId="{B6D11D83-B636-460F-99F2-F5D33F891C24}" srcOrd="0" destOrd="0" parTransId="{6E72CADC-CEAB-4EBB-AD98-C47BA64B0DD2}" sibTransId="{8692D363-0606-47D2-AD80-E270CECFBA98}"/>
    <dgm:cxn modelId="{6B057042-20F6-463F-961A-BE0814D866E9}" type="presOf" srcId="{ECBF5AAE-7E13-4E21-9EB7-33AE53CFA2E8}" destId="{B4E58EC3-F667-404C-881C-8473252E246C}" srcOrd="0" destOrd="0" presId="urn:microsoft.com/office/officeart/2005/8/layout/hierarchy2"/>
    <dgm:cxn modelId="{16EE1A2B-C5EA-4D6A-B46B-A1C2A9FA6514}" type="presOf" srcId="{5B33CBA7-4378-4CA1-A730-E05057A98937}" destId="{286B6009-864F-4394-BEF0-6DFDDAF1D3D6}" srcOrd="0" destOrd="0" presId="urn:microsoft.com/office/officeart/2005/8/layout/hierarchy2"/>
    <dgm:cxn modelId="{26CB86BE-07DE-4AC2-8F47-5D7F903ABA45}" type="presOf" srcId="{DFFCF5FA-5400-4707-B684-B186537DCD90}" destId="{53A8C85C-5447-443C-B7F1-FB5C527E8BB1}" srcOrd="0" destOrd="0" presId="urn:microsoft.com/office/officeart/2005/8/layout/hierarchy2"/>
    <dgm:cxn modelId="{EDF0302D-8BDB-430E-B2B6-D1EC32D3B202}" srcId="{1A16C0E9-5544-4E27-A5CF-1F567D02C3CB}" destId="{5B33CBA7-4378-4CA1-A730-E05057A98937}" srcOrd="2" destOrd="0" parTransId="{ECBF5AAE-7E13-4E21-9EB7-33AE53CFA2E8}" sibTransId="{17029570-031B-4F30-9885-22F2CFC163C6}"/>
    <dgm:cxn modelId="{F7850817-C281-445F-BBFC-CB8C13063917}" srcId="{1A16C0E9-5544-4E27-A5CF-1F567D02C3CB}" destId="{A0C091CA-1EAB-419D-BAF5-25A47DFF8A3B}" srcOrd="1" destOrd="0" parTransId="{FDC7E188-B31A-4CC9-A167-2B10C17378AD}" sibTransId="{EF813669-995B-49D0-AC6F-F725A210517F}"/>
    <dgm:cxn modelId="{DD54D94D-5E71-422B-813A-4D869A57BB62}" type="presOf" srcId="{A0C091CA-1EAB-419D-BAF5-25A47DFF8A3B}" destId="{01C7C550-48D8-4972-96C7-F69B7ADA36D6}" srcOrd="0" destOrd="0" presId="urn:microsoft.com/office/officeart/2005/8/layout/hierarchy2"/>
    <dgm:cxn modelId="{4E8ED7C4-1981-4BC1-AFE3-8110E8547817}" type="presOf" srcId="{A7BCC3E8-70F7-495A-9725-40309D1948BE}" destId="{78A21EA4-919C-47F1-AAF5-7E706499CBC5}" srcOrd="0" destOrd="0" presId="urn:microsoft.com/office/officeart/2005/8/layout/hierarchy2"/>
    <dgm:cxn modelId="{F3C5D966-00A6-426A-81C7-86B3F7DD2822}" type="presOf" srcId="{A7BCC3E8-70F7-495A-9725-40309D1948BE}" destId="{2060E889-6ABE-4BB6-92D1-7CD008F3743B}" srcOrd="1" destOrd="0" presId="urn:microsoft.com/office/officeart/2005/8/layout/hierarchy2"/>
    <dgm:cxn modelId="{91915575-6B90-4540-98EC-4CAD439067F8}" srcId="{96C9A72C-B1A0-42BB-A0BE-9BB4F1C40DEB}" destId="{DFFCF5FA-5400-4707-B684-B186537DCD90}" srcOrd="0" destOrd="0" parTransId="{A7BCC3E8-70F7-495A-9725-40309D1948BE}" sibTransId="{2D8BC478-8E29-42DF-8914-738442C6A5C9}"/>
    <dgm:cxn modelId="{78158DFA-0390-4F01-B5F3-EF09A6A3E6AA}" type="presOf" srcId="{B6D11D83-B636-460F-99F2-F5D33F891C24}" destId="{EF395B19-1BDD-4051-AF7D-3E70A4CE4C4A}" srcOrd="0" destOrd="0" presId="urn:microsoft.com/office/officeart/2005/8/layout/hierarchy2"/>
    <dgm:cxn modelId="{73FE5195-797E-407F-A4F0-30F01AF4D7EA}" type="presOf" srcId="{96C9A72C-B1A0-42BB-A0BE-9BB4F1C40DEB}" destId="{75AB4C32-5260-4ED2-B094-8E4B70E0ABBD}" srcOrd="0" destOrd="0" presId="urn:microsoft.com/office/officeart/2005/8/layout/hierarchy2"/>
    <dgm:cxn modelId="{1D204F01-D3C0-49EE-835E-F8B24AD0210F}" type="presOf" srcId="{ECBF5AAE-7E13-4E21-9EB7-33AE53CFA2E8}" destId="{238CFD9C-FB9B-4603-AA0E-97427EC1781B}" srcOrd="1" destOrd="0" presId="urn:microsoft.com/office/officeart/2005/8/layout/hierarchy2"/>
    <dgm:cxn modelId="{E77E513B-C1E9-4620-8CBC-778BDFF74BFB}" type="presOf" srcId="{5D15BD22-25DF-4E09-8F94-6B2EBDDE2749}" destId="{CFCCF57C-CB0A-4C54-81D3-6094078D4C8F}" srcOrd="0" destOrd="0" presId="urn:microsoft.com/office/officeart/2005/8/layout/hierarchy2"/>
    <dgm:cxn modelId="{695223B4-8AB0-4D11-ADA2-BFB16A941A7D}" srcId="{B6D11D83-B636-460F-99F2-F5D33F891C24}" destId="{1A16C0E9-5544-4E27-A5CF-1F567D02C3CB}" srcOrd="0" destOrd="0" parTransId="{31F9703D-5061-4604-944B-05D3D3C205E3}" sibTransId="{D4E645AD-6349-45D6-9A90-61F3B9E44C2A}"/>
    <dgm:cxn modelId="{45D00846-FFC2-4A92-B94A-7D8294C4E6F9}" type="presOf" srcId="{58C33509-4F0A-4782-96C8-C4046C2B0912}" destId="{92D12DCA-AB52-4862-A3B8-5A6A8C5E489B}" srcOrd="0" destOrd="0" presId="urn:microsoft.com/office/officeart/2005/8/layout/hierarchy2"/>
    <dgm:cxn modelId="{0B3F903A-3616-4C72-8D87-CBA45CD8F19F}" type="presParOf" srcId="{CFCCF57C-CB0A-4C54-81D3-6094078D4C8F}" destId="{0C115261-6367-409E-B655-BC7E9B0B738A}" srcOrd="0" destOrd="0" presId="urn:microsoft.com/office/officeart/2005/8/layout/hierarchy2"/>
    <dgm:cxn modelId="{F59BA0EB-6CCD-41FD-908E-8A46926785CB}" type="presParOf" srcId="{0C115261-6367-409E-B655-BC7E9B0B738A}" destId="{EF395B19-1BDD-4051-AF7D-3E70A4CE4C4A}" srcOrd="0" destOrd="0" presId="urn:microsoft.com/office/officeart/2005/8/layout/hierarchy2"/>
    <dgm:cxn modelId="{166575F2-392E-485B-9EEA-41038B1A734E}" type="presParOf" srcId="{0C115261-6367-409E-B655-BC7E9B0B738A}" destId="{99836ECC-6E7F-4663-9309-2E587DBC848D}" srcOrd="1" destOrd="0" presId="urn:microsoft.com/office/officeart/2005/8/layout/hierarchy2"/>
    <dgm:cxn modelId="{F9C61B4B-D9C9-471E-9BAF-BFF816DD581B}" type="presParOf" srcId="{99836ECC-6E7F-4663-9309-2E587DBC848D}" destId="{33A782F2-2751-46B7-8F97-D2F6F98579FF}" srcOrd="0" destOrd="0" presId="urn:microsoft.com/office/officeart/2005/8/layout/hierarchy2"/>
    <dgm:cxn modelId="{8495D16D-2C46-43C0-8B1F-465988317150}" type="presParOf" srcId="{33A782F2-2751-46B7-8F97-D2F6F98579FF}" destId="{EE5D7C9B-116D-499B-8496-1FA91DD69DCE}" srcOrd="0" destOrd="0" presId="urn:microsoft.com/office/officeart/2005/8/layout/hierarchy2"/>
    <dgm:cxn modelId="{4A579548-E7A9-4FCF-AEC1-031978827123}" type="presParOf" srcId="{99836ECC-6E7F-4663-9309-2E587DBC848D}" destId="{2A551996-D92A-4BF6-9669-71FC9DBA1090}" srcOrd="1" destOrd="0" presId="urn:microsoft.com/office/officeart/2005/8/layout/hierarchy2"/>
    <dgm:cxn modelId="{AC5A6A64-C0C2-4F7F-9C65-6C500C7C42B4}" type="presParOf" srcId="{2A551996-D92A-4BF6-9669-71FC9DBA1090}" destId="{5E2A94A8-9091-45D1-93C5-BE6B3EB229C0}" srcOrd="0" destOrd="0" presId="urn:microsoft.com/office/officeart/2005/8/layout/hierarchy2"/>
    <dgm:cxn modelId="{937A7367-13E2-4196-8F56-DCBF3612000F}" type="presParOf" srcId="{2A551996-D92A-4BF6-9669-71FC9DBA1090}" destId="{3C6B77D2-7DD1-407D-94DD-8FBD21BE02D5}" srcOrd="1" destOrd="0" presId="urn:microsoft.com/office/officeart/2005/8/layout/hierarchy2"/>
    <dgm:cxn modelId="{D247114B-588A-4F9E-B356-BD0319348DC5}" type="presParOf" srcId="{3C6B77D2-7DD1-407D-94DD-8FBD21BE02D5}" destId="{92D12DCA-AB52-4862-A3B8-5A6A8C5E489B}" srcOrd="0" destOrd="0" presId="urn:microsoft.com/office/officeart/2005/8/layout/hierarchy2"/>
    <dgm:cxn modelId="{DC3B8434-86C5-444E-B38C-D866CBB51272}" type="presParOf" srcId="{92D12DCA-AB52-4862-A3B8-5A6A8C5E489B}" destId="{FF784F47-053A-460D-970F-F6EF2A5462D1}" srcOrd="0" destOrd="0" presId="urn:microsoft.com/office/officeart/2005/8/layout/hierarchy2"/>
    <dgm:cxn modelId="{0717F1B1-9BA7-4AC9-AC1A-62C8AFA6E1DF}" type="presParOf" srcId="{3C6B77D2-7DD1-407D-94DD-8FBD21BE02D5}" destId="{2DB3C627-C6B4-4DEA-AB26-BFE57352F78B}" srcOrd="1" destOrd="0" presId="urn:microsoft.com/office/officeart/2005/8/layout/hierarchy2"/>
    <dgm:cxn modelId="{5BE74C12-D313-44BE-9F05-2E73EBC92150}" type="presParOf" srcId="{2DB3C627-C6B4-4DEA-AB26-BFE57352F78B}" destId="{C24B6756-FFFC-4A3E-8557-1AD0074DCB08}" srcOrd="0" destOrd="0" presId="urn:microsoft.com/office/officeart/2005/8/layout/hierarchy2"/>
    <dgm:cxn modelId="{604AE3A6-D3DC-4CDC-B694-453BE527825B}" type="presParOf" srcId="{2DB3C627-C6B4-4DEA-AB26-BFE57352F78B}" destId="{18E14F83-2AF6-4726-9FC5-81ADC2BEAAD4}" srcOrd="1" destOrd="0" presId="urn:microsoft.com/office/officeart/2005/8/layout/hierarchy2"/>
    <dgm:cxn modelId="{DB54BDDF-83D3-4BAF-8CD4-ABC1DAE7832C}" type="presParOf" srcId="{3C6B77D2-7DD1-407D-94DD-8FBD21BE02D5}" destId="{E89AFF36-6AE7-4DCC-A764-F8FC2D577DAD}" srcOrd="2" destOrd="0" presId="urn:microsoft.com/office/officeart/2005/8/layout/hierarchy2"/>
    <dgm:cxn modelId="{35E361DF-ACE6-43BA-9785-97293BA38209}" type="presParOf" srcId="{E89AFF36-6AE7-4DCC-A764-F8FC2D577DAD}" destId="{AD53CB83-66A5-46EB-9138-A10395C68236}" srcOrd="0" destOrd="0" presId="urn:microsoft.com/office/officeart/2005/8/layout/hierarchy2"/>
    <dgm:cxn modelId="{867F35CD-00A6-4845-AD7F-D82E8B09513D}" type="presParOf" srcId="{3C6B77D2-7DD1-407D-94DD-8FBD21BE02D5}" destId="{D357D225-B2AA-4CF2-BBC6-5D2AF8C93758}" srcOrd="3" destOrd="0" presId="urn:microsoft.com/office/officeart/2005/8/layout/hierarchy2"/>
    <dgm:cxn modelId="{9FFAF2BB-9B7E-4871-94D8-F7B3F5C859A0}" type="presParOf" srcId="{D357D225-B2AA-4CF2-BBC6-5D2AF8C93758}" destId="{01C7C550-48D8-4972-96C7-F69B7ADA36D6}" srcOrd="0" destOrd="0" presId="urn:microsoft.com/office/officeart/2005/8/layout/hierarchy2"/>
    <dgm:cxn modelId="{FDAD1DE2-791D-4909-9293-6D2AA7C15E11}" type="presParOf" srcId="{D357D225-B2AA-4CF2-BBC6-5D2AF8C93758}" destId="{99420FA6-5188-40E6-AA39-251B63D3FB4F}" srcOrd="1" destOrd="0" presId="urn:microsoft.com/office/officeart/2005/8/layout/hierarchy2"/>
    <dgm:cxn modelId="{F6D31BDF-7A24-4E11-8C3C-282103F5003D}" type="presParOf" srcId="{3C6B77D2-7DD1-407D-94DD-8FBD21BE02D5}" destId="{B4E58EC3-F667-404C-881C-8473252E246C}" srcOrd="4" destOrd="0" presId="urn:microsoft.com/office/officeart/2005/8/layout/hierarchy2"/>
    <dgm:cxn modelId="{A55ED29A-8C6A-47AD-99FC-3AEED27516CC}" type="presParOf" srcId="{B4E58EC3-F667-404C-881C-8473252E246C}" destId="{238CFD9C-FB9B-4603-AA0E-97427EC1781B}" srcOrd="0" destOrd="0" presId="urn:microsoft.com/office/officeart/2005/8/layout/hierarchy2"/>
    <dgm:cxn modelId="{8FF96F78-5EC2-46A7-9437-3D8A5D8D5C34}" type="presParOf" srcId="{3C6B77D2-7DD1-407D-94DD-8FBD21BE02D5}" destId="{C7EAB5F0-2445-42D5-8F47-F3A477EBE14F}" srcOrd="5" destOrd="0" presId="urn:microsoft.com/office/officeart/2005/8/layout/hierarchy2"/>
    <dgm:cxn modelId="{3547F054-A7BA-4576-AFAE-ADF0F37A0B66}" type="presParOf" srcId="{C7EAB5F0-2445-42D5-8F47-F3A477EBE14F}" destId="{286B6009-864F-4394-BEF0-6DFDDAF1D3D6}" srcOrd="0" destOrd="0" presId="urn:microsoft.com/office/officeart/2005/8/layout/hierarchy2"/>
    <dgm:cxn modelId="{C136905F-C302-4051-AFB8-6AAB29E024BD}" type="presParOf" srcId="{C7EAB5F0-2445-42D5-8F47-F3A477EBE14F}" destId="{E14A55D3-E80E-41C2-B899-8A4B783ED948}" srcOrd="1" destOrd="0" presId="urn:microsoft.com/office/officeart/2005/8/layout/hierarchy2"/>
    <dgm:cxn modelId="{8C4B39AD-1832-47F2-9AAB-5154543933D4}" type="presParOf" srcId="{99836ECC-6E7F-4663-9309-2E587DBC848D}" destId="{BA5A04EB-4B9A-4FFF-A435-40300DF428F8}" srcOrd="2" destOrd="0" presId="urn:microsoft.com/office/officeart/2005/8/layout/hierarchy2"/>
    <dgm:cxn modelId="{AF5F93F2-6EA4-4BBC-8828-ADD0E28E83C1}" type="presParOf" srcId="{BA5A04EB-4B9A-4FFF-A435-40300DF428F8}" destId="{75C9F798-BEA5-4B8C-9DA2-558C665D03AC}" srcOrd="0" destOrd="0" presId="urn:microsoft.com/office/officeart/2005/8/layout/hierarchy2"/>
    <dgm:cxn modelId="{FD25384A-FEDA-4936-A336-7CA2BEA2B93E}" type="presParOf" srcId="{99836ECC-6E7F-4663-9309-2E587DBC848D}" destId="{C827726E-AA5E-4103-B334-D946EC186191}" srcOrd="3" destOrd="0" presId="urn:microsoft.com/office/officeart/2005/8/layout/hierarchy2"/>
    <dgm:cxn modelId="{06C02CD9-7FF7-4B21-B333-467ED3FD8B1B}" type="presParOf" srcId="{C827726E-AA5E-4103-B334-D946EC186191}" destId="{75AB4C32-5260-4ED2-B094-8E4B70E0ABBD}" srcOrd="0" destOrd="0" presId="urn:microsoft.com/office/officeart/2005/8/layout/hierarchy2"/>
    <dgm:cxn modelId="{93F8FB10-2553-4108-96AC-064ABD7D34DB}" type="presParOf" srcId="{C827726E-AA5E-4103-B334-D946EC186191}" destId="{397CE28B-6E90-4B41-B4B2-0CD1DB214D78}" srcOrd="1" destOrd="0" presId="urn:microsoft.com/office/officeart/2005/8/layout/hierarchy2"/>
    <dgm:cxn modelId="{5497D306-6FD4-4E07-9EA2-6D102F2150DD}" type="presParOf" srcId="{397CE28B-6E90-4B41-B4B2-0CD1DB214D78}" destId="{78A21EA4-919C-47F1-AAF5-7E706499CBC5}" srcOrd="0" destOrd="0" presId="urn:microsoft.com/office/officeart/2005/8/layout/hierarchy2"/>
    <dgm:cxn modelId="{DD866A1D-AFE2-499C-B0BC-2AD01CC4A051}" type="presParOf" srcId="{78A21EA4-919C-47F1-AAF5-7E706499CBC5}" destId="{2060E889-6ABE-4BB6-92D1-7CD008F3743B}" srcOrd="0" destOrd="0" presId="urn:microsoft.com/office/officeart/2005/8/layout/hierarchy2"/>
    <dgm:cxn modelId="{78282581-3E94-4686-A6E1-FB3BFCF08E3C}" type="presParOf" srcId="{397CE28B-6E90-4B41-B4B2-0CD1DB214D78}" destId="{488D9803-E201-4D5A-B6D8-7C0402CB859A}" srcOrd="1" destOrd="0" presId="urn:microsoft.com/office/officeart/2005/8/layout/hierarchy2"/>
    <dgm:cxn modelId="{94BAFC12-E483-402A-A88A-82339F199D23}" type="presParOf" srcId="{488D9803-E201-4D5A-B6D8-7C0402CB859A}" destId="{53A8C85C-5447-443C-B7F1-FB5C527E8BB1}" srcOrd="0" destOrd="0" presId="urn:microsoft.com/office/officeart/2005/8/layout/hierarchy2"/>
    <dgm:cxn modelId="{CB9F2236-6F82-4168-A2E0-8477A6626111}" type="presParOf" srcId="{488D9803-E201-4D5A-B6D8-7C0402CB859A}" destId="{4E5CC8BD-8B55-4D4A-99CF-8E2A3C88BAC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5BD22-25DF-4E09-8F94-6B2EBDDE2749}" type="doc">
      <dgm:prSet loTypeId="urn:microsoft.com/office/officeart/2005/8/layout/hierarchy2" loCatId="hierarchy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kumimoji="1" lang="ja-JP" altLang="en-US"/>
        </a:p>
      </dgm:t>
    </dgm:pt>
    <dgm:pt modelId="{0DE957D3-F820-4A04-B28A-C26CFEC66628}">
      <dgm:prSet phldrT="[テキスト]"/>
      <dgm:spPr>
        <a:solidFill>
          <a:srgbClr val="FF9900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再生可能な　　　　　　エネルギー資源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B114008-74FA-4D34-A83F-8EF71D6E61E6}" type="parTrans" cxnId="{042292FB-F57D-4B46-9790-8143D37EE57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33B01EB-FDA8-4E5D-90C2-84C45217FA39}" type="sibTrans" cxnId="{042292FB-F57D-4B46-9790-8143D37EE57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C62C6DD0-7C00-4FC5-AA9D-9DD0834B4ED5}">
      <dgm:prSet phldrT="[テキスト]"/>
      <dgm:spPr>
        <a:solidFill>
          <a:srgbClr val="00B050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太陽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D0CF1DB-0F13-45E8-A2B4-9ECC40B0AB76}" type="parTrans" cxnId="{50D1C4D6-E1D4-4FAE-9F28-E196F7ABFB8A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BCC38E1-5C56-4D2D-8A5E-9D9F3C2FC948}" type="sibTrans" cxnId="{50D1C4D6-E1D4-4FAE-9F28-E196F7ABFB8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7B4C05D-62CC-46D1-9B88-10C313CBCDD7}">
      <dgm:prSet phldrT="[テキスト]"/>
      <dgm:spPr>
        <a:solidFill>
          <a:srgbClr val="00B050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地熱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1C4CCFE-B826-4A35-AB9A-D3A3CF727769}" type="parTrans" cxnId="{8C5FFBE7-6E90-4F2C-B926-4E1EC6FE35EF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0EFA8CB-12DB-46C7-8055-6C132DE59DA3}" type="sibTrans" cxnId="{8C5FFBE7-6E90-4F2C-B926-4E1EC6FE35E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EF7DA2C-5B42-4835-BB38-403CCAD1FEB1}">
      <dgm:prSet phldrT="[テキスト]"/>
      <dgm:spPr>
        <a:solidFill>
          <a:srgbClr val="00B050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潮力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4D647361-313F-4A04-80C2-A2AE4C31873D}" type="parTrans" cxnId="{A80D77F9-EC1F-4C3E-884A-C08C38AE57EC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D329CD3-D956-4F2B-825B-28763688268D}" type="sibTrans" cxnId="{A80D77F9-EC1F-4C3E-884A-C08C38AE57EC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5D9FFDF9-9F63-4DC5-8D2B-F79CC366B149}">
      <dgm:prSet phldrT="[テキスト]"/>
      <dgm:spPr>
        <a:solidFill>
          <a:srgbClr val="0066CC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太陽光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9F0A60DF-F55A-4D28-84BB-948FD091F6FE}" type="parTrans" cxnId="{C1CF614C-8154-437A-B0CD-D3459C71FD52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A4BEECE-B8A0-40B5-A063-A126FA9268EB}" type="sibTrans" cxnId="{C1CF614C-8154-437A-B0CD-D3459C71FD5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15F2BBB2-2312-46F5-8BA3-180C4C1E4611}">
      <dgm:prSet phldrT="[テキスト]"/>
      <dgm:spPr>
        <a:solidFill>
          <a:srgbClr val="0066CC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太陽熱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A5863E39-5D93-4B79-AE55-28C6420EAA0A}" type="parTrans" cxnId="{170173F1-71B4-48B9-B616-0BC4B7480E52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58BEC469-F88B-4936-A6F2-65F6647A6F8C}" type="sibTrans" cxnId="{170173F1-71B4-48B9-B616-0BC4B7480E5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BCC5C4CA-94E0-41E6-8F80-DD09945C7D33}">
      <dgm:prSet phldrT="[テキスト]"/>
      <dgm:spPr>
        <a:solidFill>
          <a:srgbClr val="0066CC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風力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71B4146-CDBF-4650-B02F-A0F5D97A443E}" type="parTrans" cxnId="{62D2643A-3AD4-4B7A-A63E-335EC90CBE4C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1C08ECB-9420-451D-B6CC-08F91053C502}" type="sibTrans" cxnId="{62D2643A-3AD4-4B7A-A63E-335EC90CBE4C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3D90975-A62A-4B7A-93BF-9E1D7CBF9FDE}">
      <dgm:prSet phldrT="[テキスト]"/>
      <dgm:spPr>
        <a:solidFill>
          <a:srgbClr val="0066CC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水力・波力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05E3DBA-2398-47DE-AFD1-0DE44D5F01A0}" type="parTrans" cxnId="{048AD707-8A54-4878-8EC7-3553ABF7AA00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23991436-BFFC-4D27-A99F-028B7AAC99A8}" type="sibTrans" cxnId="{048AD707-8A54-4878-8EC7-3553ABF7AA00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FEBBD98A-206C-4BA0-B7C4-F8FEDD728CD7}">
      <dgm:prSet phldrT="[テキスト]"/>
      <dgm:spPr>
        <a:solidFill>
          <a:srgbClr val="0066CC"/>
        </a:solidFill>
      </dgm:spPr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バイオマス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6434F62-E2AB-4FDD-9502-2482280426BB}" type="parTrans" cxnId="{26EB0D85-BDAB-437A-AA7F-9A251001F5CB}">
      <dgm:prSet/>
      <dgm:spPr/>
      <dgm:t>
        <a:bodyPr/>
        <a:lstStyle/>
        <a:p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06E881F9-84D1-4302-A554-CE7D2B034618}" type="sibTrans" cxnId="{26EB0D85-BDAB-437A-AA7F-9A251001F5CB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CFCCF57C-CB0A-4C54-81D3-6094078D4C8F}" type="pres">
      <dgm:prSet presAssocID="{5D15BD22-25DF-4E09-8F94-6B2EBDDE27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4419D261-7C26-4260-A66B-684F26FEDE66}" type="pres">
      <dgm:prSet presAssocID="{0DE957D3-F820-4A04-B28A-C26CFEC66628}" presName="root1" presStyleCnt="0"/>
      <dgm:spPr/>
      <dgm:t>
        <a:bodyPr/>
        <a:lstStyle/>
        <a:p>
          <a:endParaRPr kumimoji="1" lang="ja-JP" altLang="en-US"/>
        </a:p>
      </dgm:t>
    </dgm:pt>
    <dgm:pt modelId="{0B61DEF8-AB15-4FF6-8056-B8DF28C5BC4D}" type="pres">
      <dgm:prSet presAssocID="{0DE957D3-F820-4A04-B28A-C26CFEC66628}" presName="LevelOneTextNode" presStyleLbl="node0" presStyleIdx="0" presStyleCnt="1" custScaleX="133242" custScaleY="10745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1CD4BC9-7321-4573-A4EA-7E1B7A54EF71}" type="pres">
      <dgm:prSet presAssocID="{0DE957D3-F820-4A04-B28A-C26CFEC66628}" presName="level2hierChild" presStyleCnt="0"/>
      <dgm:spPr/>
      <dgm:t>
        <a:bodyPr/>
        <a:lstStyle/>
        <a:p>
          <a:endParaRPr kumimoji="1" lang="ja-JP" altLang="en-US"/>
        </a:p>
      </dgm:t>
    </dgm:pt>
    <dgm:pt modelId="{B6C95230-82C5-4E04-A0C0-05FD552FDFB8}" type="pres">
      <dgm:prSet presAssocID="{CD0CF1DB-0F13-45E8-A2B4-9ECC40B0AB76}" presName="conn2-1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98E5456F-98F2-46B8-89B6-677E78C599BC}" type="pres">
      <dgm:prSet presAssocID="{CD0CF1DB-0F13-45E8-A2B4-9ECC40B0AB76}" presName="connTx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DCD8FBAE-32F2-4ED0-89A3-10C34FF95440}" type="pres">
      <dgm:prSet presAssocID="{C62C6DD0-7C00-4FC5-AA9D-9DD0834B4ED5}" presName="root2" presStyleCnt="0"/>
      <dgm:spPr/>
      <dgm:t>
        <a:bodyPr/>
        <a:lstStyle/>
        <a:p>
          <a:endParaRPr kumimoji="1" lang="ja-JP" altLang="en-US"/>
        </a:p>
      </dgm:t>
    </dgm:pt>
    <dgm:pt modelId="{DA473CCC-5DE5-4B4A-890A-9CC1B1A3859F}" type="pres">
      <dgm:prSet presAssocID="{C62C6DD0-7C00-4FC5-AA9D-9DD0834B4ED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4F3180C-8F7D-4153-BBF2-90AD54D04358}" type="pres">
      <dgm:prSet presAssocID="{C62C6DD0-7C00-4FC5-AA9D-9DD0834B4ED5}" presName="level3hierChild" presStyleCnt="0"/>
      <dgm:spPr/>
      <dgm:t>
        <a:bodyPr/>
        <a:lstStyle/>
        <a:p>
          <a:endParaRPr kumimoji="1" lang="ja-JP" altLang="en-US"/>
        </a:p>
      </dgm:t>
    </dgm:pt>
    <dgm:pt modelId="{263F8849-0A20-4355-9714-62E9D9D3EC43}" type="pres">
      <dgm:prSet presAssocID="{9F0A60DF-F55A-4D28-84BB-948FD091F6FE}" presName="conn2-1" presStyleLbl="parChTrans1D3" presStyleIdx="0" presStyleCnt="5"/>
      <dgm:spPr/>
      <dgm:t>
        <a:bodyPr/>
        <a:lstStyle/>
        <a:p>
          <a:endParaRPr kumimoji="1" lang="ja-JP" altLang="en-US"/>
        </a:p>
      </dgm:t>
    </dgm:pt>
    <dgm:pt modelId="{6ECB3530-7A79-4A5A-84CF-EBBC794440DE}" type="pres">
      <dgm:prSet presAssocID="{9F0A60DF-F55A-4D28-84BB-948FD091F6FE}" presName="connTx" presStyleLbl="parChTrans1D3" presStyleIdx="0" presStyleCnt="5"/>
      <dgm:spPr/>
      <dgm:t>
        <a:bodyPr/>
        <a:lstStyle/>
        <a:p>
          <a:endParaRPr kumimoji="1" lang="ja-JP" altLang="en-US"/>
        </a:p>
      </dgm:t>
    </dgm:pt>
    <dgm:pt modelId="{63EC18A7-C896-497E-A5B5-6AAF21A599F3}" type="pres">
      <dgm:prSet presAssocID="{5D9FFDF9-9F63-4DC5-8D2B-F79CC366B149}" presName="root2" presStyleCnt="0"/>
      <dgm:spPr/>
      <dgm:t>
        <a:bodyPr/>
        <a:lstStyle/>
        <a:p>
          <a:endParaRPr kumimoji="1" lang="ja-JP" altLang="en-US"/>
        </a:p>
      </dgm:t>
    </dgm:pt>
    <dgm:pt modelId="{BBB66578-042E-49A5-9BD5-49BA3BBCDE1B}" type="pres">
      <dgm:prSet presAssocID="{5D9FFDF9-9F63-4DC5-8D2B-F79CC366B149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0C32179-68EF-45F0-B6E4-9B4F02191C16}" type="pres">
      <dgm:prSet presAssocID="{5D9FFDF9-9F63-4DC5-8D2B-F79CC366B149}" presName="level3hierChild" presStyleCnt="0"/>
      <dgm:spPr/>
      <dgm:t>
        <a:bodyPr/>
        <a:lstStyle/>
        <a:p>
          <a:endParaRPr kumimoji="1" lang="ja-JP" altLang="en-US"/>
        </a:p>
      </dgm:t>
    </dgm:pt>
    <dgm:pt modelId="{0E0F34DC-6CDB-4EE5-9ED8-5B0335C407A5}" type="pres">
      <dgm:prSet presAssocID="{A5863E39-5D93-4B79-AE55-28C6420EAA0A}" presName="conn2-1" presStyleLbl="parChTrans1D3" presStyleIdx="1" presStyleCnt="5"/>
      <dgm:spPr/>
      <dgm:t>
        <a:bodyPr/>
        <a:lstStyle/>
        <a:p>
          <a:endParaRPr kumimoji="1" lang="ja-JP" altLang="en-US"/>
        </a:p>
      </dgm:t>
    </dgm:pt>
    <dgm:pt modelId="{6F79DCC9-EB91-497D-B266-9E01851F33EA}" type="pres">
      <dgm:prSet presAssocID="{A5863E39-5D93-4B79-AE55-28C6420EAA0A}" presName="connTx" presStyleLbl="parChTrans1D3" presStyleIdx="1" presStyleCnt="5"/>
      <dgm:spPr/>
      <dgm:t>
        <a:bodyPr/>
        <a:lstStyle/>
        <a:p>
          <a:endParaRPr kumimoji="1" lang="ja-JP" altLang="en-US"/>
        </a:p>
      </dgm:t>
    </dgm:pt>
    <dgm:pt modelId="{99A01CCE-6CBA-46BB-B70E-39CA0CC615E3}" type="pres">
      <dgm:prSet presAssocID="{15F2BBB2-2312-46F5-8BA3-180C4C1E4611}" presName="root2" presStyleCnt="0"/>
      <dgm:spPr/>
      <dgm:t>
        <a:bodyPr/>
        <a:lstStyle/>
        <a:p>
          <a:endParaRPr kumimoji="1" lang="ja-JP" altLang="en-US"/>
        </a:p>
      </dgm:t>
    </dgm:pt>
    <dgm:pt modelId="{B2830925-C908-48CC-8D7E-F83516BD0094}" type="pres">
      <dgm:prSet presAssocID="{15F2BBB2-2312-46F5-8BA3-180C4C1E4611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B12EC85-E221-4D14-833C-E9135E50F8BE}" type="pres">
      <dgm:prSet presAssocID="{15F2BBB2-2312-46F5-8BA3-180C4C1E4611}" presName="level3hierChild" presStyleCnt="0"/>
      <dgm:spPr/>
      <dgm:t>
        <a:bodyPr/>
        <a:lstStyle/>
        <a:p>
          <a:endParaRPr kumimoji="1" lang="ja-JP" altLang="en-US"/>
        </a:p>
      </dgm:t>
    </dgm:pt>
    <dgm:pt modelId="{9228EAFA-3F87-4C1E-B01E-B37A7E24C641}" type="pres">
      <dgm:prSet presAssocID="{C71B4146-CDBF-4650-B02F-A0F5D97A443E}" presName="conn2-1" presStyleLbl="parChTrans1D3" presStyleIdx="2" presStyleCnt="5"/>
      <dgm:spPr/>
      <dgm:t>
        <a:bodyPr/>
        <a:lstStyle/>
        <a:p>
          <a:endParaRPr kumimoji="1" lang="ja-JP" altLang="en-US"/>
        </a:p>
      </dgm:t>
    </dgm:pt>
    <dgm:pt modelId="{C09CFF33-6A5C-459A-9E0D-B5AE2B5C58CE}" type="pres">
      <dgm:prSet presAssocID="{C71B4146-CDBF-4650-B02F-A0F5D97A443E}" presName="connTx" presStyleLbl="parChTrans1D3" presStyleIdx="2" presStyleCnt="5"/>
      <dgm:spPr/>
      <dgm:t>
        <a:bodyPr/>
        <a:lstStyle/>
        <a:p>
          <a:endParaRPr kumimoji="1" lang="ja-JP" altLang="en-US"/>
        </a:p>
      </dgm:t>
    </dgm:pt>
    <dgm:pt modelId="{47FC48EA-CD9D-4321-86C0-5D9AA87C2ADB}" type="pres">
      <dgm:prSet presAssocID="{BCC5C4CA-94E0-41E6-8F80-DD09945C7D33}" presName="root2" presStyleCnt="0"/>
      <dgm:spPr/>
      <dgm:t>
        <a:bodyPr/>
        <a:lstStyle/>
        <a:p>
          <a:endParaRPr kumimoji="1" lang="ja-JP" altLang="en-US"/>
        </a:p>
      </dgm:t>
    </dgm:pt>
    <dgm:pt modelId="{51E5155C-5F61-4E5F-8064-D11DB76F453A}" type="pres">
      <dgm:prSet presAssocID="{BCC5C4CA-94E0-41E6-8F80-DD09945C7D33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A867605-B792-4FFA-BB7C-66E291C4B892}" type="pres">
      <dgm:prSet presAssocID="{BCC5C4CA-94E0-41E6-8F80-DD09945C7D33}" presName="level3hierChild" presStyleCnt="0"/>
      <dgm:spPr/>
      <dgm:t>
        <a:bodyPr/>
        <a:lstStyle/>
        <a:p>
          <a:endParaRPr kumimoji="1" lang="ja-JP" altLang="en-US"/>
        </a:p>
      </dgm:t>
    </dgm:pt>
    <dgm:pt modelId="{911EABC9-F13E-405C-B00A-983AD56E0490}" type="pres">
      <dgm:prSet presAssocID="{605E3DBA-2398-47DE-AFD1-0DE44D5F01A0}" presName="conn2-1" presStyleLbl="parChTrans1D3" presStyleIdx="3" presStyleCnt="5"/>
      <dgm:spPr/>
      <dgm:t>
        <a:bodyPr/>
        <a:lstStyle/>
        <a:p>
          <a:endParaRPr kumimoji="1" lang="ja-JP" altLang="en-US"/>
        </a:p>
      </dgm:t>
    </dgm:pt>
    <dgm:pt modelId="{11D5274B-9E35-42FE-BA26-D6791036BD76}" type="pres">
      <dgm:prSet presAssocID="{605E3DBA-2398-47DE-AFD1-0DE44D5F01A0}" presName="connTx" presStyleLbl="parChTrans1D3" presStyleIdx="3" presStyleCnt="5"/>
      <dgm:spPr/>
      <dgm:t>
        <a:bodyPr/>
        <a:lstStyle/>
        <a:p>
          <a:endParaRPr kumimoji="1" lang="ja-JP" altLang="en-US"/>
        </a:p>
      </dgm:t>
    </dgm:pt>
    <dgm:pt modelId="{1CB8674F-B9D4-4C43-9CFA-54F0C48213A8}" type="pres">
      <dgm:prSet presAssocID="{43D90975-A62A-4B7A-93BF-9E1D7CBF9FDE}" presName="root2" presStyleCnt="0"/>
      <dgm:spPr/>
      <dgm:t>
        <a:bodyPr/>
        <a:lstStyle/>
        <a:p>
          <a:endParaRPr kumimoji="1" lang="ja-JP" altLang="en-US"/>
        </a:p>
      </dgm:t>
    </dgm:pt>
    <dgm:pt modelId="{DB5E98CB-6A3C-499F-BF0C-555C97F2E790}" type="pres">
      <dgm:prSet presAssocID="{43D90975-A62A-4B7A-93BF-9E1D7CBF9FDE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E5D1CC0-C736-4A41-A46B-6489DEA35BC9}" type="pres">
      <dgm:prSet presAssocID="{43D90975-A62A-4B7A-93BF-9E1D7CBF9FDE}" presName="level3hierChild" presStyleCnt="0"/>
      <dgm:spPr/>
      <dgm:t>
        <a:bodyPr/>
        <a:lstStyle/>
        <a:p>
          <a:endParaRPr kumimoji="1" lang="ja-JP" altLang="en-US"/>
        </a:p>
      </dgm:t>
    </dgm:pt>
    <dgm:pt modelId="{ECDB946D-4081-4671-A624-6944CEAE6B96}" type="pres">
      <dgm:prSet presAssocID="{66434F62-E2AB-4FDD-9502-2482280426BB}" presName="conn2-1" presStyleLbl="parChTrans1D3" presStyleIdx="4" presStyleCnt="5"/>
      <dgm:spPr/>
      <dgm:t>
        <a:bodyPr/>
        <a:lstStyle/>
        <a:p>
          <a:endParaRPr kumimoji="1" lang="ja-JP" altLang="en-US"/>
        </a:p>
      </dgm:t>
    </dgm:pt>
    <dgm:pt modelId="{6768E495-AEA2-4525-8A4C-36C95BC2FE7E}" type="pres">
      <dgm:prSet presAssocID="{66434F62-E2AB-4FDD-9502-2482280426BB}" presName="connTx" presStyleLbl="parChTrans1D3" presStyleIdx="4" presStyleCnt="5"/>
      <dgm:spPr/>
      <dgm:t>
        <a:bodyPr/>
        <a:lstStyle/>
        <a:p>
          <a:endParaRPr kumimoji="1" lang="ja-JP" altLang="en-US"/>
        </a:p>
      </dgm:t>
    </dgm:pt>
    <dgm:pt modelId="{CCF57592-2463-47A6-90D3-61D480DD6955}" type="pres">
      <dgm:prSet presAssocID="{FEBBD98A-206C-4BA0-B7C4-F8FEDD728CD7}" presName="root2" presStyleCnt="0"/>
      <dgm:spPr/>
      <dgm:t>
        <a:bodyPr/>
        <a:lstStyle/>
        <a:p>
          <a:endParaRPr kumimoji="1" lang="ja-JP" altLang="en-US"/>
        </a:p>
      </dgm:t>
    </dgm:pt>
    <dgm:pt modelId="{030237CD-F7C5-4FF1-9C9B-CD43C81CB8E1}" type="pres">
      <dgm:prSet presAssocID="{FEBBD98A-206C-4BA0-B7C4-F8FEDD728CD7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FD4D974-EFFA-4921-AF23-8367295D081E}" type="pres">
      <dgm:prSet presAssocID="{FEBBD98A-206C-4BA0-B7C4-F8FEDD728CD7}" presName="level3hierChild" presStyleCnt="0"/>
      <dgm:spPr/>
      <dgm:t>
        <a:bodyPr/>
        <a:lstStyle/>
        <a:p>
          <a:endParaRPr kumimoji="1" lang="ja-JP" altLang="en-US"/>
        </a:p>
      </dgm:t>
    </dgm:pt>
    <dgm:pt modelId="{A8EF6C1F-434B-4E05-908C-E80776FD5DB9}" type="pres">
      <dgm:prSet presAssocID="{31C4CCFE-B826-4A35-AB9A-D3A3CF727769}" presName="conn2-1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B9C3CE6B-D7CB-436F-AE1C-969C537B19E5}" type="pres">
      <dgm:prSet presAssocID="{31C4CCFE-B826-4A35-AB9A-D3A3CF727769}" presName="connTx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C5532477-B474-4083-A7E8-362692E9653E}" type="pres">
      <dgm:prSet presAssocID="{67B4C05D-62CC-46D1-9B88-10C313CBCDD7}" presName="root2" presStyleCnt="0"/>
      <dgm:spPr/>
      <dgm:t>
        <a:bodyPr/>
        <a:lstStyle/>
        <a:p>
          <a:endParaRPr kumimoji="1" lang="ja-JP" altLang="en-US"/>
        </a:p>
      </dgm:t>
    </dgm:pt>
    <dgm:pt modelId="{6230A8FE-F97E-406D-A62B-91DAC244A86A}" type="pres">
      <dgm:prSet presAssocID="{67B4C05D-62CC-46D1-9B88-10C313CBCDD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A4740CD-3013-4CCC-8B16-1098967B88E3}" type="pres">
      <dgm:prSet presAssocID="{67B4C05D-62CC-46D1-9B88-10C313CBCDD7}" presName="level3hierChild" presStyleCnt="0"/>
      <dgm:spPr/>
      <dgm:t>
        <a:bodyPr/>
        <a:lstStyle/>
        <a:p>
          <a:endParaRPr kumimoji="1" lang="ja-JP" altLang="en-US"/>
        </a:p>
      </dgm:t>
    </dgm:pt>
    <dgm:pt modelId="{0FF7C56A-3A6B-4A32-B993-AAFABD6DB509}" type="pres">
      <dgm:prSet presAssocID="{4D647361-313F-4A04-80C2-A2AE4C31873D}" presName="conn2-1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5FE3E915-76D2-43A7-A20C-AD76A515F766}" type="pres">
      <dgm:prSet presAssocID="{4D647361-313F-4A04-80C2-A2AE4C31873D}" presName="connTx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5A96DFD4-2237-4B02-ADCE-339A77C9C9F0}" type="pres">
      <dgm:prSet presAssocID="{2EF7DA2C-5B42-4835-BB38-403CCAD1FEB1}" presName="root2" presStyleCnt="0"/>
      <dgm:spPr/>
      <dgm:t>
        <a:bodyPr/>
        <a:lstStyle/>
        <a:p>
          <a:endParaRPr kumimoji="1" lang="ja-JP" altLang="en-US"/>
        </a:p>
      </dgm:t>
    </dgm:pt>
    <dgm:pt modelId="{15696BBC-9171-47FE-B193-61C13B42D6CC}" type="pres">
      <dgm:prSet presAssocID="{2EF7DA2C-5B42-4835-BB38-403CCAD1FEB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805B5F8-2D55-4840-97D0-97FEED45811B}" type="pres">
      <dgm:prSet presAssocID="{2EF7DA2C-5B42-4835-BB38-403CCAD1FEB1}" presName="level3hierChild" presStyleCnt="0"/>
      <dgm:spPr/>
      <dgm:t>
        <a:bodyPr/>
        <a:lstStyle/>
        <a:p>
          <a:endParaRPr kumimoji="1" lang="ja-JP" altLang="en-US"/>
        </a:p>
      </dgm:t>
    </dgm:pt>
  </dgm:ptLst>
  <dgm:cxnLst>
    <dgm:cxn modelId="{8B0DB9CF-9909-4278-BEA5-3CA45AE9CDB5}" type="presOf" srcId="{605E3DBA-2398-47DE-AFD1-0DE44D5F01A0}" destId="{11D5274B-9E35-42FE-BA26-D6791036BD76}" srcOrd="1" destOrd="0" presId="urn:microsoft.com/office/officeart/2005/8/layout/hierarchy2"/>
    <dgm:cxn modelId="{53FF8915-F93B-4204-82C0-FE3F9B642B65}" type="presOf" srcId="{2EF7DA2C-5B42-4835-BB38-403CCAD1FEB1}" destId="{15696BBC-9171-47FE-B193-61C13B42D6CC}" srcOrd="0" destOrd="0" presId="urn:microsoft.com/office/officeart/2005/8/layout/hierarchy2"/>
    <dgm:cxn modelId="{BE8A00C7-86FC-4524-8C1D-85B31A0022B1}" type="presOf" srcId="{9F0A60DF-F55A-4D28-84BB-948FD091F6FE}" destId="{6ECB3530-7A79-4A5A-84CF-EBBC794440DE}" srcOrd="1" destOrd="0" presId="urn:microsoft.com/office/officeart/2005/8/layout/hierarchy2"/>
    <dgm:cxn modelId="{A17FCF60-30F3-43E9-8F08-C78FBCC69976}" type="presOf" srcId="{4D647361-313F-4A04-80C2-A2AE4C31873D}" destId="{0FF7C56A-3A6B-4A32-B993-AAFABD6DB509}" srcOrd="0" destOrd="0" presId="urn:microsoft.com/office/officeart/2005/8/layout/hierarchy2"/>
    <dgm:cxn modelId="{7874ECBB-4FC1-4EC3-B37E-166A7662C9F6}" type="presOf" srcId="{66434F62-E2AB-4FDD-9502-2482280426BB}" destId="{6768E495-AEA2-4525-8A4C-36C95BC2FE7E}" srcOrd="1" destOrd="0" presId="urn:microsoft.com/office/officeart/2005/8/layout/hierarchy2"/>
    <dgm:cxn modelId="{DD1F6538-FA61-4AC5-8414-9B8AC8567096}" type="presOf" srcId="{A5863E39-5D93-4B79-AE55-28C6420EAA0A}" destId="{6F79DCC9-EB91-497D-B266-9E01851F33EA}" srcOrd="1" destOrd="0" presId="urn:microsoft.com/office/officeart/2005/8/layout/hierarchy2"/>
    <dgm:cxn modelId="{62D2643A-3AD4-4B7A-A63E-335EC90CBE4C}" srcId="{C62C6DD0-7C00-4FC5-AA9D-9DD0834B4ED5}" destId="{BCC5C4CA-94E0-41E6-8F80-DD09945C7D33}" srcOrd="2" destOrd="0" parTransId="{C71B4146-CDBF-4650-B02F-A0F5D97A443E}" sibTransId="{C1C08ECB-9420-451D-B6CC-08F91053C502}"/>
    <dgm:cxn modelId="{F82ED72D-ACC9-4E2B-91FE-3B2ADE124E88}" type="presOf" srcId="{0DE957D3-F820-4A04-B28A-C26CFEC66628}" destId="{0B61DEF8-AB15-4FF6-8056-B8DF28C5BC4D}" srcOrd="0" destOrd="0" presId="urn:microsoft.com/office/officeart/2005/8/layout/hierarchy2"/>
    <dgm:cxn modelId="{048AD707-8A54-4878-8EC7-3553ABF7AA00}" srcId="{C62C6DD0-7C00-4FC5-AA9D-9DD0834B4ED5}" destId="{43D90975-A62A-4B7A-93BF-9E1D7CBF9FDE}" srcOrd="3" destOrd="0" parTransId="{605E3DBA-2398-47DE-AFD1-0DE44D5F01A0}" sibTransId="{23991436-BFFC-4D27-A99F-028B7AAC99A8}"/>
    <dgm:cxn modelId="{2FD84E86-4984-4837-87DD-5D4297470468}" type="presOf" srcId="{FEBBD98A-206C-4BA0-B7C4-F8FEDD728CD7}" destId="{030237CD-F7C5-4FF1-9C9B-CD43C81CB8E1}" srcOrd="0" destOrd="0" presId="urn:microsoft.com/office/officeart/2005/8/layout/hierarchy2"/>
    <dgm:cxn modelId="{26EB0D85-BDAB-437A-AA7F-9A251001F5CB}" srcId="{C62C6DD0-7C00-4FC5-AA9D-9DD0834B4ED5}" destId="{FEBBD98A-206C-4BA0-B7C4-F8FEDD728CD7}" srcOrd="4" destOrd="0" parTransId="{66434F62-E2AB-4FDD-9502-2482280426BB}" sibTransId="{06E881F9-84D1-4302-A554-CE7D2B034618}"/>
    <dgm:cxn modelId="{26AC5E73-DE02-4269-A695-D5AEAA77742E}" type="presOf" srcId="{605E3DBA-2398-47DE-AFD1-0DE44D5F01A0}" destId="{911EABC9-F13E-405C-B00A-983AD56E0490}" srcOrd="0" destOrd="0" presId="urn:microsoft.com/office/officeart/2005/8/layout/hierarchy2"/>
    <dgm:cxn modelId="{CA2D50C7-ADC6-41CF-B5BC-09EEF34E04A6}" type="presOf" srcId="{31C4CCFE-B826-4A35-AB9A-D3A3CF727769}" destId="{B9C3CE6B-D7CB-436F-AE1C-969C537B19E5}" srcOrd="1" destOrd="0" presId="urn:microsoft.com/office/officeart/2005/8/layout/hierarchy2"/>
    <dgm:cxn modelId="{070165EC-61C7-408D-A6C0-E1F59B7E4D15}" type="presOf" srcId="{15F2BBB2-2312-46F5-8BA3-180C4C1E4611}" destId="{B2830925-C908-48CC-8D7E-F83516BD0094}" srcOrd="0" destOrd="0" presId="urn:microsoft.com/office/officeart/2005/8/layout/hierarchy2"/>
    <dgm:cxn modelId="{A3FE791F-938E-4E70-93E5-7CC52BBF0209}" type="presOf" srcId="{C71B4146-CDBF-4650-B02F-A0F5D97A443E}" destId="{9228EAFA-3F87-4C1E-B01E-B37A7E24C641}" srcOrd="0" destOrd="0" presId="urn:microsoft.com/office/officeart/2005/8/layout/hierarchy2"/>
    <dgm:cxn modelId="{AC576906-9D62-4AB4-BA1C-40CDD0078ACB}" type="presOf" srcId="{5D9FFDF9-9F63-4DC5-8D2B-F79CC366B149}" destId="{BBB66578-042E-49A5-9BD5-49BA3BBCDE1B}" srcOrd="0" destOrd="0" presId="urn:microsoft.com/office/officeart/2005/8/layout/hierarchy2"/>
    <dgm:cxn modelId="{170173F1-71B4-48B9-B616-0BC4B7480E52}" srcId="{C62C6DD0-7C00-4FC5-AA9D-9DD0834B4ED5}" destId="{15F2BBB2-2312-46F5-8BA3-180C4C1E4611}" srcOrd="1" destOrd="0" parTransId="{A5863E39-5D93-4B79-AE55-28C6420EAA0A}" sibTransId="{58BEC469-F88B-4936-A6F2-65F6647A6F8C}"/>
    <dgm:cxn modelId="{075FD8A7-D49D-42AC-ABB5-E0F3E0935449}" type="presOf" srcId="{C62C6DD0-7C00-4FC5-AA9D-9DD0834B4ED5}" destId="{DA473CCC-5DE5-4B4A-890A-9CC1B1A3859F}" srcOrd="0" destOrd="0" presId="urn:microsoft.com/office/officeart/2005/8/layout/hierarchy2"/>
    <dgm:cxn modelId="{50D1C4D6-E1D4-4FAE-9F28-E196F7ABFB8A}" srcId="{0DE957D3-F820-4A04-B28A-C26CFEC66628}" destId="{C62C6DD0-7C00-4FC5-AA9D-9DD0834B4ED5}" srcOrd="0" destOrd="0" parTransId="{CD0CF1DB-0F13-45E8-A2B4-9ECC40B0AB76}" sibTransId="{DBCC38E1-5C56-4D2D-8A5E-9D9F3C2FC948}"/>
    <dgm:cxn modelId="{F34FED72-E89A-4BBB-9B9D-E5DA33E13402}" type="presOf" srcId="{9F0A60DF-F55A-4D28-84BB-948FD091F6FE}" destId="{263F8849-0A20-4355-9714-62E9D9D3EC43}" srcOrd="0" destOrd="0" presId="urn:microsoft.com/office/officeart/2005/8/layout/hierarchy2"/>
    <dgm:cxn modelId="{8C5FFBE7-6E90-4F2C-B926-4E1EC6FE35EF}" srcId="{0DE957D3-F820-4A04-B28A-C26CFEC66628}" destId="{67B4C05D-62CC-46D1-9B88-10C313CBCDD7}" srcOrd="1" destOrd="0" parTransId="{31C4CCFE-B826-4A35-AB9A-D3A3CF727769}" sibTransId="{C0EFA8CB-12DB-46C7-8055-6C132DE59DA3}"/>
    <dgm:cxn modelId="{98D7B7AC-50A0-4DEF-9668-455BDB918F61}" type="presOf" srcId="{5D15BD22-25DF-4E09-8F94-6B2EBDDE2749}" destId="{CFCCF57C-CB0A-4C54-81D3-6094078D4C8F}" srcOrd="0" destOrd="0" presId="urn:microsoft.com/office/officeart/2005/8/layout/hierarchy2"/>
    <dgm:cxn modelId="{A80D77F9-EC1F-4C3E-884A-C08C38AE57EC}" srcId="{0DE957D3-F820-4A04-B28A-C26CFEC66628}" destId="{2EF7DA2C-5B42-4835-BB38-403CCAD1FEB1}" srcOrd="2" destOrd="0" parTransId="{4D647361-313F-4A04-80C2-A2AE4C31873D}" sibTransId="{6D329CD3-D956-4F2B-825B-28763688268D}"/>
    <dgm:cxn modelId="{29C8BDEB-8B14-4156-935C-AE4EB268CF44}" type="presOf" srcId="{CD0CF1DB-0F13-45E8-A2B4-9ECC40B0AB76}" destId="{B6C95230-82C5-4E04-A0C0-05FD552FDFB8}" srcOrd="0" destOrd="0" presId="urn:microsoft.com/office/officeart/2005/8/layout/hierarchy2"/>
    <dgm:cxn modelId="{1D904D8F-D13F-475B-B9C1-EBD5F8E61B97}" type="presOf" srcId="{66434F62-E2AB-4FDD-9502-2482280426BB}" destId="{ECDB946D-4081-4671-A624-6944CEAE6B96}" srcOrd="0" destOrd="0" presId="urn:microsoft.com/office/officeart/2005/8/layout/hierarchy2"/>
    <dgm:cxn modelId="{8CEE113F-60E4-47B5-85BB-53FBA3DE9B32}" type="presOf" srcId="{43D90975-A62A-4B7A-93BF-9E1D7CBF9FDE}" destId="{DB5E98CB-6A3C-499F-BF0C-555C97F2E790}" srcOrd="0" destOrd="0" presId="urn:microsoft.com/office/officeart/2005/8/layout/hierarchy2"/>
    <dgm:cxn modelId="{01607893-CA67-4538-A030-502B4358AC6A}" type="presOf" srcId="{31C4CCFE-B826-4A35-AB9A-D3A3CF727769}" destId="{A8EF6C1F-434B-4E05-908C-E80776FD5DB9}" srcOrd="0" destOrd="0" presId="urn:microsoft.com/office/officeart/2005/8/layout/hierarchy2"/>
    <dgm:cxn modelId="{28414ED1-3A8C-4E18-80A8-A4B62367D2FE}" type="presOf" srcId="{CD0CF1DB-0F13-45E8-A2B4-9ECC40B0AB76}" destId="{98E5456F-98F2-46B8-89B6-677E78C599BC}" srcOrd="1" destOrd="0" presId="urn:microsoft.com/office/officeart/2005/8/layout/hierarchy2"/>
    <dgm:cxn modelId="{A878E664-54F1-447C-BF33-36725CC44D1F}" type="presOf" srcId="{C71B4146-CDBF-4650-B02F-A0F5D97A443E}" destId="{C09CFF33-6A5C-459A-9E0D-B5AE2B5C58CE}" srcOrd="1" destOrd="0" presId="urn:microsoft.com/office/officeart/2005/8/layout/hierarchy2"/>
    <dgm:cxn modelId="{FB8871DB-E837-42F9-A1D0-9D33F590001F}" type="presOf" srcId="{4D647361-313F-4A04-80C2-A2AE4C31873D}" destId="{5FE3E915-76D2-43A7-A20C-AD76A515F766}" srcOrd="1" destOrd="0" presId="urn:microsoft.com/office/officeart/2005/8/layout/hierarchy2"/>
    <dgm:cxn modelId="{C1CF614C-8154-437A-B0CD-D3459C71FD52}" srcId="{C62C6DD0-7C00-4FC5-AA9D-9DD0834B4ED5}" destId="{5D9FFDF9-9F63-4DC5-8D2B-F79CC366B149}" srcOrd="0" destOrd="0" parTransId="{9F0A60DF-F55A-4D28-84BB-948FD091F6FE}" sibTransId="{3A4BEECE-B8A0-40B5-A063-A126FA9268EB}"/>
    <dgm:cxn modelId="{042292FB-F57D-4B46-9790-8143D37EE572}" srcId="{5D15BD22-25DF-4E09-8F94-6B2EBDDE2749}" destId="{0DE957D3-F820-4A04-B28A-C26CFEC66628}" srcOrd="0" destOrd="0" parTransId="{CB114008-74FA-4D34-A83F-8EF71D6E61E6}" sibTransId="{333B01EB-FDA8-4E5D-90C2-84C45217FA39}"/>
    <dgm:cxn modelId="{16F74410-63F4-4D74-8D35-FFE5358FCC58}" type="presOf" srcId="{A5863E39-5D93-4B79-AE55-28C6420EAA0A}" destId="{0E0F34DC-6CDB-4EE5-9ED8-5B0335C407A5}" srcOrd="0" destOrd="0" presId="urn:microsoft.com/office/officeart/2005/8/layout/hierarchy2"/>
    <dgm:cxn modelId="{E131B5A7-7B84-4379-83E8-AAFFDBE61329}" type="presOf" srcId="{BCC5C4CA-94E0-41E6-8F80-DD09945C7D33}" destId="{51E5155C-5F61-4E5F-8064-D11DB76F453A}" srcOrd="0" destOrd="0" presId="urn:microsoft.com/office/officeart/2005/8/layout/hierarchy2"/>
    <dgm:cxn modelId="{6221369C-86E5-4EF9-9F98-23F61FE283D3}" type="presOf" srcId="{67B4C05D-62CC-46D1-9B88-10C313CBCDD7}" destId="{6230A8FE-F97E-406D-A62B-91DAC244A86A}" srcOrd="0" destOrd="0" presId="urn:microsoft.com/office/officeart/2005/8/layout/hierarchy2"/>
    <dgm:cxn modelId="{AFF7E303-D9CA-4E2E-AE7E-5FE4925E8E53}" type="presParOf" srcId="{CFCCF57C-CB0A-4C54-81D3-6094078D4C8F}" destId="{4419D261-7C26-4260-A66B-684F26FEDE66}" srcOrd="0" destOrd="0" presId="urn:microsoft.com/office/officeart/2005/8/layout/hierarchy2"/>
    <dgm:cxn modelId="{601C954F-F3E5-42B8-B273-BAD4F334FAAA}" type="presParOf" srcId="{4419D261-7C26-4260-A66B-684F26FEDE66}" destId="{0B61DEF8-AB15-4FF6-8056-B8DF28C5BC4D}" srcOrd="0" destOrd="0" presId="urn:microsoft.com/office/officeart/2005/8/layout/hierarchy2"/>
    <dgm:cxn modelId="{24136627-DE52-469F-93C6-2324A00AB972}" type="presParOf" srcId="{4419D261-7C26-4260-A66B-684F26FEDE66}" destId="{41CD4BC9-7321-4573-A4EA-7E1B7A54EF71}" srcOrd="1" destOrd="0" presId="urn:microsoft.com/office/officeart/2005/8/layout/hierarchy2"/>
    <dgm:cxn modelId="{F71A859C-B922-4EE0-90FD-D1D58B23BA62}" type="presParOf" srcId="{41CD4BC9-7321-4573-A4EA-7E1B7A54EF71}" destId="{B6C95230-82C5-4E04-A0C0-05FD552FDFB8}" srcOrd="0" destOrd="0" presId="urn:microsoft.com/office/officeart/2005/8/layout/hierarchy2"/>
    <dgm:cxn modelId="{A444963C-ACF0-4C67-A102-6C9695C53170}" type="presParOf" srcId="{B6C95230-82C5-4E04-A0C0-05FD552FDFB8}" destId="{98E5456F-98F2-46B8-89B6-677E78C599BC}" srcOrd="0" destOrd="0" presId="urn:microsoft.com/office/officeart/2005/8/layout/hierarchy2"/>
    <dgm:cxn modelId="{82EE5561-4BD2-4E44-A91E-7BB8B12AEBE9}" type="presParOf" srcId="{41CD4BC9-7321-4573-A4EA-7E1B7A54EF71}" destId="{DCD8FBAE-32F2-4ED0-89A3-10C34FF95440}" srcOrd="1" destOrd="0" presId="urn:microsoft.com/office/officeart/2005/8/layout/hierarchy2"/>
    <dgm:cxn modelId="{E8FC990C-D97B-4037-84F7-BA59ADAF964B}" type="presParOf" srcId="{DCD8FBAE-32F2-4ED0-89A3-10C34FF95440}" destId="{DA473CCC-5DE5-4B4A-890A-9CC1B1A3859F}" srcOrd="0" destOrd="0" presId="urn:microsoft.com/office/officeart/2005/8/layout/hierarchy2"/>
    <dgm:cxn modelId="{03581F09-CEE7-4ED4-A4A2-729CDE8481EE}" type="presParOf" srcId="{DCD8FBAE-32F2-4ED0-89A3-10C34FF95440}" destId="{64F3180C-8F7D-4153-BBF2-90AD54D04358}" srcOrd="1" destOrd="0" presId="urn:microsoft.com/office/officeart/2005/8/layout/hierarchy2"/>
    <dgm:cxn modelId="{45467FDC-E539-43AD-BE57-D3B2D58C925E}" type="presParOf" srcId="{64F3180C-8F7D-4153-BBF2-90AD54D04358}" destId="{263F8849-0A20-4355-9714-62E9D9D3EC43}" srcOrd="0" destOrd="0" presId="urn:microsoft.com/office/officeart/2005/8/layout/hierarchy2"/>
    <dgm:cxn modelId="{34D781AA-32CF-4235-B91A-79F8663A9EB7}" type="presParOf" srcId="{263F8849-0A20-4355-9714-62E9D9D3EC43}" destId="{6ECB3530-7A79-4A5A-84CF-EBBC794440DE}" srcOrd="0" destOrd="0" presId="urn:microsoft.com/office/officeart/2005/8/layout/hierarchy2"/>
    <dgm:cxn modelId="{B666FDFE-BACA-4080-8D4A-69FD9F80CD4C}" type="presParOf" srcId="{64F3180C-8F7D-4153-BBF2-90AD54D04358}" destId="{63EC18A7-C896-497E-A5B5-6AAF21A599F3}" srcOrd="1" destOrd="0" presId="urn:microsoft.com/office/officeart/2005/8/layout/hierarchy2"/>
    <dgm:cxn modelId="{E6F55688-CA58-4BE3-A800-FAD828E8E31D}" type="presParOf" srcId="{63EC18A7-C896-497E-A5B5-6AAF21A599F3}" destId="{BBB66578-042E-49A5-9BD5-49BA3BBCDE1B}" srcOrd="0" destOrd="0" presId="urn:microsoft.com/office/officeart/2005/8/layout/hierarchy2"/>
    <dgm:cxn modelId="{F6206CCE-96AA-4EA3-995C-CA43ACC60918}" type="presParOf" srcId="{63EC18A7-C896-497E-A5B5-6AAF21A599F3}" destId="{70C32179-68EF-45F0-B6E4-9B4F02191C16}" srcOrd="1" destOrd="0" presId="urn:microsoft.com/office/officeart/2005/8/layout/hierarchy2"/>
    <dgm:cxn modelId="{E9330675-EBBA-4617-83FC-ADB366F0DF13}" type="presParOf" srcId="{64F3180C-8F7D-4153-BBF2-90AD54D04358}" destId="{0E0F34DC-6CDB-4EE5-9ED8-5B0335C407A5}" srcOrd="2" destOrd="0" presId="urn:microsoft.com/office/officeart/2005/8/layout/hierarchy2"/>
    <dgm:cxn modelId="{64003134-6111-4F56-89F1-4E116AEF444E}" type="presParOf" srcId="{0E0F34DC-6CDB-4EE5-9ED8-5B0335C407A5}" destId="{6F79DCC9-EB91-497D-B266-9E01851F33EA}" srcOrd="0" destOrd="0" presId="urn:microsoft.com/office/officeart/2005/8/layout/hierarchy2"/>
    <dgm:cxn modelId="{5D29BC80-1073-4BDD-AE11-1CE8E4ABFB9C}" type="presParOf" srcId="{64F3180C-8F7D-4153-BBF2-90AD54D04358}" destId="{99A01CCE-6CBA-46BB-B70E-39CA0CC615E3}" srcOrd="3" destOrd="0" presId="urn:microsoft.com/office/officeart/2005/8/layout/hierarchy2"/>
    <dgm:cxn modelId="{24805B08-C2B9-4D00-9CF2-D1AF02D91E99}" type="presParOf" srcId="{99A01CCE-6CBA-46BB-B70E-39CA0CC615E3}" destId="{B2830925-C908-48CC-8D7E-F83516BD0094}" srcOrd="0" destOrd="0" presId="urn:microsoft.com/office/officeart/2005/8/layout/hierarchy2"/>
    <dgm:cxn modelId="{BEC710EC-1443-4325-8A75-F5D79AC7232F}" type="presParOf" srcId="{99A01CCE-6CBA-46BB-B70E-39CA0CC615E3}" destId="{2B12EC85-E221-4D14-833C-E9135E50F8BE}" srcOrd="1" destOrd="0" presId="urn:microsoft.com/office/officeart/2005/8/layout/hierarchy2"/>
    <dgm:cxn modelId="{DC3969C8-6814-4DAD-936C-387C4AB4D070}" type="presParOf" srcId="{64F3180C-8F7D-4153-BBF2-90AD54D04358}" destId="{9228EAFA-3F87-4C1E-B01E-B37A7E24C641}" srcOrd="4" destOrd="0" presId="urn:microsoft.com/office/officeart/2005/8/layout/hierarchy2"/>
    <dgm:cxn modelId="{AB0E2DAE-0089-4A64-BBCB-11A4865B88C6}" type="presParOf" srcId="{9228EAFA-3F87-4C1E-B01E-B37A7E24C641}" destId="{C09CFF33-6A5C-459A-9E0D-B5AE2B5C58CE}" srcOrd="0" destOrd="0" presId="urn:microsoft.com/office/officeart/2005/8/layout/hierarchy2"/>
    <dgm:cxn modelId="{884E1DB5-0339-4D60-8016-9C98E56B9957}" type="presParOf" srcId="{64F3180C-8F7D-4153-BBF2-90AD54D04358}" destId="{47FC48EA-CD9D-4321-86C0-5D9AA87C2ADB}" srcOrd="5" destOrd="0" presId="urn:microsoft.com/office/officeart/2005/8/layout/hierarchy2"/>
    <dgm:cxn modelId="{BB7EC539-7F2A-4751-A58B-123635AB2C2F}" type="presParOf" srcId="{47FC48EA-CD9D-4321-86C0-5D9AA87C2ADB}" destId="{51E5155C-5F61-4E5F-8064-D11DB76F453A}" srcOrd="0" destOrd="0" presId="urn:microsoft.com/office/officeart/2005/8/layout/hierarchy2"/>
    <dgm:cxn modelId="{8BD8EC84-AD73-4CE4-96B2-635695E0D945}" type="presParOf" srcId="{47FC48EA-CD9D-4321-86C0-5D9AA87C2ADB}" destId="{EA867605-B792-4FFA-BB7C-66E291C4B892}" srcOrd="1" destOrd="0" presId="urn:microsoft.com/office/officeart/2005/8/layout/hierarchy2"/>
    <dgm:cxn modelId="{7637524B-608F-4A9C-9FA8-B1829B1F2608}" type="presParOf" srcId="{64F3180C-8F7D-4153-BBF2-90AD54D04358}" destId="{911EABC9-F13E-405C-B00A-983AD56E0490}" srcOrd="6" destOrd="0" presId="urn:microsoft.com/office/officeart/2005/8/layout/hierarchy2"/>
    <dgm:cxn modelId="{67C03675-13BE-4812-857A-DD3B72BFA4E2}" type="presParOf" srcId="{911EABC9-F13E-405C-B00A-983AD56E0490}" destId="{11D5274B-9E35-42FE-BA26-D6791036BD76}" srcOrd="0" destOrd="0" presId="urn:microsoft.com/office/officeart/2005/8/layout/hierarchy2"/>
    <dgm:cxn modelId="{0C088AC1-6FF6-4C1C-8CAA-2D603A050C28}" type="presParOf" srcId="{64F3180C-8F7D-4153-BBF2-90AD54D04358}" destId="{1CB8674F-B9D4-4C43-9CFA-54F0C48213A8}" srcOrd="7" destOrd="0" presId="urn:microsoft.com/office/officeart/2005/8/layout/hierarchy2"/>
    <dgm:cxn modelId="{792DD1BC-022B-41C0-A7D7-1A021CC17286}" type="presParOf" srcId="{1CB8674F-B9D4-4C43-9CFA-54F0C48213A8}" destId="{DB5E98CB-6A3C-499F-BF0C-555C97F2E790}" srcOrd="0" destOrd="0" presId="urn:microsoft.com/office/officeart/2005/8/layout/hierarchy2"/>
    <dgm:cxn modelId="{28F3DA16-A17B-4A1C-A9BA-9EF523ED1C24}" type="presParOf" srcId="{1CB8674F-B9D4-4C43-9CFA-54F0C48213A8}" destId="{6E5D1CC0-C736-4A41-A46B-6489DEA35BC9}" srcOrd="1" destOrd="0" presId="urn:microsoft.com/office/officeart/2005/8/layout/hierarchy2"/>
    <dgm:cxn modelId="{51FED100-8984-46E5-B4A2-F035275E4641}" type="presParOf" srcId="{64F3180C-8F7D-4153-BBF2-90AD54D04358}" destId="{ECDB946D-4081-4671-A624-6944CEAE6B96}" srcOrd="8" destOrd="0" presId="urn:microsoft.com/office/officeart/2005/8/layout/hierarchy2"/>
    <dgm:cxn modelId="{E37DEC30-4508-467C-B2B8-74A4253B62C2}" type="presParOf" srcId="{ECDB946D-4081-4671-A624-6944CEAE6B96}" destId="{6768E495-AEA2-4525-8A4C-36C95BC2FE7E}" srcOrd="0" destOrd="0" presId="urn:microsoft.com/office/officeart/2005/8/layout/hierarchy2"/>
    <dgm:cxn modelId="{0CC0D100-03EB-42C4-9CC1-6B98550044E6}" type="presParOf" srcId="{64F3180C-8F7D-4153-BBF2-90AD54D04358}" destId="{CCF57592-2463-47A6-90D3-61D480DD6955}" srcOrd="9" destOrd="0" presId="urn:microsoft.com/office/officeart/2005/8/layout/hierarchy2"/>
    <dgm:cxn modelId="{B552C51A-0B87-42BC-B727-0298F46B3877}" type="presParOf" srcId="{CCF57592-2463-47A6-90D3-61D480DD6955}" destId="{030237CD-F7C5-4FF1-9C9B-CD43C81CB8E1}" srcOrd="0" destOrd="0" presId="urn:microsoft.com/office/officeart/2005/8/layout/hierarchy2"/>
    <dgm:cxn modelId="{4F16416D-1B83-4AAB-AA1A-175E3F0BE92A}" type="presParOf" srcId="{CCF57592-2463-47A6-90D3-61D480DD6955}" destId="{4FD4D974-EFFA-4921-AF23-8367295D081E}" srcOrd="1" destOrd="0" presId="urn:microsoft.com/office/officeart/2005/8/layout/hierarchy2"/>
    <dgm:cxn modelId="{90862EB0-5CD8-4F37-8597-406824934D2C}" type="presParOf" srcId="{41CD4BC9-7321-4573-A4EA-7E1B7A54EF71}" destId="{A8EF6C1F-434B-4E05-908C-E80776FD5DB9}" srcOrd="2" destOrd="0" presId="urn:microsoft.com/office/officeart/2005/8/layout/hierarchy2"/>
    <dgm:cxn modelId="{00A10BCF-10AB-42AF-9D33-E67D2DC96766}" type="presParOf" srcId="{A8EF6C1F-434B-4E05-908C-E80776FD5DB9}" destId="{B9C3CE6B-D7CB-436F-AE1C-969C537B19E5}" srcOrd="0" destOrd="0" presId="urn:microsoft.com/office/officeart/2005/8/layout/hierarchy2"/>
    <dgm:cxn modelId="{1AAA0F48-C0BC-4B95-B676-C177B48838A6}" type="presParOf" srcId="{41CD4BC9-7321-4573-A4EA-7E1B7A54EF71}" destId="{C5532477-B474-4083-A7E8-362692E9653E}" srcOrd="3" destOrd="0" presId="urn:microsoft.com/office/officeart/2005/8/layout/hierarchy2"/>
    <dgm:cxn modelId="{AB63CA57-5F60-4441-AA09-1C37593502FB}" type="presParOf" srcId="{C5532477-B474-4083-A7E8-362692E9653E}" destId="{6230A8FE-F97E-406D-A62B-91DAC244A86A}" srcOrd="0" destOrd="0" presId="urn:microsoft.com/office/officeart/2005/8/layout/hierarchy2"/>
    <dgm:cxn modelId="{DAB4DA34-858E-4A7D-ADE7-BC4946170565}" type="presParOf" srcId="{C5532477-B474-4083-A7E8-362692E9653E}" destId="{6A4740CD-3013-4CCC-8B16-1098967B88E3}" srcOrd="1" destOrd="0" presId="urn:microsoft.com/office/officeart/2005/8/layout/hierarchy2"/>
    <dgm:cxn modelId="{3FE3FA54-12FA-4EC9-81A0-C1A87AF9F6CC}" type="presParOf" srcId="{41CD4BC9-7321-4573-A4EA-7E1B7A54EF71}" destId="{0FF7C56A-3A6B-4A32-B993-AAFABD6DB509}" srcOrd="4" destOrd="0" presId="urn:microsoft.com/office/officeart/2005/8/layout/hierarchy2"/>
    <dgm:cxn modelId="{485E49F7-E1B9-4F4B-B902-D549C2522C54}" type="presParOf" srcId="{0FF7C56A-3A6B-4A32-B993-AAFABD6DB509}" destId="{5FE3E915-76D2-43A7-A20C-AD76A515F766}" srcOrd="0" destOrd="0" presId="urn:microsoft.com/office/officeart/2005/8/layout/hierarchy2"/>
    <dgm:cxn modelId="{C54EC7E6-3463-4899-805A-64F08BC588B9}" type="presParOf" srcId="{41CD4BC9-7321-4573-A4EA-7E1B7A54EF71}" destId="{5A96DFD4-2237-4B02-ADCE-339A77C9C9F0}" srcOrd="5" destOrd="0" presId="urn:microsoft.com/office/officeart/2005/8/layout/hierarchy2"/>
    <dgm:cxn modelId="{CB7088AD-ED25-4A3F-88B4-3CB167F327EC}" type="presParOf" srcId="{5A96DFD4-2237-4B02-ADCE-339A77C9C9F0}" destId="{15696BBC-9171-47FE-B193-61C13B42D6CC}" srcOrd="0" destOrd="0" presId="urn:microsoft.com/office/officeart/2005/8/layout/hierarchy2"/>
    <dgm:cxn modelId="{BF35E213-348F-4BC9-B697-963C1973240A}" type="presParOf" srcId="{5A96DFD4-2237-4B02-ADCE-339A77C9C9F0}" destId="{9805B5F8-2D55-4840-97D0-97FEED45811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D0CC-A39F-42FC-B5F0-517306CAF319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B8AA8-4B75-4DF0-A2CE-5960369251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14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09DD-2CBA-444D-BD13-B9BF22821BA3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51A48-B794-4ACA-8FFD-DEDD5EF528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8098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「エネルギー資源」には，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枯渇性エネルギー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化石燃料や鉱物など，一度採掘して使用すると枯渇（無くなってしまう）資源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再生可能エネルギー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何度も繰り返し使用しても半永久的に存在する（使うことができる）資源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がある。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17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枯渇性エネルギーは，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化石燃料と　核燃料の　２つに分けられる。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この化石燃料には，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石油・石炭・天然ガス　などがあり，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核燃料には，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ウラン　がある。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8438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再生可能なエネルギーは，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太陽と　地熱と　潮力の　３つに分けられる。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このうち，太陽エネルギーには，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太陽光，　太陽熱，　風力，　水力（波力），　バイオマス　などがある。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51A48-B794-4ACA-8FFD-DEDD5EF528F8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177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C5DDF5B4-13E6-41D3-998A-3CB18B7C1D5A}" type="datetimeFigureOut">
              <a:rPr kumimoji="1" lang="ja-JP" altLang="en-US" smtClean="0"/>
              <a:pPr/>
              <a:t>2014/3/26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fld id="{A14509FC-017E-4EA4-9B31-B1BCC96BF8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8000" y="3168000"/>
            <a:ext cx="6400800" cy="1753200"/>
          </a:xfrm>
        </p:spPr>
        <p:txBody>
          <a:bodyPr anchor="t"/>
          <a:lstStyle/>
          <a:p>
            <a:pPr algn="ctr"/>
            <a:r>
              <a:rPr kumimoji="1" lang="ja-JP" altLang="en-US" sz="5400" b="1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エネルギー資源</a:t>
            </a:r>
            <a:endParaRPr kumimoji="1" lang="ja-JP" altLang="en-US" sz="5400" b="1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43973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088" y="1349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ＭＳ Ｐゴシック" pitchFamily="50" charset="-128"/>
                <a:ea typeface="+mj-ea"/>
                <a:cs typeface="+mj-cs"/>
              </a:rPr>
              <a:t>工業高校における持続可能な開発のための教育（ＥＳＤ）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6524625"/>
            <a:ext cx="83169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ja-JP" altLang="en-US" sz="1050" dirty="0" smtClean="0">
                <a:ea typeface="ＭＳ Ｐゴシック" pitchFamily="50" charset="-128"/>
                <a:hlinkClick r:id="rId3" action="ppaction://hlinksldjump"/>
              </a:rPr>
              <a:t>持続可能な社会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rId4" action="ppaction://hlinksldjump"/>
              </a:rPr>
              <a:t>エネルギー資源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環境問題の推移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産業界の環境管理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環境リスク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排出ガスの規制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工場排水の測定</a:t>
            </a:r>
            <a:r>
              <a:rPr lang="ja-JP" altLang="en-US" sz="1050" dirty="0" smtClean="0"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ea typeface="ＭＳ Ｐゴシック" pitchFamily="50" charset="-128"/>
                <a:hlinkClick r:id="" action="ppaction://noaction"/>
              </a:rPr>
              <a:t>騒音の測定</a:t>
            </a:r>
            <a:r>
              <a:rPr lang="ja-JP" altLang="en-US" sz="1050" dirty="0">
                <a:ea typeface="ＭＳ Ｐゴシック" pitchFamily="50" charset="-128"/>
              </a:rPr>
              <a:t>　</a:t>
            </a:r>
            <a:endParaRPr lang="ja-JP" altLang="en-US" sz="1200" dirty="0">
              <a:ea typeface="ＭＳ Ｐゴシック" pitchFamily="50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aseline="0" dirty="0" smtClean="0">
                <a:solidFill>
                  <a:srgbClr val="0070C0"/>
                </a:solidFill>
                <a:latin typeface="+mn-ea"/>
                <a:ea typeface="+mn-ea"/>
              </a:rPr>
              <a:t>エネルギー資源</a:t>
            </a:r>
            <a:endParaRPr kumimoji="1" lang="ja-JP" altLang="en-US" baseline="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graphicFrame>
        <p:nvGraphicFramePr>
          <p:cNvPr id="8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1066800" y="1676400"/>
          <a:ext cx="7897688" cy="332864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7897688"/>
              </a:tblGrid>
              <a:tr h="6083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枯渇性エネルギー</a:t>
                      </a:r>
                      <a:endParaRPr kumimoji="1" lang="en-US" altLang="ja-JP" sz="320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0559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化石燃料や金属鉱物など，採掘して使用すると</a:t>
                      </a:r>
                      <a:r>
                        <a:rPr lang="ja-JP" altLang="en-US" sz="2800" baseline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枯渇してしまう</a:t>
                      </a:r>
                      <a:r>
                        <a:rPr lang="ja-JP" altLang="en-US" sz="280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資源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6083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再生可能エネルギー</a:t>
                      </a:r>
                      <a:endParaRPr kumimoji="1" lang="en-US" altLang="ja-JP" sz="3200" baseline="0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10559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繰り返し使用しても</a:t>
                      </a:r>
                      <a:r>
                        <a:rPr lang="ja-JP" altLang="en-US" sz="2800" baseline="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半永久的に存在する</a:t>
                      </a:r>
                      <a:r>
                        <a:rPr lang="ja-JP" altLang="en-US" sz="2800" baseline="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資源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aseline="0" dirty="0" smtClean="0">
                <a:solidFill>
                  <a:srgbClr val="0070C0"/>
                </a:solidFill>
                <a:latin typeface="+mn-ea"/>
                <a:ea typeface="+mn-ea"/>
              </a:rPr>
              <a:t>エネルギー資源の分類①</a:t>
            </a:r>
            <a:endParaRPr kumimoji="1" lang="ja-JP" altLang="en-US" baseline="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899592" y="1676400"/>
          <a:ext cx="8136904" cy="4128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3A782F2-2751-46B7-8F97-D2F6F98579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33A782F2-2751-46B7-8F97-D2F6F98579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2A94A8-9091-45D1-93C5-BE6B3EB22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5E2A94A8-9091-45D1-93C5-BE6B3EB22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A5A04EB-4B9A-4FFF-A435-40300DF42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BA5A04EB-4B9A-4FFF-A435-40300DF42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B4C32-5260-4ED2-B094-8E4B70E0A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75AB4C32-5260-4ED2-B094-8E4B70E0AB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D12DCA-AB52-4862-A3B8-5A6A8C5E4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92D12DCA-AB52-4862-A3B8-5A6A8C5E4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24B6756-FFFC-4A3E-8557-1AD0074DC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C24B6756-FFFC-4A3E-8557-1AD0074DCB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89AFF36-6AE7-4DCC-A764-F8FC2D577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E89AFF36-6AE7-4DCC-A764-F8FC2D577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C7C550-48D8-4972-96C7-F69B7ADA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graphicEl>
                                              <a:dgm id="{01C7C550-48D8-4972-96C7-F69B7ADA3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4E58EC3-F667-404C-881C-8473252E24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B4E58EC3-F667-404C-881C-8473252E24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6B6009-864F-4394-BEF0-6DFDDAF1D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286B6009-864F-4394-BEF0-6DFDDAF1D3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A21EA4-919C-47F1-AAF5-7E706499C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78A21EA4-919C-47F1-AAF5-7E706499C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A8C85C-5447-443C-B7F1-FB5C527E8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53A8C85C-5447-443C-B7F1-FB5C527E8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AtOnc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aseline="0" dirty="0" smtClean="0">
                <a:solidFill>
                  <a:srgbClr val="0070C0"/>
                </a:solidFill>
                <a:latin typeface="ＭＳ Ｐゴシック" pitchFamily="50" charset="-128"/>
                <a:ea typeface="ＭＳ Ｐゴシック" pitchFamily="50" charset="-128"/>
              </a:rPr>
              <a:t>エネルギー資源の分類②</a:t>
            </a:r>
            <a:endParaRPr kumimoji="1" lang="ja-JP" altLang="en-US" baseline="0" dirty="0">
              <a:solidFill>
                <a:srgbClr val="0070C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892480" cy="5064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6C95230-82C5-4E04-A0C0-05FD552FD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B6C95230-82C5-4E04-A0C0-05FD552FD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473CCC-5DE5-4B4A-890A-9CC1B1A385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DA473CCC-5DE5-4B4A-890A-9CC1B1A385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EF6C1F-434B-4E05-908C-E80776FD5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A8EF6C1F-434B-4E05-908C-E80776FD5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230A8FE-F97E-406D-A62B-91DAC244A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6230A8FE-F97E-406D-A62B-91DAC244A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F7C56A-3A6B-4A32-B993-AAFABD6DB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dgm id="{0FF7C56A-3A6B-4A32-B993-AAFABD6DB5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5696BBC-9171-47FE-B193-61C13B42D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15696BBC-9171-47FE-B193-61C13B42D6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3F8849-0A20-4355-9714-62E9D9D3E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263F8849-0A20-4355-9714-62E9D9D3EC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B66578-042E-49A5-9BD5-49BA3BBCD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graphicEl>
                                              <a:dgm id="{BBB66578-042E-49A5-9BD5-49BA3BBCD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0F34DC-6CDB-4EE5-9ED8-5B0335C407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0E0F34DC-6CDB-4EE5-9ED8-5B0335C407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2830925-C908-48CC-8D7E-F83516BD00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B2830925-C908-48CC-8D7E-F83516BD00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28EAFA-3F87-4C1E-B01E-B37A7E24C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9228EAFA-3F87-4C1E-B01E-B37A7E24C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E5155C-5F61-4E5F-8064-D11DB76F45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51E5155C-5F61-4E5F-8064-D11DB76F45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1EABC9-F13E-405C-B00A-983AD56E0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graphicEl>
                                              <a:dgm id="{911EABC9-F13E-405C-B00A-983AD56E04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B5E98CB-6A3C-499F-BF0C-555C97F2E7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DB5E98CB-6A3C-499F-BF0C-555C97F2E7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DB946D-4081-4671-A624-6944CEAE6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ECDB946D-4081-4671-A624-6944CEAE6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0237CD-F7C5-4FF1-9C9B-CD43C81CB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graphicEl>
                                              <a:dgm id="{030237CD-F7C5-4FF1-9C9B-CD43C81CB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11553</TotalTime>
  <Words>112</Words>
  <Application>Microsoft Office PowerPoint</Application>
  <PresentationFormat>画面に合わせる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HG丸ｺﾞｼｯｸM-PRO</vt:lpstr>
      <vt:lpstr>ＭＳ Ｐゴシック</vt:lpstr>
      <vt:lpstr>Arial</vt:lpstr>
      <vt:lpstr>Calibri</vt:lpstr>
      <vt:lpstr>Impact</vt:lpstr>
      <vt:lpstr>Wingdings</vt:lpstr>
      <vt:lpstr>テーマ1</vt:lpstr>
      <vt:lpstr>エネルギー資源</vt:lpstr>
      <vt:lpstr>エネルギー資源</vt:lpstr>
      <vt:lpstr>エネルギー資源の分類①</vt:lpstr>
      <vt:lpstr>エネルギー資源の分類②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環境工学基礎</dc:title>
  <dc:creator>jy239</dc:creator>
  <cp:lastModifiedBy>あいうえお</cp:lastModifiedBy>
  <cp:revision>2</cp:revision>
  <cp:lastPrinted>2014-02-17T07:00:35Z</cp:lastPrinted>
  <dcterms:created xsi:type="dcterms:W3CDTF">2013-06-18T03:18:10Z</dcterms:created>
  <dcterms:modified xsi:type="dcterms:W3CDTF">2014-03-26T04:21:17Z</dcterms:modified>
</cp:coreProperties>
</file>