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330" r:id="rId5"/>
    <p:sldId id="317" r:id="rId6"/>
    <p:sldId id="321" r:id="rId7"/>
    <p:sldId id="322" r:id="rId8"/>
    <p:sldId id="323" r:id="rId9"/>
    <p:sldId id="324" r:id="rId10"/>
    <p:sldId id="331" r:id="rId11"/>
    <p:sldId id="325" r:id="rId12"/>
    <p:sldId id="332" r:id="rId13"/>
    <p:sldId id="326" r:id="rId14"/>
    <p:sldId id="327" r:id="rId15"/>
    <p:sldId id="329" r:id="rId16"/>
    <p:sldId id="328" r:id="rId17"/>
    <p:sldId id="307" r:id="rId18"/>
    <p:sldId id="314" r:id="rId19"/>
    <p:sldId id="315" r:id="rId20"/>
    <p:sldId id="316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33"/>
    <a:srgbClr val="FF0000"/>
    <a:srgbClr val="FFFFCC"/>
    <a:srgbClr val="00B050"/>
    <a:srgbClr val="FF9900"/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3" d="100"/>
          <a:sy n="113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11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94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88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4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5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47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1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29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8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5106-D589-4D06-A668-6FB569704607}" type="datetimeFigureOut">
              <a:rPr kumimoji="1" lang="ja-JP" altLang="en-US" smtClean="0"/>
              <a:t>2018/3/2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E6E7-D2B8-4AB0-81A1-AC967D93B5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0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slide" Target="slide1.xml"/><Relationship Id="rId11" Type="http://schemas.openxmlformats.org/officeDocument/2006/relationships/slide" Target="slide20.xml"/><Relationship Id="rId5" Type="http://schemas.openxmlformats.org/officeDocument/2006/relationships/image" Target="../media/image2.png"/><Relationship Id="rId10" Type="http://schemas.openxmlformats.org/officeDocument/2006/relationships/slide" Target="slide19.xml"/><Relationship Id="rId4" Type="http://schemas.openxmlformats.org/officeDocument/2006/relationships/image" Target="../media/image1.png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.xml"/><Relationship Id="rId7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/>
          <p:cNvSpPr txBox="1"/>
          <p:nvPr/>
        </p:nvSpPr>
        <p:spPr>
          <a:xfrm>
            <a:off x="467544" y="5805264"/>
            <a:ext cx="644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等角図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と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三面図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の向きは、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95536" y="6232425"/>
            <a:ext cx="64468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赤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ja-JP" altLang="en-US" sz="2800" dirty="0" smtClean="0">
                <a:solidFill>
                  <a:srgbClr val="007033"/>
                </a:solidFill>
                <a:latin typeface="+mn-ea"/>
              </a:rPr>
              <a:t>緑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lang="ja-JP" altLang="en-US" sz="2800" dirty="0">
                <a:solidFill>
                  <a:srgbClr val="0070C0"/>
                </a:solidFill>
                <a:latin typeface="+mn-ea"/>
              </a:rPr>
              <a:t>青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の各矢印で対応します。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図の考え方</a:t>
            </a:r>
            <a:endParaRPr kumimoji="1" lang="ja-JP" altLang="en-US" sz="3600" b="1" dirty="0"/>
          </a:p>
        </p:txBody>
      </p: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グループ化 90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92" name="直線コネクタ 9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平行四辺形 104"/>
          <p:cNvSpPr/>
          <p:nvPr/>
        </p:nvSpPr>
        <p:spPr>
          <a:xfrm rot="8998947" flipV="1">
            <a:off x="6143148" y="1490296"/>
            <a:ext cx="1326764" cy="761993"/>
          </a:xfrm>
          <a:prstGeom prst="parallelogram">
            <a:avLst>
              <a:gd name="adj" fmla="val 54835"/>
            </a:avLst>
          </a:prstGeom>
          <a:solidFill>
            <a:srgbClr val="0070C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0" name="直線コネクタ 119"/>
          <p:cNvCxnSpPr/>
          <p:nvPr/>
        </p:nvCxnSpPr>
        <p:spPr>
          <a:xfrm>
            <a:off x="3853851" y="13642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平行四辺形 154"/>
          <p:cNvSpPr/>
          <p:nvPr/>
        </p:nvSpPr>
        <p:spPr>
          <a:xfrm rot="1831728" flipH="1">
            <a:off x="5274892" y="1993610"/>
            <a:ext cx="1779020" cy="499574"/>
          </a:xfrm>
          <a:prstGeom prst="parallelogram">
            <a:avLst>
              <a:gd name="adj" fmla="val 57904"/>
            </a:avLst>
          </a:prstGeom>
          <a:solidFill>
            <a:srgbClr val="00B05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平行四辺形 155"/>
          <p:cNvSpPr/>
          <p:nvPr/>
        </p:nvSpPr>
        <p:spPr>
          <a:xfrm rot="19768272">
            <a:off x="6587526" y="2171570"/>
            <a:ext cx="1244796" cy="511493"/>
          </a:xfrm>
          <a:prstGeom prst="parallelogram">
            <a:avLst>
              <a:gd name="adj" fmla="val 60896"/>
            </a:avLst>
          </a:prstGeom>
          <a:solidFill>
            <a:srgbClr val="FF000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二等辺三角形 200"/>
          <p:cNvSpPr/>
          <p:nvPr/>
        </p:nvSpPr>
        <p:spPr>
          <a:xfrm rot="1721684">
            <a:off x="5861607" y="1218995"/>
            <a:ext cx="386490" cy="312660"/>
          </a:xfrm>
          <a:prstGeom prst="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平行四辺形 207"/>
          <p:cNvSpPr/>
          <p:nvPr/>
        </p:nvSpPr>
        <p:spPr>
          <a:xfrm rot="8998947" flipV="1">
            <a:off x="5615751" y="1392335"/>
            <a:ext cx="644500" cy="506607"/>
          </a:xfrm>
          <a:prstGeom prst="parallelogram">
            <a:avLst>
              <a:gd name="adj" fmla="val 61465"/>
            </a:avLst>
          </a:prstGeom>
          <a:solidFill>
            <a:srgbClr val="0070C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平行四辺形 210"/>
          <p:cNvSpPr/>
          <p:nvPr/>
        </p:nvSpPr>
        <p:spPr>
          <a:xfrm flipH="1">
            <a:off x="1916858" y="4698998"/>
            <a:ext cx="1702091" cy="668469"/>
          </a:xfrm>
          <a:prstGeom prst="parallelogram">
            <a:avLst>
              <a:gd name="adj" fmla="val 0"/>
            </a:avLst>
          </a:prstGeom>
          <a:solidFill>
            <a:srgbClr val="00B05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二等辺三角形 208"/>
          <p:cNvSpPr/>
          <p:nvPr/>
        </p:nvSpPr>
        <p:spPr>
          <a:xfrm rot="19898928">
            <a:off x="6394523" y="1225162"/>
            <a:ext cx="386490" cy="312660"/>
          </a:xfrm>
          <a:prstGeom prst="triangle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ローチャート : 記憶データ 63"/>
          <p:cNvSpPr/>
          <p:nvPr/>
        </p:nvSpPr>
        <p:spPr>
          <a:xfrm rot="16200000">
            <a:off x="6139403" y="1333275"/>
            <a:ext cx="348095" cy="312184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3052 h 10000"/>
              <a:gd name="connsiteX6" fmla="*/ 1667 w 10000"/>
              <a:gd name="connsiteY6" fmla="*/ 0 h 10000"/>
              <a:gd name="connsiteX0" fmla="*/ 1690 w 10023"/>
              <a:gd name="connsiteY0" fmla="*/ 0 h 10169"/>
              <a:gd name="connsiteX1" fmla="*/ 10023 w 10023"/>
              <a:gd name="connsiteY1" fmla="*/ 0 h 10169"/>
              <a:gd name="connsiteX2" fmla="*/ 8356 w 10023"/>
              <a:gd name="connsiteY2" fmla="*/ 5000 h 10169"/>
              <a:gd name="connsiteX3" fmla="*/ 10023 w 10023"/>
              <a:gd name="connsiteY3" fmla="*/ 10000 h 10169"/>
              <a:gd name="connsiteX4" fmla="*/ 1067 w 10023"/>
              <a:gd name="connsiteY4" fmla="*/ 10169 h 10169"/>
              <a:gd name="connsiteX5" fmla="*/ 23 w 10023"/>
              <a:gd name="connsiteY5" fmla="*/ 3052 h 10169"/>
              <a:gd name="connsiteX6" fmla="*/ 1690 w 10023"/>
              <a:gd name="connsiteY6" fmla="*/ 0 h 10169"/>
              <a:gd name="connsiteX0" fmla="*/ 872 w 10011"/>
              <a:gd name="connsiteY0" fmla="*/ 254 h 10169"/>
              <a:gd name="connsiteX1" fmla="*/ 10011 w 10011"/>
              <a:gd name="connsiteY1" fmla="*/ 0 h 10169"/>
              <a:gd name="connsiteX2" fmla="*/ 8344 w 10011"/>
              <a:gd name="connsiteY2" fmla="*/ 5000 h 10169"/>
              <a:gd name="connsiteX3" fmla="*/ 10011 w 10011"/>
              <a:gd name="connsiteY3" fmla="*/ 10000 h 10169"/>
              <a:gd name="connsiteX4" fmla="*/ 1055 w 10011"/>
              <a:gd name="connsiteY4" fmla="*/ 10169 h 10169"/>
              <a:gd name="connsiteX5" fmla="*/ 11 w 10011"/>
              <a:gd name="connsiteY5" fmla="*/ 3052 h 10169"/>
              <a:gd name="connsiteX6" fmla="*/ 872 w 10011"/>
              <a:gd name="connsiteY6" fmla="*/ 254 h 10169"/>
              <a:gd name="connsiteX0" fmla="*/ 1012 w 10151"/>
              <a:gd name="connsiteY0" fmla="*/ 254 h 10169"/>
              <a:gd name="connsiteX1" fmla="*/ 10151 w 10151"/>
              <a:gd name="connsiteY1" fmla="*/ 0 h 10169"/>
              <a:gd name="connsiteX2" fmla="*/ 8484 w 10151"/>
              <a:gd name="connsiteY2" fmla="*/ 5000 h 10169"/>
              <a:gd name="connsiteX3" fmla="*/ 10151 w 10151"/>
              <a:gd name="connsiteY3" fmla="*/ 10000 h 10169"/>
              <a:gd name="connsiteX4" fmla="*/ 1195 w 10151"/>
              <a:gd name="connsiteY4" fmla="*/ 10169 h 10169"/>
              <a:gd name="connsiteX5" fmla="*/ 4 w 10151"/>
              <a:gd name="connsiteY5" fmla="*/ 4746 h 10169"/>
              <a:gd name="connsiteX6" fmla="*/ 1012 w 10151"/>
              <a:gd name="connsiteY6" fmla="*/ 254 h 10169"/>
              <a:gd name="connsiteX0" fmla="*/ 1023 w 10162"/>
              <a:gd name="connsiteY0" fmla="*/ 254 h 10254"/>
              <a:gd name="connsiteX1" fmla="*/ 10162 w 10162"/>
              <a:gd name="connsiteY1" fmla="*/ 0 h 10254"/>
              <a:gd name="connsiteX2" fmla="*/ 8495 w 10162"/>
              <a:gd name="connsiteY2" fmla="*/ 5000 h 10254"/>
              <a:gd name="connsiteX3" fmla="*/ 10162 w 10162"/>
              <a:gd name="connsiteY3" fmla="*/ 10000 h 10254"/>
              <a:gd name="connsiteX4" fmla="*/ 1462 w 10162"/>
              <a:gd name="connsiteY4" fmla="*/ 10254 h 10254"/>
              <a:gd name="connsiteX5" fmla="*/ 15 w 10162"/>
              <a:gd name="connsiteY5" fmla="*/ 4746 h 10254"/>
              <a:gd name="connsiteX6" fmla="*/ 1023 w 10162"/>
              <a:gd name="connsiteY6" fmla="*/ 254 h 10254"/>
              <a:gd name="connsiteX0" fmla="*/ 1023 w 10309"/>
              <a:gd name="connsiteY0" fmla="*/ 254 h 10593"/>
              <a:gd name="connsiteX1" fmla="*/ 10162 w 10309"/>
              <a:gd name="connsiteY1" fmla="*/ 0 h 10593"/>
              <a:gd name="connsiteX2" fmla="*/ 8495 w 10309"/>
              <a:gd name="connsiteY2" fmla="*/ 5000 h 10593"/>
              <a:gd name="connsiteX3" fmla="*/ 10309 w 10309"/>
              <a:gd name="connsiteY3" fmla="*/ 10593 h 10593"/>
              <a:gd name="connsiteX4" fmla="*/ 1462 w 10309"/>
              <a:gd name="connsiteY4" fmla="*/ 10254 h 10593"/>
              <a:gd name="connsiteX5" fmla="*/ 15 w 10309"/>
              <a:gd name="connsiteY5" fmla="*/ 4746 h 10593"/>
              <a:gd name="connsiteX6" fmla="*/ 1023 w 10309"/>
              <a:gd name="connsiteY6" fmla="*/ 254 h 10593"/>
              <a:gd name="connsiteX0" fmla="*/ 1023 w 10309"/>
              <a:gd name="connsiteY0" fmla="*/ 254 h 10593"/>
              <a:gd name="connsiteX1" fmla="*/ 10162 w 10309"/>
              <a:gd name="connsiteY1" fmla="*/ 0 h 10593"/>
              <a:gd name="connsiteX2" fmla="*/ 9228 w 10309"/>
              <a:gd name="connsiteY2" fmla="*/ 5169 h 10593"/>
              <a:gd name="connsiteX3" fmla="*/ 10309 w 10309"/>
              <a:gd name="connsiteY3" fmla="*/ 10593 h 10593"/>
              <a:gd name="connsiteX4" fmla="*/ 1462 w 10309"/>
              <a:gd name="connsiteY4" fmla="*/ 10254 h 10593"/>
              <a:gd name="connsiteX5" fmla="*/ 15 w 10309"/>
              <a:gd name="connsiteY5" fmla="*/ 4746 h 10593"/>
              <a:gd name="connsiteX6" fmla="*/ 1023 w 10309"/>
              <a:gd name="connsiteY6" fmla="*/ 254 h 10593"/>
              <a:gd name="connsiteX0" fmla="*/ 1023 w 10565"/>
              <a:gd name="connsiteY0" fmla="*/ 254 h 10508"/>
              <a:gd name="connsiteX1" fmla="*/ 10162 w 10565"/>
              <a:gd name="connsiteY1" fmla="*/ 0 h 10508"/>
              <a:gd name="connsiteX2" fmla="*/ 9228 w 10565"/>
              <a:gd name="connsiteY2" fmla="*/ 5169 h 10508"/>
              <a:gd name="connsiteX3" fmla="*/ 10565 w 10565"/>
              <a:gd name="connsiteY3" fmla="*/ 10508 h 10508"/>
              <a:gd name="connsiteX4" fmla="*/ 1462 w 10565"/>
              <a:gd name="connsiteY4" fmla="*/ 10254 h 10508"/>
              <a:gd name="connsiteX5" fmla="*/ 15 w 10565"/>
              <a:gd name="connsiteY5" fmla="*/ 4746 h 10508"/>
              <a:gd name="connsiteX6" fmla="*/ 1023 w 10565"/>
              <a:gd name="connsiteY6" fmla="*/ 254 h 10508"/>
              <a:gd name="connsiteX0" fmla="*/ 1023 w 10565"/>
              <a:gd name="connsiteY0" fmla="*/ 0 h 10254"/>
              <a:gd name="connsiteX1" fmla="*/ 9869 w 10565"/>
              <a:gd name="connsiteY1" fmla="*/ 0 h 10254"/>
              <a:gd name="connsiteX2" fmla="*/ 9228 w 10565"/>
              <a:gd name="connsiteY2" fmla="*/ 4915 h 10254"/>
              <a:gd name="connsiteX3" fmla="*/ 10565 w 10565"/>
              <a:gd name="connsiteY3" fmla="*/ 10254 h 10254"/>
              <a:gd name="connsiteX4" fmla="*/ 1462 w 10565"/>
              <a:gd name="connsiteY4" fmla="*/ 10000 h 10254"/>
              <a:gd name="connsiteX5" fmla="*/ 15 w 10565"/>
              <a:gd name="connsiteY5" fmla="*/ 4492 h 10254"/>
              <a:gd name="connsiteX6" fmla="*/ 1023 w 10565"/>
              <a:gd name="connsiteY6" fmla="*/ 0 h 10254"/>
              <a:gd name="connsiteX0" fmla="*/ 1023 w 10565"/>
              <a:gd name="connsiteY0" fmla="*/ 0 h 10254"/>
              <a:gd name="connsiteX1" fmla="*/ 9869 w 10565"/>
              <a:gd name="connsiteY1" fmla="*/ 0 h 10254"/>
              <a:gd name="connsiteX2" fmla="*/ 9375 w 10565"/>
              <a:gd name="connsiteY2" fmla="*/ 5423 h 10254"/>
              <a:gd name="connsiteX3" fmla="*/ 10565 w 10565"/>
              <a:gd name="connsiteY3" fmla="*/ 10254 h 10254"/>
              <a:gd name="connsiteX4" fmla="*/ 1462 w 10565"/>
              <a:gd name="connsiteY4" fmla="*/ 10000 h 10254"/>
              <a:gd name="connsiteX5" fmla="*/ 15 w 10565"/>
              <a:gd name="connsiteY5" fmla="*/ 4492 h 10254"/>
              <a:gd name="connsiteX6" fmla="*/ 1023 w 10565"/>
              <a:gd name="connsiteY6" fmla="*/ 0 h 10254"/>
              <a:gd name="connsiteX0" fmla="*/ 1023 w 10565"/>
              <a:gd name="connsiteY0" fmla="*/ 0 h 10254"/>
              <a:gd name="connsiteX1" fmla="*/ 9869 w 10565"/>
              <a:gd name="connsiteY1" fmla="*/ 0 h 10254"/>
              <a:gd name="connsiteX2" fmla="*/ 9375 w 10565"/>
              <a:gd name="connsiteY2" fmla="*/ 5423 h 10254"/>
              <a:gd name="connsiteX3" fmla="*/ 10565 w 10565"/>
              <a:gd name="connsiteY3" fmla="*/ 10254 h 10254"/>
              <a:gd name="connsiteX4" fmla="*/ 1462 w 10565"/>
              <a:gd name="connsiteY4" fmla="*/ 10000 h 10254"/>
              <a:gd name="connsiteX5" fmla="*/ 15 w 10565"/>
              <a:gd name="connsiteY5" fmla="*/ 4492 h 10254"/>
              <a:gd name="connsiteX6" fmla="*/ 1023 w 10565"/>
              <a:gd name="connsiteY6" fmla="*/ 0 h 10254"/>
              <a:gd name="connsiteX0" fmla="*/ 869 w 10594"/>
              <a:gd name="connsiteY0" fmla="*/ 0 h 10423"/>
              <a:gd name="connsiteX1" fmla="*/ 9898 w 10594"/>
              <a:gd name="connsiteY1" fmla="*/ 169 h 10423"/>
              <a:gd name="connsiteX2" fmla="*/ 9404 w 10594"/>
              <a:gd name="connsiteY2" fmla="*/ 5592 h 10423"/>
              <a:gd name="connsiteX3" fmla="*/ 10594 w 10594"/>
              <a:gd name="connsiteY3" fmla="*/ 10423 h 10423"/>
              <a:gd name="connsiteX4" fmla="*/ 1491 w 10594"/>
              <a:gd name="connsiteY4" fmla="*/ 10169 h 10423"/>
              <a:gd name="connsiteX5" fmla="*/ 44 w 10594"/>
              <a:gd name="connsiteY5" fmla="*/ 4661 h 10423"/>
              <a:gd name="connsiteX6" fmla="*/ 869 w 10594"/>
              <a:gd name="connsiteY6" fmla="*/ 0 h 10423"/>
              <a:gd name="connsiteX0" fmla="*/ 869 w 10594"/>
              <a:gd name="connsiteY0" fmla="*/ 0 h 10423"/>
              <a:gd name="connsiteX1" fmla="*/ 9898 w 10594"/>
              <a:gd name="connsiteY1" fmla="*/ 169 h 10423"/>
              <a:gd name="connsiteX2" fmla="*/ 8882 w 10594"/>
              <a:gd name="connsiteY2" fmla="*/ 5674 h 10423"/>
              <a:gd name="connsiteX3" fmla="*/ 10594 w 10594"/>
              <a:gd name="connsiteY3" fmla="*/ 10423 h 10423"/>
              <a:gd name="connsiteX4" fmla="*/ 1491 w 10594"/>
              <a:gd name="connsiteY4" fmla="*/ 10169 h 10423"/>
              <a:gd name="connsiteX5" fmla="*/ 44 w 10594"/>
              <a:gd name="connsiteY5" fmla="*/ 4661 h 10423"/>
              <a:gd name="connsiteX6" fmla="*/ 869 w 10594"/>
              <a:gd name="connsiteY6" fmla="*/ 0 h 10423"/>
              <a:gd name="connsiteX0" fmla="*/ 869 w 11713"/>
              <a:gd name="connsiteY0" fmla="*/ 0 h 10423"/>
              <a:gd name="connsiteX1" fmla="*/ 9898 w 11713"/>
              <a:gd name="connsiteY1" fmla="*/ 169 h 10423"/>
              <a:gd name="connsiteX2" fmla="*/ 8882 w 11713"/>
              <a:gd name="connsiteY2" fmla="*/ 5674 h 10423"/>
              <a:gd name="connsiteX3" fmla="*/ 11713 w 11713"/>
              <a:gd name="connsiteY3" fmla="*/ 10423 h 10423"/>
              <a:gd name="connsiteX4" fmla="*/ 1491 w 11713"/>
              <a:gd name="connsiteY4" fmla="*/ 10169 h 10423"/>
              <a:gd name="connsiteX5" fmla="*/ 44 w 11713"/>
              <a:gd name="connsiteY5" fmla="*/ 4661 h 10423"/>
              <a:gd name="connsiteX6" fmla="*/ 869 w 11713"/>
              <a:gd name="connsiteY6" fmla="*/ 0 h 10423"/>
              <a:gd name="connsiteX0" fmla="*/ 869 w 10301"/>
              <a:gd name="connsiteY0" fmla="*/ 0 h 10423"/>
              <a:gd name="connsiteX1" fmla="*/ 9898 w 10301"/>
              <a:gd name="connsiteY1" fmla="*/ 169 h 10423"/>
              <a:gd name="connsiteX2" fmla="*/ 8882 w 10301"/>
              <a:gd name="connsiteY2" fmla="*/ 5674 h 10423"/>
              <a:gd name="connsiteX3" fmla="*/ 10301 w 10301"/>
              <a:gd name="connsiteY3" fmla="*/ 10423 h 10423"/>
              <a:gd name="connsiteX4" fmla="*/ 1491 w 10301"/>
              <a:gd name="connsiteY4" fmla="*/ 10169 h 10423"/>
              <a:gd name="connsiteX5" fmla="*/ 44 w 10301"/>
              <a:gd name="connsiteY5" fmla="*/ 4661 h 10423"/>
              <a:gd name="connsiteX6" fmla="*/ 869 w 10301"/>
              <a:gd name="connsiteY6" fmla="*/ 0 h 10423"/>
              <a:gd name="connsiteX0" fmla="*/ 1328 w 10760"/>
              <a:gd name="connsiteY0" fmla="*/ 0 h 10423"/>
              <a:gd name="connsiteX1" fmla="*/ 10357 w 10760"/>
              <a:gd name="connsiteY1" fmla="*/ 169 h 10423"/>
              <a:gd name="connsiteX2" fmla="*/ 9341 w 10760"/>
              <a:gd name="connsiteY2" fmla="*/ 5674 h 10423"/>
              <a:gd name="connsiteX3" fmla="*/ 10760 w 10760"/>
              <a:gd name="connsiteY3" fmla="*/ 10423 h 10423"/>
              <a:gd name="connsiteX4" fmla="*/ 1950 w 10760"/>
              <a:gd name="connsiteY4" fmla="*/ 10169 h 10423"/>
              <a:gd name="connsiteX5" fmla="*/ 13 w 10760"/>
              <a:gd name="connsiteY5" fmla="*/ 4880 h 10423"/>
              <a:gd name="connsiteX6" fmla="*/ 1328 w 10760"/>
              <a:gd name="connsiteY6" fmla="*/ 0 h 10423"/>
              <a:gd name="connsiteX0" fmla="*/ 2597 w 10755"/>
              <a:gd name="connsiteY0" fmla="*/ 0 h 10642"/>
              <a:gd name="connsiteX1" fmla="*/ 10352 w 10755"/>
              <a:gd name="connsiteY1" fmla="*/ 388 h 10642"/>
              <a:gd name="connsiteX2" fmla="*/ 9336 w 10755"/>
              <a:gd name="connsiteY2" fmla="*/ 5893 h 10642"/>
              <a:gd name="connsiteX3" fmla="*/ 10755 w 10755"/>
              <a:gd name="connsiteY3" fmla="*/ 10642 h 10642"/>
              <a:gd name="connsiteX4" fmla="*/ 1945 w 10755"/>
              <a:gd name="connsiteY4" fmla="*/ 10388 h 10642"/>
              <a:gd name="connsiteX5" fmla="*/ 8 w 10755"/>
              <a:gd name="connsiteY5" fmla="*/ 5099 h 10642"/>
              <a:gd name="connsiteX6" fmla="*/ 2597 w 10755"/>
              <a:gd name="connsiteY6" fmla="*/ 0 h 10642"/>
              <a:gd name="connsiteX0" fmla="*/ 2597 w 10755"/>
              <a:gd name="connsiteY0" fmla="*/ 50 h 10692"/>
              <a:gd name="connsiteX1" fmla="*/ 10744 w 10755"/>
              <a:gd name="connsiteY1" fmla="*/ 0 h 10692"/>
              <a:gd name="connsiteX2" fmla="*/ 9336 w 10755"/>
              <a:gd name="connsiteY2" fmla="*/ 5943 h 10692"/>
              <a:gd name="connsiteX3" fmla="*/ 10755 w 10755"/>
              <a:gd name="connsiteY3" fmla="*/ 10692 h 10692"/>
              <a:gd name="connsiteX4" fmla="*/ 1945 w 10755"/>
              <a:gd name="connsiteY4" fmla="*/ 10438 h 10692"/>
              <a:gd name="connsiteX5" fmla="*/ 8 w 10755"/>
              <a:gd name="connsiteY5" fmla="*/ 5149 h 10692"/>
              <a:gd name="connsiteX6" fmla="*/ 2597 w 10755"/>
              <a:gd name="connsiteY6" fmla="*/ 50 h 10692"/>
              <a:gd name="connsiteX0" fmla="*/ 2590 w 10748"/>
              <a:gd name="connsiteY0" fmla="*/ 50 h 10766"/>
              <a:gd name="connsiteX1" fmla="*/ 10737 w 10748"/>
              <a:gd name="connsiteY1" fmla="*/ 0 h 10766"/>
              <a:gd name="connsiteX2" fmla="*/ 9329 w 10748"/>
              <a:gd name="connsiteY2" fmla="*/ 5943 h 10766"/>
              <a:gd name="connsiteX3" fmla="*/ 10748 w 10748"/>
              <a:gd name="connsiteY3" fmla="*/ 10692 h 10766"/>
              <a:gd name="connsiteX4" fmla="*/ 2624 w 10748"/>
              <a:gd name="connsiteY4" fmla="*/ 10766 h 10766"/>
              <a:gd name="connsiteX5" fmla="*/ 1 w 10748"/>
              <a:gd name="connsiteY5" fmla="*/ 5149 h 10766"/>
              <a:gd name="connsiteX6" fmla="*/ 2590 w 10748"/>
              <a:gd name="connsiteY6" fmla="*/ 50 h 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8" h="10766">
                <a:moveTo>
                  <a:pt x="2590" y="50"/>
                </a:moveTo>
                <a:lnTo>
                  <a:pt x="10737" y="0"/>
                </a:lnTo>
                <a:cubicBezTo>
                  <a:pt x="9816" y="0"/>
                  <a:pt x="9327" y="4161"/>
                  <a:pt x="9329" y="5943"/>
                </a:cubicBezTo>
                <a:cubicBezTo>
                  <a:pt x="9331" y="7725"/>
                  <a:pt x="9827" y="10692"/>
                  <a:pt x="10748" y="10692"/>
                </a:cubicBezTo>
                <a:lnTo>
                  <a:pt x="2624" y="10766"/>
                </a:lnTo>
                <a:cubicBezTo>
                  <a:pt x="1703" y="10766"/>
                  <a:pt x="7" y="6935"/>
                  <a:pt x="1" y="5149"/>
                </a:cubicBezTo>
                <a:cubicBezTo>
                  <a:pt x="-5" y="3363"/>
                  <a:pt x="1669" y="50"/>
                  <a:pt x="2590" y="50"/>
                </a:cubicBez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9" name="グループ化 38"/>
          <p:cNvGrpSpPr/>
          <p:nvPr/>
        </p:nvGrpSpPr>
        <p:grpSpPr>
          <a:xfrm>
            <a:off x="5488435" y="1105694"/>
            <a:ext cx="2139215" cy="1839957"/>
            <a:chOff x="5485260" y="1103959"/>
            <a:chExt cx="2139215" cy="1839957"/>
          </a:xfrm>
        </p:grpSpPr>
        <p:cxnSp>
          <p:nvCxnSpPr>
            <p:cNvPr id="186" name="直線コネクタ 185"/>
            <p:cNvCxnSpPr/>
            <p:nvPr/>
          </p:nvCxnSpPr>
          <p:spPr>
            <a:xfrm flipV="1">
              <a:off x="6804176" y="2454946"/>
              <a:ext cx="817716" cy="4823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flipV="1">
              <a:off x="6803780" y="1859968"/>
              <a:ext cx="820695" cy="4796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>
              <a:off x="7610918" y="1867387"/>
              <a:ext cx="732" cy="6047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>
              <a:off x="5493757" y="1570239"/>
              <a:ext cx="1330116" cy="764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円/楕円 187"/>
            <p:cNvSpPr/>
            <p:nvPr/>
          </p:nvSpPr>
          <p:spPr>
            <a:xfrm>
              <a:off x="6140826" y="1164409"/>
              <a:ext cx="339157" cy="193538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1" name="直線コネクタ 190"/>
            <p:cNvCxnSpPr/>
            <p:nvPr/>
          </p:nvCxnSpPr>
          <p:spPr>
            <a:xfrm flipH="1">
              <a:off x="6811643" y="2328284"/>
              <a:ext cx="480" cy="6064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>
              <a:off x="6301387" y="1108647"/>
              <a:ext cx="1297770" cy="75928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>
              <a:off x="5500350" y="2161200"/>
              <a:ext cx="1319057" cy="7827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5498716" y="1567763"/>
              <a:ext cx="1634" cy="6206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6479041" y="1268222"/>
              <a:ext cx="160" cy="3081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弧 32"/>
            <p:cNvSpPr/>
            <p:nvPr/>
          </p:nvSpPr>
          <p:spPr>
            <a:xfrm>
              <a:off x="6136063" y="1388493"/>
              <a:ext cx="349407" cy="280999"/>
            </a:xfrm>
            <a:prstGeom prst="arc">
              <a:avLst>
                <a:gd name="adj1" fmla="val 689687"/>
                <a:gd name="adj2" fmla="val 10068832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6" name="直線コネクタ 195"/>
            <p:cNvCxnSpPr/>
            <p:nvPr/>
          </p:nvCxnSpPr>
          <p:spPr>
            <a:xfrm>
              <a:off x="6139124" y="1269632"/>
              <a:ext cx="2916" cy="3058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V="1">
              <a:off x="5485260" y="1103959"/>
              <a:ext cx="836317" cy="491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平行四辺形 211"/>
          <p:cNvSpPr/>
          <p:nvPr/>
        </p:nvSpPr>
        <p:spPr>
          <a:xfrm>
            <a:off x="5697893" y="4700798"/>
            <a:ext cx="1022815" cy="666669"/>
          </a:xfrm>
          <a:prstGeom prst="parallelogram">
            <a:avLst>
              <a:gd name="adj" fmla="val 0"/>
            </a:avLst>
          </a:prstGeom>
          <a:solidFill>
            <a:srgbClr val="FF000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平行四辺形 212"/>
          <p:cNvSpPr/>
          <p:nvPr/>
        </p:nvSpPr>
        <p:spPr>
          <a:xfrm rot="10800000" flipV="1">
            <a:off x="1916857" y="2055554"/>
            <a:ext cx="1697391" cy="981004"/>
          </a:xfrm>
          <a:prstGeom prst="parallelogram">
            <a:avLst>
              <a:gd name="adj" fmla="val 0"/>
            </a:avLst>
          </a:prstGeom>
          <a:solidFill>
            <a:srgbClr val="0070C0">
              <a:alpha val="50000"/>
            </a:srgb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平行四辺形 213"/>
          <p:cNvSpPr/>
          <p:nvPr/>
        </p:nvSpPr>
        <p:spPr>
          <a:xfrm flipH="1">
            <a:off x="2226688" y="4394048"/>
            <a:ext cx="340962" cy="292905"/>
          </a:xfrm>
          <a:prstGeom prst="parallelogram">
            <a:avLst>
              <a:gd name="adj" fmla="val 0"/>
            </a:avLst>
          </a:prstGeom>
          <a:solidFill>
            <a:schemeClr val="accent6">
              <a:lumMod val="50000"/>
              <a:alpha val="50000"/>
            </a:scheme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平行四辺形 214"/>
          <p:cNvSpPr/>
          <p:nvPr/>
        </p:nvSpPr>
        <p:spPr>
          <a:xfrm flipH="1">
            <a:off x="6031210" y="4387043"/>
            <a:ext cx="340962" cy="292905"/>
          </a:xfrm>
          <a:prstGeom prst="parallelogram">
            <a:avLst>
              <a:gd name="adj" fmla="val 0"/>
            </a:avLst>
          </a:prstGeom>
          <a:solidFill>
            <a:schemeClr val="accent6">
              <a:lumMod val="50000"/>
              <a:alpha val="50000"/>
            </a:scheme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3614247" y="1156991"/>
            <a:ext cx="3196872" cy="4229959"/>
            <a:chOff x="3614247" y="1156991"/>
            <a:chExt cx="3196872" cy="4229959"/>
          </a:xfrm>
        </p:grpSpPr>
        <p:cxnSp>
          <p:nvCxnSpPr>
            <p:cNvPr id="219" name="直線矢印コネクタ 218"/>
            <p:cNvCxnSpPr/>
            <p:nvPr/>
          </p:nvCxnSpPr>
          <p:spPr>
            <a:xfrm flipV="1">
              <a:off x="6811119" y="1156991"/>
              <a:ext cx="0" cy="183996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0" name="グループ化 219"/>
            <p:cNvGrpSpPr/>
            <p:nvPr/>
          </p:nvGrpSpPr>
          <p:grpSpPr>
            <a:xfrm>
              <a:off x="3614247" y="3582576"/>
              <a:ext cx="2084095" cy="1804374"/>
              <a:chOff x="3292713" y="3573016"/>
              <a:chExt cx="2084095" cy="1481948"/>
            </a:xfrm>
          </p:grpSpPr>
          <p:cxnSp>
            <p:nvCxnSpPr>
              <p:cNvPr id="221" name="直線矢印コネクタ 220"/>
              <p:cNvCxnSpPr/>
              <p:nvPr/>
            </p:nvCxnSpPr>
            <p:spPr>
              <a:xfrm flipV="1">
                <a:off x="3292713" y="3573016"/>
                <a:ext cx="0" cy="1481947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直線矢印コネクタ 221"/>
              <p:cNvCxnSpPr/>
              <p:nvPr/>
            </p:nvCxnSpPr>
            <p:spPr>
              <a:xfrm flipV="1">
                <a:off x="5376808" y="3573016"/>
                <a:ext cx="0" cy="1481948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グループ化 3"/>
          <p:cNvGrpSpPr/>
          <p:nvPr/>
        </p:nvGrpSpPr>
        <p:grpSpPr>
          <a:xfrm>
            <a:off x="3618628" y="1281632"/>
            <a:ext cx="4625780" cy="4098241"/>
            <a:chOff x="3618628" y="1281632"/>
            <a:chExt cx="4625780" cy="4098241"/>
          </a:xfrm>
        </p:grpSpPr>
        <p:cxnSp>
          <p:nvCxnSpPr>
            <p:cNvPr id="218" name="直線矢印コネクタ 217"/>
            <p:cNvCxnSpPr/>
            <p:nvPr/>
          </p:nvCxnSpPr>
          <p:spPr>
            <a:xfrm flipV="1">
              <a:off x="6823452" y="2127485"/>
              <a:ext cx="1420956" cy="8585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3" name="グループ化 222"/>
            <p:cNvGrpSpPr/>
            <p:nvPr/>
          </p:nvGrpSpPr>
          <p:grpSpPr>
            <a:xfrm>
              <a:off x="3618628" y="1281632"/>
              <a:ext cx="3928994" cy="4098241"/>
              <a:chOff x="3274033" y="1268760"/>
              <a:chExt cx="3928994" cy="4098241"/>
            </a:xfrm>
          </p:grpSpPr>
          <p:cxnSp>
            <p:nvCxnSpPr>
              <p:cNvPr id="224" name="直線矢印コネクタ 223"/>
              <p:cNvCxnSpPr/>
              <p:nvPr/>
            </p:nvCxnSpPr>
            <p:spPr>
              <a:xfrm flipV="1">
                <a:off x="5341122" y="5354597"/>
                <a:ext cx="1861905" cy="1240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74033" y="1268760"/>
                <a:ext cx="0" cy="178147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グループ化 6"/>
          <p:cNvGrpSpPr/>
          <p:nvPr/>
        </p:nvGrpSpPr>
        <p:grpSpPr>
          <a:xfrm>
            <a:off x="1389907" y="1886934"/>
            <a:ext cx="5429149" cy="3490455"/>
            <a:chOff x="1389907" y="1886934"/>
            <a:chExt cx="5429149" cy="3490455"/>
          </a:xfrm>
        </p:grpSpPr>
        <p:cxnSp>
          <p:nvCxnSpPr>
            <p:cNvPr id="217" name="直線矢印コネクタ 216"/>
            <p:cNvCxnSpPr/>
            <p:nvPr/>
          </p:nvCxnSpPr>
          <p:spPr>
            <a:xfrm flipH="1" flipV="1">
              <a:off x="4985691" y="1886934"/>
              <a:ext cx="1833365" cy="1087011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6" name="グループ化 225"/>
            <p:cNvGrpSpPr/>
            <p:nvPr/>
          </p:nvGrpSpPr>
          <p:grpSpPr>
            <a:xfrm>
              <a:off x="1389907" y="3055801"/>
              <a:ext cx="2230638" cy="2321588"/>
              <a:chOff x="1403648" y="3055802"/>
              <a:chExt cx="2230638" cy="2321588"/>
            </a:xfrm>
          </p:grpSpPr>
          <p:cxnSp>
            <p:nvCxnSpPr>
              <p:cNvPr id="227" name="直線矢印コネクタ 226"/>
              <p:cNvCxnSpPr/>
              <p:nvPr/>
            </p:nvCxnSpPr>
            <p:spPr>
              <a:xfrm flipH="1" flipV="1">
                <a:off x="1413446" y="5368402"/>
                <a:ext cx="2211041" cy="8988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03648" y="3055802"/>
                <a:ext cx="2230638" cy="0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グループ化 15"/>
          <p:cNvGrpSpPr/>
          <p:nvPr/>
        </p:nvGrpSpPr>
        <p:grpSpPr>
          <a:xfrm>
            <a:off x="1907704" y="2026631"/>
            <a:ext cx="4824537" cy="3340837"/>
            <a:chOff x="1907704" y="2026631"/>
            <a:chExt cx="4824537" cy="3340837"/>
          </a:xfrm>
        </p:grpSpPr>
        <p:sp>
          <p:nvSpPr>
            <p:cNvPr id="2" name="正方形/長方形 1"/>
            <p:cNvSpPr/>
            <p:nvPr/>
          </p:nvSpPr>
          <p:spPr>
            <a:xfrm>
              <a:off x="1907704" y="4698999"/>
              <a:ext cx="1706545" cy="668469"/>
            </a:xfrm>
            <a:prstGeom prst="rect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正方形/長方形 167"/>
            <p:cNvSpPr/>
            <p:nvPr/>
          </p:nvSpPr>
          <p:spPr>
            <a:xfrm>
              <a:off x="5688977" y="4698999"/>
              <a:ext cx="1043264" cy="668469"/>
            </a:xfrm>
            <a:prstGeom prst="rect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正方形/長方形 171"/>
            <p:cNvSpPr/>
            <p:nvPr/>
          </p:nvSpPr>
          <p:spPr>
            <a:xfrm>
              <a:off x="2226689" y="4394049"/>
              <a:ext cx="340962" cy="306749"/>
            </a:xfrm>
            <a:prstGeom prst="rect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正方形/長方形 172"/>
            <p:cNvSpPr/>
            <p:nvPr/>
          </p:nvSpPr>
          <p:spPr>
            <a:xfrm>
              <a:off x="6041175" y="4382254"/>
              <a:ext cx="340962" cy="306749"/>
            </a:xfrm>
            <a:prstGeom prst="rect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912158" y="2026631"/>
              <a:ext cx="1706545" cy="1009927"/>
            </a:xfrm>
            <a:prstGeom prst="rect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244771" y="2401739"/>
              <a:ext cx="295230" cy="284311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3" name="テキスト ボックス 122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33" name="テキスト ボックス 13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81" name="テキスト ボックス 180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82" name="テキスト ボックス 181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90" name="テキスト ボックス 189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198" name="テキスト ボックス 197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199" name="テキスト ボックス 198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72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106" grpId="0" animBg="1"/>
      <p:bldP spid="10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線コネクタ 348"/>
          <p:cNvCxnSpPr/>
          <p:nvPr/>
        </p:nvCxnSpPr>
        <p:spPr>
          <a:xfrm>
            <a:off x="6804660" y="2004060"/>
            <a:ext cx="297180" cy="1752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6812166" y="1415326"/>
            <a:ext cx="826884" cy="480126"/>
            <a:chOff x="6812166" y="1415326"/>
            <a:chExt cx="826884" cy="480126"/>
          </a:xfrm>
        </p:grpSpPr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8" name="直線コネクタ 187"/>
          <p:cNvCxnSpPr/>
          <p:nvPr/>
        </p:nvCxnSpPr>
        <p:spPr>
          <a:xfrm>
            <a:off x="6836783" y="1704322"/>
            <a:ext cx="2209" cy="3452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6773382" y="1367209"/>
            <a:ext cx="935109" cy="526909"/>
            <a:chOff x="6773382" y="1367209"/>
            <a:chExt cx="935109" cy="526909"/>
          </a:xfrm>
        </p:grpSpPr>
        <p:grpSp>
          <p:nvGrpSpPr>
            <p:cNvPr id="275" name="グループ化 274"/>
            <p:cNvGrpSpPr/>
            <p:nvPr/>
          </p:nvGrpSpPr>
          <p:grpSpPr>
            <a:xfrm>
              <a:off x="6875829" y="1367209"/>
              <a:ext cx="832662" cy="526909"/>
              <a:chOff x="6875829" y="1367209"/>
              <a:chExt cx="832662" cy="526909"/>
            </a:xfrm>
          </p:grpSpPr>
          <p:sp>
            <p:nvSpPr>
              <p:cNvPr id="267" name="円弧 266"/>
              <p:cNvSpPr/>
              <p:nvPr/>
            </p:nvSpPr>
            <p:spPr>
              <a:xfrm rot="10556345" flipH="1" flipV="1">
                <a:off x="7387225" y="1367209"/>
                <a:ext cx="321266" cy="206355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円弧 269"/>
              <p:cNvSpPr/>
              <p:nvPr/>
            </p:nvSpPr>
            <p:spPr>
              <a:xfrm rot="10556345" flipH="1" flipV="1">
                <a:off x="6875829" y="1700926"/>
                <a:ext cx="308272" cy="193192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7" name="円弧 296"/>
            <p:cNvSpPr/>
            <p:nvPr/>
          </p:nvSpPr>
          <p:spPr>
            <a:xfrm rot="10800000" flipV="1">
              <a:off x="6773382" y="1531660"/>
              <a:ext cx="289996" cy="170639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弧 194"/>
            <p:cNvSpPr/>
            <p:nvPr/>
          </p:nvSpPr>
          <p:spPr>
            <a:xfrm rot="10800000" flipV="1">
              <a:off x="7022892" y="1381857"/>
              <a:ext cx="339858" cy="179487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80237" y="1508887"/>
            <a:ext cx="4373858" cy="3309384"/>
            <a:chOff x="2680237" y="1508887"/>
            <a:chExt cx="4373858" cy="3309384"/>
          </a:xfrm>
        </p:grpSpPr>
        <p:grpSp>
          <p:nvGrpSpPr>
            <p:cNvPr id="274" name="グループ化 273"/>
            <p:cNvGrpSpPr/>
            <p:nvPr/>
          </p:nvGrpSpPr>
          <p:grpSpPr>
            <a:xfrm>
              <a:off x="2931876" y="1508887"/>
              <a:ext cx="334772" cy="3309384"/>
              <a:chOff x="2233587" y="2168001"/>
              <a:chExt cx="334772" cy="3309384"/>
            </a:xfrm>
          </p:grpSpPr>
          <p:sp>
            <p:nvSpPr>
              <p:cNvPr id="250" name="円弧 249"/>
              <p:cNvSpPr/>
              <p:nvPr/>
            </p:nvSpPr>
            <p:spPr>
              <a:xfrm rot="10800000" flipV="1">
                <a:off x="2233587" y="5143861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7" name="円弧 256"/>
              <p:cNvSpPr/>
              <p:nvPr/>
            </p:nvSpPr>
            <p:spPr>
              <a:xfrm>
                <a:off x="2260885" y="2782359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円弧 259"/>
              <p:cNvSpPr/>
              <p:nvPr/>
            </p:nvSpPr>
            <p:spPr>
              <a:xfrm rot="10800000" flipV="1">
                <a:off x="2263559" y="2168001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0" name="円弧 279"/>
            <p:cNvSpPr/>
            <p:nvPr/>
          </p:nvSpPr>
          <p:spPr>
            <a:xfrm>
              <a:off x="6406038" y="4468389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1" name="円弧 280"/>
            <p:cNvSpPr/>
            <p:nvPr/>
          </p:nvSpPr>
          <p:spPr>
            <a:xfrm rot="16200000">
              <a:off x="2694599" y="173914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1" name="円弧 230"/>
            <p:cNvSpPr/>
            <p:nvPr/>
          </p:nvSpPr>
          <p:spPr>
            <a:xfrm>
              <a:off x="6749295" y="448474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2" name="円弧 231"/>
            <p:cNvSpPr/>
            <p:nvPr/>
          </p:nvSpPr>
          <p:spPr>
            <a:xfrm rot="16200000">
              <a:off x="2705568" y="205707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0" name="テキスト ボックス 199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6" name="テキスト ボックス 205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7" name="テキスト ボックス 206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11" name="テキスト ボックス 210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558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グループ化 239"/>
          <p:cNvGrpSpPr/>
          <p:nvPr/>
        </p:nvGrpSpPr>
        <p:grpSpPr>
          <a:xfrm>
            <a:off x="6915600" y="1436498"/>
            <a:ext cx="788736" cy="1118704"/>
            <a:chOff x="6915600" y="1436498"/>
            <a:chExt cx="788736" cy="1118704"/>
          </a:xfrm>
        </p:grpSpPr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6804660" y="1415326"/>
            <a:ext cx="834390" cy="763994"/>
            <a:chOff x="6804660" y="1415326"/>
            <a:chExt cx="834390" cy="763994"/>
          </a:xfrm>
        </p:grpSpPr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3064713" y="1758139"/>
            <a:ext cx="4004495" cy="3076282"/>
            <a:chOff x="3064713" y="1758139"/>
            <a:chExt cx="4004495" cy="3076282"/>
          </a:xfrm>
        </p:grpSpPr>
        <p:grpSp>
          <p:nvGrpSpPr>
            <p:cNvPr id="274" name="グループ化 273"/>
            <p:cNvGrpSpPr/>
            <p:nvPr/>
          </p:nvGrpSpPr>
          <p:grpSpPr>
            <a:xfrm>
              <a:off x="3264063" y="1909950"/>
              <a:ext cx="334598" cy="2890288"/>
              <a:chOff x="3223845" y="2121910"/>
              <a:chExt cx="334598" cy="2890288"/>
            </a:xfrm>
          </p:grpSpPr>
          <p:sp>
            <p:nvSpPr>
              <p:cNvPr id="256" name="円弧 255"/>
              <p:cNvSpPr/>
              <p:nvPr/>
            </p:nvSpPr>
            <p:spPr>
              <a:xfrm>
                <a:off x="3253643" y="4678674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9" name="円弧 258"/>
              <p:cNvSpPr/>
              <p:nvPr/>
            </p:nvSpPr>
            <p:spPr>
              <a:xfrm rot="10800000">
                <a:off x="3223845" y="2121910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80" name="円弧 279"/>
            <p:cNvSpPr/>
            <p:nvPr/>
          </p:nvSpPr>
          <p:spPr>
            <a:xfrm>
              <a:off x="6764408" y="450089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1" name="円弧 280"/>
            <p:cNvSpPr/>
            <p:nvPr/>
          </p:nvSpPr>
          <p:spPr>
            <a:xfrm rot="16200000">
              <a:off x="3090820" y="174377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5" name="円弧 194"/>
            <p:cNvSpPr/>
            <p:nvPr/>
          </p:nvSpPr>
          <p:spPr>
            <a:xfrm>
              <a:off x="6408899" y="450089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0" name="円弧 229"/>
            <p:cNvSpPr/>
            <p:nvPr/>
          </p:nvSpPr>
          <p:spPr>
            <a:xfrm rot="16200000">
              <a:off x="3079075" y="203459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7047061" y="1525739"/>
            <a:ext cx="558846" cy="390424"/>
            <a:chOff x="7047061" y="1525739"/>
            <a:chExt cx="558846" cy="390424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7284641" y="1525739"/>
              <a:ext cx="321266" cy="390424"/>
              <a:chOff x="5696612" y="1831714"/>
              <a:chExt cx="321266" cy="390424"/>
            </a:xfrm>
          </p:grpSpPr>
          <p:sp>
            <p:nvSpPr>
              <p:cNvPr id="271" name="円弧 270"/>
              <p:cNvSpPr/>
              <p:nvPr/>
            </p:nvSpPr>
            <p:spPr>
              <a:xfrm rot="10556345">
                <a:off x="5696612" y="2015783"/>
                <a:ext cx="321266" cy="206355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円弧 296"/>
              <p:cNvSpPr/>
              <p:nvPr/>
            </p:nvSpPr>
            <p:spPr>
              <a:xfrm rot="10800000" flipV="1">
                <a:off x="5728068" y="1831714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1" name="円弧 230"/>
            <p:cNvSpPr/>
            <p:nvPr/>
          </p:nvSpPr>
          <p:spPr>
            <a:xfrm rot="10800000" flipV="1">
              <a:off x="7047061" y="1677484"/>
              <a:ext cx="280429" cy="193648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0" name="テキスト ボックス 199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6" name="テキスト ボックス 205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7" name="テキスト ボックス 206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11" name="テキスト ボックス 210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21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 flipH="1">
            <a:off x="7700224" y="1689476"/>
            <a:ext cx="3597" cy="6409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2" name="円弧 371"/>
          <p:cNvSpPr/>
          <p:nvPr/>
        </p:nvSpPr>
        <p:spPr>
          <a:xfrm rot="408759">
            <a:off x="6915601" y="1436498"/>
            <a:ext cx="788735" cy="520040"/>
          </a:xfrm>
          <a:prstGeom prst="arc">
            <a:avLst>
              <a:gd name="adj1" fmla="val 19926964"/>
              <a:gd name="adj2" fmla="val 816703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円弧 340"/>
          <p:cNvSpPr/>
          <p:nvPr/>
        </p:nvSpPr>
        <p:spPr>
          <a:xfrm rot="408759">
            <a:off x="6915600" y="2035162"/>
            <a:ext cx="788735" cy="520040"/>
          </a:xfrm>
          <a:prstGeom prst="arc">
            <a:avLst>
              <a:gd name="adj1" fmla="val 20996347"/>
              <a:gd name="adj2" fmla="val 816703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6" name="直線コネクタ 215"/>
          <p:cNvCxnSpPr/>
          <p:nvPr/>
        </p:nvCxnSpPr>
        <p:spPr>
          <a:xfrm flipV="1">
            <a:off x="6812166" y="1419048"/>
            <a:ext cx="554925" cy="311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 flipH="1" flipV="1">
            <a:off x="7327491" y="1415326"/>
            <a:ext cx="311559" cy="1658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直線コネクタ 348"/>
          <p:cNvCxnSpPr/>
          <p:nvPr/>
        </p:nvCxnSpPr>
        <p:spPr>
          <a:xfrm>
            <a:off x="6804660" y="2004060"/>
            <a:ext cx="297180" cy="1752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4" name="直線コネクタ 373"/>
          <p:cNvCxnSpPr/>
          <p:nvPr/>
        </p:nvCxnSpPr>
        <p:spPr>
          <a:xfrm flipH="1" flipV="1">
            <a:off x="6829425" y="1743075"/>
            <a:ext cx="267199" cy="1523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6836783" y="1704322"/>
            <a:ext cx="2209" cy="3452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3508074" y="4716760"/>
            <a:ext cx="3789907" cy="646866"/>
            <a:chOff x="3508074" y="4716760"/>
            <a:chExt cx="3789907" cy="646866"/>
          </a:xfrm>
        </p:grpSpPr>
        <p:sp>
          <p:nvSpPr>
            <p:cNvPr id="232" name="円弧 231"/>
            <p:cNvSpPr/>
            <p:nvPr/>
          </p:nvSpPr>
          <p:spPr>
            <a:xfrm rot="5400000" flipH="1">
              <a:off x="3522436" y="4713983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3" name="円弧 232"/>
            <p:cNvSpPr/>
            <p:nvPr/>
          </p:nvSpPr>
          <p:spPr>
            <a:xfrm rot="5400000" flipH="1">
              <a:off x="3537658" y="504446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5" name="円弧 244"/>
            <p:cNvSpPr/>
            <p:nvPr/>
          </p:nvSpPr>
          <p:spPr>
            <a:xfrm rot="5400000" flipH="1">
              <a:off x="6978819" y="470239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6" name="円弧 245"/>
            <p:cNvSpPr/>
            <p:nvPr/>
          </p:nvSpPr>
          <p:spPr>
            <a:xfrm rot="5400000" flipH="1">
              <a:off x="6978819" y="504446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7648535" y="1772816"/>
            <a:ext cx="212100" cy="558917"/>
            <a:chOff x="7648535" y="1772816"/>
            <a:chExt cx="212100" cy="558917"/>
          </a:xfrm>
        </p:grpSpPr>
        <p:sp>
          <p:nvSpPr>
            <p:cNvPr id="247" name="円弧 246"/>
            <p:cNvSpPr/>
            <p:nvPr/>
          </p:nvSpPr>
          <p:spPr>
            <a:xfrm rot="5400000" flipH="1">
              <a:off x="7633821" y="1800746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8" name="円弧 247"/>
            <p:cNvSpPr/>
            <p:nvPr/>
          </p:nvSpPr>
          <p:spPr>
            <a:xfrm rot="5400000" flipH="1">
              <a:off x="7620605" y="2104919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0" name="テキスト ボックス 199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95" name="テキスト ボックス 194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6" name="テキスト ボックス 205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7" name="テキスト ボックス 206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452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グループ化 240"/>
          <p:cNvGrpSpPr/>
          <p:nvPr/>
        </p:nvGrpSpPr>
        <p:grpSpPr>
          <a:xfrm>
            <a:off x="6016211" y="964203"/>
            <a:ext cx="290057" cy="1067003"/>
            <a:chOff x="6016211" y="964203"/>
            <a:chExt cx="290057" cy="1067003"/>
          </a:xfrm>
        </p:grpSpPr>
        <p:cxnSp>
          <p:nvCxnSpPr>
            <p:cNvPr id="204" name="直線コネクタ 203"/>
            <p:cNvCxnSpPr/>
            <p:nvPr/>
          </p:nvCxnSpPr>
          <p:spPr>
            <a:xfrm flipH="1">
              <a:off x="6034782" y="964203"/>
              <a:ext cx="3359" cy="9217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6016211" y="964203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6283321" y="1107940"/>
              <a:ext cx="3179" cy="9232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6016833" y="1864441"/>
              <a:ext cx="271840" cy="1609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/>
          <p:cNvGrpSpPr/>
          <p:nvPr/>
        </p:nvGrpSpPr>
        <p:grpSpPr>
          <a:xfrm>
            <a:off x="6915600" y="1436498"/>
            <a:ext cx="788736" cy="1118704"/>
            <a:chOff x="6915600" y="1436498"/>
            <a:chExt cx="788736" cy="1118704"/>
          </a:xfrm>
        </p:grpSpPr>
        <p:cxnSp>
          <p:nvCxnSpPr>
            <p:cNvPr id="211" name="直線コネクタ 210"/>
            <p:cNvCxnSpPr/>
            <p:nvPr/>
          </p:nvCxnSpPr>
          <p:spPr>
            <a:xfrm flipH="1">
              <a:off x="7700224" y="1689476"/>
              <a:ext cx="3597" cy="640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6804660" y="1415326"/>
            <a:ext cx="834390" cy="763994"/>
            <a:chOff x="6804660" y="1415326"/>
            <a:chExt cx="834390" cy="763994"/>
          </a:xfrm>
        </p:grpSpPr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1981026" y="2591049"/>
            <a:ext cx="4156285" cy="2671792"/>
            <a:chOff x="1981026" y="2591049"/>
            <a:chExt cx="4156285" cy="2671792"/>
          </a:xfrm>
        </p:grpSpPr>
        <p:grpSp>
          <p:nvGrpSpPr>
            <p:cNvPr id="274" name="グループ化 273"/>
            <p:cNvGrpSpPr/>
            <p:nvPr/>
          </p:nvGrpSpPr>
          <p:grpSpPr>
            <a:xfrm>
              <a:off x="2231492" y="2591049"/>
              <a:ext cx="325625" cy="2671792"/>
              <a:chOff x="2231492" y="2591049"/>
              <a:chExt cx="325625" cy="2671792"/>
            </a:xfrm>
          </p:grpSpPr>
          <p:sp>
            <p:nvSpPr>
              <p:cNvPr id="250" name="円弧 249"/>
              <p:cNvSpPr/>
              <p:nvPr/>
            </p:nvSpPr>
            <p:spPr>
              <a:xfrm rot="10800000">
                <a:off x="2231492" y="4929317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6" name="円弧 255"/>
              <p:cNvSpPr/>
              <p:nvPr/>
            </p:nvSpPr>
            <p:spPr>
              <a:xfrm>
                <a:off x="2252317" y="3818013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9" name="円弧 258"/>
              <p:cNvSpPr/>
              <p:nvPr/>
            </p:nvSpPr>
            <p:spPr>
              <a:xfrm rot="10800000">
                <a:off x="2231493" y="2591049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95" name="円弧 194"/>
            <p:cNvSpPr/>
            <p:nvPr/>
          </p:nvSpPr>
          <p:spPr>
            <a:xfrm rot="16200000">
              <a:off x="2007975" y="468531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0" name="円弧 229"/>
            <p:cNvSpPr/>
            <p:nvPr/>
          </p:nvSpPr>
          <p:spPr>
            <a:xfrm rot="16200000">
              <a:off x="1995388" y="436907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1" name="円弧 230"/>
            <p:cNvSpPr/>
            <p:nvPr/>
          </p:nvSpPr>
          <p:spPr>
            <a:xfrm rot="16200000">
              <a:off x="1995389" y="405116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2" name="円弧 231"/>
            <p:cNvSpPr/>
            <p:nvPr/>
          </p:nvSpPr>
          <p:spPr>
            <a:xfrm rot="16200000">
              <a:off x="5818149" y="4684933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3" name="円弧 232"/>
            <p:cNvSpPr/>
            <p:nvPr/>
          </p:nvSpPr>
          <p:spPr>
            <a:xfrm rot="16200000">
              <a:off x="5805562" y="436869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5" name="円弧 244"/>
            <p:cNvSpPr/>
            <p:nvPr/>
          </p:nvSpPr>
          <p:spPr>
            <a:xfrm rot="16200000">
              <a:off x="5805563" y="4050785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871912" y="909898"/>
            <a:ext cx="514303" cy="1172042"/>
            <a:chOff x="5871912" y="909898"/>
            <a:chExt cx="514303" cy="1172042"/>
          </a:xfrm>
        </p:grpSpPr>
        <p:grpSp>
          <p:nvGrpSpPr>
            <p:cNvPr id="275" name="グループ化 274"/>
            <p:cNvGrpSpPr/>
            <p:nvPr/>
          </p:nvGrpSpPr>
          <p:grpSpPr>
            <a:xfrm>
              <a:off x="5950512" y="909898"/>
              <a:ext cx="435703" cy="1172042"/>
              <a:chOff x="5697981" y="1075311"/>
              <a:chExt cx="435703" cy="1172042"/>
            </a:xfrm>
          </p:grpSpPr>
          <p:sp>
            <p:nvSpPr>
              <p:cNvPr id="267" name="円弧 266"/>
              <p:cNvSpPr/>
              <p:nvPr/>
            </p:nvSpPr>
            <p:spPr>
              <a:xfrm rot="10556345" flipH="1" flipV="1">
                <a:off x="5812418" y="1075311"/>
                <a:ext cx="321266" cy="206355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円弧 270"/>
              <p:cNvSpPr/>
              <p:nvPr/>
            </p:nvSpPr>
            <p:spPr>
              <a:xfrm rot="10556345">
                <a:off x="5697981" y="2040998"/>
                <a:ext cx="321266" cy="206355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6" name="円弧 245"/>
            <p:cNvSpPr/>
            <p:nvPr/>
          </p:nvSpPr>
          <p:spPr>
            <a:xfrm rot="16200000">
              <a:off x="5857467" y="1012170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7" name="円弧 246"/>
            <p:cNvSpPr/>
            <p:nvPr/>
          </p:nvSpPr>
          <p:spPr>
            <a:xfrm rot="16200000">
              <a:off x="5844251" y="1316343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8" name="円弧 247"/>
            <p:cNvSpPr/>
            <p:nvPr/>
          </p:nvSpPr>
          <p:spPr>
            <a:xfrm rot="16200000">
              <a:off x="5843982" y="1620668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0" name="テキスト ボックス 199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18" name="テキスト ボックス 217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42" name="テキスト ボックス 241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43" name="テキスト ボックス 242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44" name="テキスト ボックス 243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99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グループ化 240"/>
          <p:cNvGrpSpPr/>
          <p:nvPr/>
        </p:nvGrpSpPr>
        <p:grpSpPr>
          <a:xfrm>
            <a:off x="6016211" y="964203"/>
            <a:ext cx="290057" cy="1067003"/>
            <a:chOff x="6016211" y="964203"/>
            <a:chExt cx="290057" cy="1067003"/>
          </a:xfrm>
        </p:grpSpPr>
        <p:cxnSp>
          <p:nvCxnSpPr>
            <p:cNvPr id="204" name="直線コネクタ 203"/>
            <p:cNvCxnSpPr/>
            <p:nvPr/>
          </p:nvCxnSpPr>
          <p:spPr>
            <a:xfrm flipH="1">
              <a:off x="6034782" y="964203"/>
              <a:ext cx="3359" cy="9217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6016211" y="964203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6283321" y="1107940"/>
              <a:ext cx="3179" cy="9232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6016833" y="1864441"/>
              <a:ext cx="271840" cy="1609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/>
          <p:cNvGrpSpPr/>
          <p:nvPr/>
        </p:nvGrpSpPr>
        <p:grpSpPr>
          <a:xfrm>
            <a:off x="6915600" y="1436498"/>
            <a:ext cx="788736" cy="1118704"/>
            <a:chOff x="6915600" y="1436498"/>
            <a:chExt cx="788736" cy="1118704"/>
          </a:xfrm>
        </p:grpSpPr>
        <p:cxnSp>
          <p:nvCxnSpPr>
            <p:cNvPr id="211" name="直線コネクタ 210"/>
            <p:cNvCxnSpPr/>
            <p:nvPr/>
          </p:nvCxnSpPr>
          <p:spPr>
            <a:xfrm flipH="1">
              <a:off x="7700224" y="1689476"/>
              <a:ext cx="3597" cy="640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6804660" y="1415326"/>
            <a:ext cx="834390" cy="763994"/>
            <a:chOff x="6804660" y="1415326"/>
            <a:chExt cx="834390" cy="763994"/>
          </a:xfrm>
        </p:grpSpPr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2" name="グループ化 241"/>
          <p:cNvGrpSpPr/>
          <p:nvPr/>
        </p:nvGrpSpPr>
        <p:grpSpPr>
          <a:xfrm>
            <a:off x="6038141" y="656254"/>
            <a:ext cx="798697" cy="458171"/>
            <a:chOff x="6038141" y="656254"/>
            <a:chExt cx="798697" cy="458171"/>
          </a:xfrm>
        </p:grpSpPr>
        <p:cxnSp>
          <p:nvCxnSpPr>
            <p:cNvPr id="205" name="直線コネクタ 204"/>
            <p:cNvCxnSpPr/>
            <p:nvPr/>
          </p:nvCxnSpPr>
          <p:spPr>
            <a:xfrm flipH="1" flipV="1">
              <a:off x="6546781" y="656254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038141" y="656254"/>
              <a:ext cx="524735" cy="314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6285396" y="810760"/>
              <a:ext cx="525723" cy="3036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5996773" y="593133"/>
            <a:ext cx="896786" cy="579443"/>
            <a:chOff x="5996773" y="593133"/>
            <a:chExt cx="896786" cy="579443"/>
          </a:xfrm>
        </p:grpSpPr>
        <p:sp>
          <p:nvSpPr>
            <p:cNvPr id="297" name="円弧 296"/>
            <p:cNvSpPr/>
            <p:nvPr/>
          </p:nvSpPr>
          <p:spPr>
            <a:xfrm rot="10800000" flipV="1">
              <a:off x="6223557" y="624372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弧 194"/>
            <p:cNvSpPr/>
            <p:nvPr/>
          </p:nvSpPr>
          <p:spPr>
            <a:xfrm rot="10800000" flipV="1">
              <a:off x="5996773" y="776592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円弧 229"/>
            <p:cNvSpPr/>
            <p:nvPr/>
          </p:nvSpPr>
          <p:spPr>
            <a:xfrm rot="10800000" flipH="1">
              <a:off x="6565596" y="84033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円弧 230"/>
            <p:cNvSpPr/>
            <p:nvPr/>
          </p:nvSpPr>
          <p:spPr>
            <a:xfrm rot="10800000" flipH="1">
              <a:off x="6326112" y="99255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円弧 231"/>
            <p:cNvSpPr/>
            <p:nvPr/>
          </p:nvSpPr>
          <p:spPr>
            <a:xfrm rot="10556345" flipH="1" flipV="1">
              <a:off x="6572293" y="593133"/>
              <a:ext cx="321266" cy="206355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984821" y="1829281"/>
            <a:ext cx="4737086" cy="2338984"/>
            <a:chOff x="1984821" y="1829281"/>
            <a:chExt cx="4737086" cy="2338984"/>
          </a:xfrm>
        </p:grpSpPr>
        <p:sp>
          <p:nvSpPr>
            <p:cNvPr id="245" name="円弧 244"/>
            <p:cNvSpPr/>
            <p:nvPr/>
          </p:nvSpPr>
          <p:spPr>
            <a:xfrm rot="5400000" flipH="1">
              <a:off x="2468885" y="237411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6" name="円弧 245"/>
            <p:cNvSpPr/>
            <p:nvPr/>
          </p:nvSpPr>
          <p:spPr>
            <a:xfrm rot="5400000" flipH="1">
              <a:off x="2468885" y="204368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984821" y="1829281"/>
              <a:ext cx="4737086" cy="2338984"/>
              <a:chOff x="1984821" y="1829281"/>
              <a:chExt cx="4737086" cy="2338984"/>
            </a:xfrm>
          </p:grpSpPr>
          <p:grpSp>
            <p:nvGrpSpPr>
              <p:cNvPr id="64" name="グループ化 63"/>
              <p:cNvGrpSpPr/>
              <p:nvPr/>
            </p:nvGrpSpPr>
            <p:grpSpPr>
              <a:xfrm>
                <a:off x="1984821" y="1829281"/>
                <a:ext cx="4383727" cy="2338984"/>
                <a:chOff x="1984821" y="1829281"/>
                <a:chExt cx="4383727" cy="2338984"/>
              </a:xfrm>
            </p:grpSpPr>
            <p:grpSp>
              <p:nvGrpSpPr>
                <p:cNvPr id="274" name="グループ化 273"/>
                <p:cNvGrpSpPr/>
                <p:nvPr/>
              </p:nvGrpSpPr>
              <p:grpSpPr>
                <a:xfrm>
                  <a:off x="2257139" y="1829281"/>
                  <a:ext cx="308606" cy="2338984"/>
                  <a:chOff x="2257139" y="1829281"/>
                  <a:chExt cx="308606" cy="2338984"/>
                </a:xfrm>
              </p:grpSpPr>
              <p:sp>
                <p:nvSpPr>
                  <p:cNvPr id="257" name="円弧 256"/>
                  <p:cNvSpPr/>
                  <p:nvPr/>
                </p:nvSpPr>
                <p:spPr>
                  <a:xfrm>
                    <a:off x="2260945" y="3834741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9" name="円弧 258"/>
                  <p:cNvSpPr/>
                  <p:nvPr/>
                </p:nvSpPr>
                <p:spPr>
                  <a:xfrm rot="10800000" flipV="1">
                    <a:off x="2257139" y="1829281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280" name="円弧 279"/>
                <p:cNvSpPr/>
                <p:nvPr/>
              </p:nvSpPr>
              <p:spPr>
                <a:xfrm>
                  <a:off x="6063748" y="3807312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1" name="円弧 280"/>
                <p:cNvSpPr/>
                <p:nvPr/>
              </p:nvSpPr>
              <p:spPr>
                <a:xfrm rot="16200000">
                  <a:off x="1999183" y="2374169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33" name="円弧 232"/>
              <p:cNvSpPr/>
              <p:nvPr/>
            </p:nvSpPr>
            <p:spPr>
              <a:xfrm rot="16200000">
                <a:off x="1999183" y="2056528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7" name="円弧 246"/>
              <p:cNvSpPr/>
              <p:nvPr/>
            </p:nvSpPr>
            <p:spPr>
              <a:xfrm>
                <a:off x="6417107" y="3807312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8" name="テキスト ボックス 217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244" name="テキスト ボックス 243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48" name="テキスト ボックス 247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49" name="テキスト ボックス 248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50" name="テキスト ボックス 249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51" name="テキスト ボックス 250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52" name="テキスト ボックス 251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80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グループ化 240"/>
          <p:cNvGrpSpPr/>
          <p:nvPr/>
        </p:nvGrpSpPr>
        <p:grpSpPr>
          <a:xfrm>
            <a:off x="6016211" y="964203"/>
            <a:ext cx="290057" cy="1067003"/>
            <a:chOff x="6016211" y="964203"/>
            <a:chExt cx="290057" cy="1067003"/>
          </a:xfrm>
        </p:grpSpPr>
        <p:cxnSp>
          <p:nvCxnSpPr>
            <p:cNvPr id="204" name="直線コネクタ 203"/>
            <p:cNvCxnSpPr/>
            <p:nvPr/>
          </p:nvCxnSpPr>
          <p:spPr>
            <a:xfrm flipH="1">
              <a:off x="6034782" y="964203"/>
              <a:ext cx="3359" cy="9217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6016211" y="964203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6283321" y="1107940"/>
              <a:ext cx="3179" cy="9232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6016833" y="1864441"/>
              <a:ext cx="271840" cy="1609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/>
          <p:cNvGrpSpPr/>
          <p:nvPr/>
        </p:nvGrpSpPr>
        <p:grpSpPr>
          <a:xfrm>
            <a:off x="6915600" y="1436498"/>
            <a:ext cx="788736" cy="1118704"/>
            <a:chOff x="6915600" y="1436498"/>
            <a:chExt cx="788736" cy="1118704"/>
          </a:xfrm>
        </p:grpSpPr>
        <p:cxnSp>
          <p:nvCxnSpPr>
            <p:cNvPr id="211" name="直線コネクタ 210"/>
            <p:cNvCxnSpPr/>
            <p:nvPr/>
          </p:nvCxnSpPr>
          <p:spPr>
            <a:xfrm flipH="1">
              <a:off x="7700224" y="1689476"/>
              <a:ext cx="3597" cy="640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6804660" y="1415326"/>
            <a:ext cx="834390" cy="763994"/>
            <a:chOff x="6804660" y="1415326"/>
            <a:chExt cx="834390" cy="763994"/>
          </a:xfrm>
        </p:grpSpPr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2" name="グループ化 241"/>
          <p:cNvGrpSpPr/>
          <p:nvPr/>
        </p:nvGrpSpPr>
        <p:grpSpPr>
          <a:xfrm>
            <a:off x="6038141" y="656254"/>
            <a:ext cx="798697" cy="458171"/>
            <a:chOff x="6038141" y="656254"/>
            <a:chExt cx="798697" cy="458171"/>
          </a:xfrm>
        </p:grpSpPr>
        <p:cxnSp>
          <p:nvCxnSpPr>
            <p:cNvPr id="205" name="直線コネクタ 204"/>
            <p:cNvCxnSpPr/>
            <p:nvPr/>
          </p:nvCxnSpPr>
          <p:spPr>
            <a:xfrm flipH="1" flipV="1">
              <a:off x="6546781" y="656254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038141" y="656254"/>
              <a:ext cx="524735" cy="314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6285396" y="810760"/>
              <a:ext cx="525723" cy="3036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3" name="グループ化 242"/>
          <p:cNvGrpSpPr/>
          <p:nvPr/>
        </p:nvGrpSpPr>
        <p:grpSpPr>
          <a:xfrm>
            <a:off x="6280150" y="805397"/>
            <a:ext cx="550421" cy="1226603"/>
            <a:chOff x="6280150" y="805397"/>
            <a:chExt cx="550421" cy="1226603"/>
          </a:xfrm>
        </p:grpSpPr>
        <p:cxnSp>
          <p:nvCxnSpPr>
            <p:cNvPr id="328" name="直線コネクタ 327"/>
            <p:cNvCxnSpPr/>
            <p:nvPr/>
          </p:nvCxnSpPr>
          <p:spPr>
            <a:xfrm>
              <a:off x="6817691" y="805397"/>
              <a:ext cx="2209" cy="3090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/>
            <p:nvPr/>
          </p:nvCxnSpPr>
          <p:spPr>
            <a:xfrm flipV="1">
              <a:off x="6561299" y="1106369"/>
              <a:ext cx="269272" cy="1599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>
              <a:off x="6570056" y="1240633"/>
              <a:ext cx="2194" cy="61991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 flipV="1">
              <a:off x="6280150" y="1853605"/>
              <a:ext cx="312915" cy="1783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6336582" y="843644"/>
            <a:ext cx="648518" cy="1233068"/>
            <a:chOff x="6336582" y="843644"/>
            <a:chExt cx="648518" cy="1233068"/>
          </a:xfrm>
        </p:grpSpPr>
        <p:sp>
          <p:nvSpPr>
            <p:cNvPr id="297" name="円弧 296"/>
            <p:cNvSpPr/>
            <p:nvPr/>
          </p:nvSpPr>
          <p:spPr>
            <a:xfrm rot="10800000" flipH="1">
              <a:off x="6336582" y="1896686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円弧 194"/>
            <p:cNvSpPr/>
            <p:nvPr/>
          </p:nvSpPr>
          <p:spPr>
            <a:xfrm rot="10800000" flipH="1">
              <a:off x="6591214" y="1134253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円弧 229"/>
            <p:cNvSpPr/>
            <p:nvPr/>
          </p:nvSpPr>
          <p:spPr>
            <a:xfrm rot="16200000">
              <a:off x="6393605" y="1341722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1" name="円弧 230"/>
            <p:cNvSpPr/>
            <p:nvPr/>
          </p:nvSpPr>
          <p:spPr>
            <a:xfrm rot="16200000">
              <a:off x="6388110" y="1650159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2" name="円弧 231"/>
            <p:cNvSpPr/>
            <p:nvPr/>
          </p:nvSpPr>
          <p:spPr>
            <a:xfrm rot="5400000" flipH="1">
              <a:off x="6758286" y="871574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54523" y="2070833"/>
            <a:ext cx="4498455" cy="3161447"/>
            <a:chOff x="2454523" y="2070833"/>
            <a:chExt cx="4498455" cy="3161447"/>
          </a:xfrm>
        </p:grpSpPr>
        <p:sp>
          <p:nvSpPr>
            <p:cNvPr id="233" name="円弧 232"/>
            <p:cNvSpPr/>
            <p:nvPr/>
          </p:nvSpPr>
          <p:spPr>
            <a:xfrm flipV="1">
              <a:off x="6418625" y="4264910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5" name="円弧 244"/>
            <p:cNvSpPr/>
            <p:nvPr/>
          </p:nvSpPr>
          <p:spPr>
            <a:xfrm flipV="1">
              <a:off x="6064673" y="489875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6" name="円弧 245"/>
            <p:cNvSpPr/>
            <p:nvPr/>
          </p:nvSpPr>
          <p:spPr>
            <a:xfrm rot="5400000" flipH="1">
              <a:off x="2468885" y="237411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7" name="円弧 246"/>
            <p:cNvSpPr/>
            <p:nvPr/>
          </p:nvSpPr>
          <p:spPr>
            <a:xfrm rot="5400000" flipH="1">
              <a:off x="2482718" y="205647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8" name="円弧 247"/>
            <p:cNvSpPr/>
            <p:nvPr/>
          </p:nvSpPr>
          <p:spPr>
            <a:xfrm rot="5400000" flipH="1">
              <a:off x="2493468" y="4055199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2" name="円弧 251"/>
            <p:cNvSpPr/>
            <p:nvPr/>
          </p:nvSpPr>
          <p:spPr>
            <a:xfrm rot="5400000" flipH="1">
              <a:off x="2481477" y="438471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3" name="円弧 252"/>
            <p:cNvSpPr/>
            <p:nvPr/>
          </p:nvSpPr>
          <p:spPr>
            <a:xfrm rot="5400000" flipH="1">
              <a:off x="2468885" y="471342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4" name="円弧 253"/>
            <p:cNvSpPr/>
            <p:nvPr/>
          </p:nvSpPr>
          <p:spPr>
            <a:xfrm rot="5400000" flipH="1">
              <a:off x="6633816" y="4040544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62" name="円弧 261"/>
            <p:cNvSpPr/>
            <p:nvPr/>
          </p:nvSpPr>
          <p:spPr>
            <a:xfrm rot="16200000">
              <a:off x="6175601" y="439642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65" name="円弧 264"/>
            <p:cNvSpPr/>
            <p:nvPr/>
          </p:nvSpPr>
          <p:spPr>
            <a:xfrm rot="16200000">
              <a:off x="6189657" y="471422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44" name="テキスト ボックス 243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描き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249" name="テキスト ボックス 248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50" name="テキスト ボックス 249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51" name="テキスト ボックス 250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55" name="テキスト ボックス 254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56" name="テキスト ボックス 255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57" name="テキスト ボックス 256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66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グループ化 240"/>
          <p:cNvGrpSpPr/>
          <p:nvPr/>
        </p:nvGrpSpPr>
        <p:grpSpPr>
          <a:xfrm>
            <a:off x="6016211" y="964203"/>
            <a:ext cx="290057" cy="1067003"/>
            <a:chOff x="6016211" y="964203"/>
            <a:chExt cx="290057" cy="1067003"/>
          </a:xfrm>
        </p:grpSpPr>
        <p:cxnSp>
          <p:nvCxnSpPr>
            <p:cNvPr id="204" name="直線コネクタ 203"/>
            <p:cNvCxnSpPr/>
            <p:nvPr/>
          </p:nvCxnSpPr>
          <p:spPr>
            <a:xfrm flipH="1">
              <a:off x="6034782" y="964203"/>
              <a:ext cx="3359" cy="9217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6016211" y="964203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6283321" y="1107940"/>
              <a:ext cx="3179" cy="9232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6016833" y="1864441"/>
              <a:ext cx="271840" cy="16095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グループ化 243"/>
          <p:cNvGrpSpPr/>
          <p:nvPr/>
        </p:nvGrpSpPr>
        <p:grpSpPr>
          <a:xfrm>
            <a:off x="6572250" y="1411025"/>
            <a:ext cx="532578" cy="175263"/>
            <a:chOff x="6572250" y="1411025"/>
            <a:chExt cx="532578" cy="175263"/>
          </a:xfrm>
        </p:grpSpPr>
        <p:cxnSp>
          <p:nvCxnSpPr>
            <p:cNvPr id="218" name="直線コネクタ 217"/>
            <p:cNvCxnSpPr/>
            <p:nvPr/>
          </p:nvCxnSpPr>
          <p:spPr>
            <a:xfrm flipH="1">
              <a:off x="6572250" y="1411025"/>
              <a:ext cx="259506" cy="13956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直線コネクタ 331"/>
            <p:cNvCxnSpPr/>
            <p:nvPr/>
          </p:nvCxnSpPr>
          <p:spPr>
            <a:xfrm>
              <a:off x="6811119" y="1411025"/>
              <a:ext cx="293709" cy="1752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0" name="グループ化 239"/>
          <p:cNvGrpSpPr/>
          <p:nvPr/>
        </p:nvGrpSpPr>
        <p:grpSpPr>
          <a:xfrm>
            <a:off x="6915600" y="1436498"/>
            <a:ext cx="788736" cy="1118704"/>
            <a:chOff x="6915600" y="1436498"/>
            <a:chExt cx="788736" cy="1118704"/>
          </a:xfrm>
        </p:grpSpPr>
        <p:cxnSp>
          <p:nvCxnSpPr>
            <p:cNvPr id="211" name="直線コネクタ 210"/>
            <p:cNvCxnSpPr/>
            <p:nvPr/>
          </p:nvCxnSpPr>
          <p:spPr>
            <a:xfrm flipH="1">
              <a:off x="7700224" y="1689476"/>
              <a:ext cx="3597" cy="6409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6804660" y="1415326"/>
            <a:ext cx="834390" cy="763994"/>
            <a:chOff x="6804660" y="1415326"/>
            <a:chExt cx="834390" cy="763994"/>
          </a:xfrm>
        </p:grpSpPr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2" name="グループ化 241"/>
          <p:cNvGrpSpPr/>
          <p:nvPr/>
        </p:nvGrpSpPr>
        <p:grpSpPr>
          <a:xfrm>
            <a:off x="6038141" y="656254"/>
            <a:ext cx="798697" cy="458171"/>
            <a:chOff x="6038141" y="656254"/>
            <a:chExt cx="798697" cy="458171"/>
          </a:xfrm>
        </p:grpSpPr>
        <p:cxnSp>
          <p:nvCxnSpPr>
            <p:cNvPr id="205" name="直線コネクタ 204"/>
            <p:cNvCxnSpPr/>
            <p:nvPr/>
          </p:nvCxnSpPr>
          <p:spPr>
            <a:xfrm flipH="1" flipV="1">
              <a:off x="6546781" y="656254"/>
              <a:ext cx="290057" cy="163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038141" y="656254"/>
              <a:ext cx="524735" cy="314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6285396" y="810760"/>
              <a:ext cx="525723" cy="3036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3" name="グループ化 242"/>
          <p:cNvGrpSpPr/>
          <p:nvPr/>
        </p:nvGrpSpPr>
        <p:grpSpPr>
          <a:xfrm>
            <a:off x="6280150" y="805397"/>
            <a:ext cx="550421" cy="1226603"/>
            <a:chOff x="6280150" y="805397"/>
            <a:chExt cx="550421" cy="1226603"/>
          </a:xfrm>
        </p:grpSpPr>
        <p:cxnSp>
          <p:nvCxnSpPr>
            <p:cNvPr id="328" name="直線コネクタ 327"/>
            <p:cNvCxnSpPr/>
            <p:nvPr/>
          </p:nvCxnSpPr>
          <p:spPr>
            <a:xfrm>
              <a:off x="6817691" y="805397"/>
              <a:ext cx="2209" cy="3090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/>
            <p:nvPr/>
          </p:nvCxnSpPr>
          <p:spPr>
            <a:xfrm flipV="1">
              <a:off x="6561299" y="1106369"/>
              <a:ext cx="269272" cy="1599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>
              <a:off x="6570056" y="1240633"/>
              <a:ext cx="2194" cy="61991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 flipV="1">
              <a:off x="6280150" y="1853605"/>
              <a:ext cx="312915" cy="1783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5780004" y="1368305"/>
            <a:ext cx="1650292" cy="630541"/>
            <a:chOff x="5780004" y="1368305"/>
            <a:chExt cx="1650292" cy="630541"/>
          </a:xfrm>
        </p:grpSpPr>
        <p:sp>
          <p:nvSpPr>
            <p:cNvPr id="233" name="円弧 232"/>
            <p:cNvSpPr/>
            <p:nvPr/>
          </p:nvSpPr>
          <p:spPr>
            <a:xfrm rot="10800000" flipV="1">
              <a:off x="6300691" y="151336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 cmpd="sng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5780004" y="1368305"/>
              <a:ext cx="1650292" cy="630541"/>
              <a:chOff x="5780004" y="1368305"/>
              <a:chExt cx="1650292" cy="630541"/>
            </a:xfrm>
          </p:grpSpPr>
          <p:grpSp>
            <p:nvGrpSpPr>
              <p:cNvPr id="65" name="グループ化 64"/>
              <p:cNvGrpSpPr/>
              <p:nvPr/>
            </p:nvGrpSpPr>
            <p:grpSpPr>
              <a:xfrm>
                <a:off x="6529205" y="1368305"/>
                <a:ext cx="632880" cy="206355"/>
                <a:chOff x="6529205" y="1368305"/>
                <a:chExt cx="632880" cy="206355"/>
              </a:xfrm>
            </p:grpSpPr>
            <p:sp>
              <p:nvSpPr>
                <p:cNvPr id="271" name="円弧 270"/>
                <p:cNvSpPr/>
                <p:nvPr/>
              </p:nvSpPr>
              <p:spPr>
                <a:xfrm rot="10556345" flipH="1" flipV="1">
                  <a:off x="6840819" y="1368305"/>
                  <a:ext cx="321266" cy="206355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円弧 296"/>
                <p:cNvSpPr/>
                <p:nvPr/>
              </p:nvSpPr>
              <p:spPr>
                <a:xfrm rot="10800000" flipV="1">
                  <a:off x="6529205" y="1374031"/>
                  <a:ext cx="274610" cy="180026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45" name="円弧 244"/>
              <p:cNvSpPr/>
              <p:nvPr/>
            </p:nvSpPr>
            <p:spPr>
              <a:xfrm rot="10800000" flipV="1">
                <a:off x="6020337" y="1666153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弧 245"/>
              <p:cNvSpPr/>
              <p:nvPr/>
            </p:nvSpPr>
            <p:spPr>
              <a:xfrm rot="10800000" flipV="1">
                <a:off x="5780004" y="1818820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円弧 246"/>
              <p:cNvSpPr/>
              <p:nvPr/>
            </p:nvSpPr>
            <p:spPr>
              <a:xfrm rot="10556345" flipH="1" flipV="1">
                <a:off x="7109030" y="1546179"/>
                <a:ext cx="321266" cy="206355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1982067" y="1494654"/>
            <a:ext cx="5057873" cy="3661091"/>
            <a:chOff x="1982067" y="1494654"/>
            <a:chExt cx="5057873" cy="3661091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1982067" y="1494654"/>
              <a:ext cx="5057873" cy="3652708"/>
              <a:chOff x="1982067" y="1494654"/>
              <a:chExt cx="5057873" cy="3652708"/>
            </a:xfrm>
          </p:grpSpPr>
          <p:grpSp>
            <p:nvGrpSpPr>
              <p:cNvPr id="274" name="グループ化 273"/>
              <p:cNvGrpSpPr/>
              <p:nvPr/>
            </p:nvGrpSpPr>
            <p:grpSpPr>
              <a:xfrm>
                <a:off x="2233227" y="1494654"/>
                <a:ext cx="677941" cy="3652708"/>
                <a:chOff x="2233227" y="1494654"/>
                <a:chExt cx="677941" cy="3652708"/>
              </a:xfrm>
            </p:grpSpPr>
            <p:sp>
              <p:nvSpPr>
                <p:cNvPr id="257" name="円弧 256"/>
                <p:cNvSpPr/>
                <p:nvPr/>
              </p:nvSpPr>
              <p:spPr>
                <a:xfrm>
                  <a:off x="2246980" y="4813838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  <a:prstDash val="soli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58" name="グループ化 257"/>
                <p:cNvGrpSpPr/>
                <p:nvPr/>
              </p:nvGrpSpPr>
              <p:grpSpPr>
                <a:xfrm>
                  <a:off x="2233227" y="1494654"/>
                  <a:ext cx="677941" cy="346849"/>
                  <a:chOff x="1890060" y="1466354"/>
                  <a:chExt cx="677941" cy="346849"/>
                </a:xfrm>
              </p:grpSpPr>
              <p:sp>
                <p:nvSpPr>
                  <p:cNvPr id="259" name="円弧 258"/>
                  <p:cNvSpPr/>
                  <p:nvPr/>
                </p:nvSpPr>
                <p:spPr>
                  <a:xfrm rot="10800000" flipV="1">
                    <a:off x="1890060" y="1479679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00B05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60" name="円弧 259"/>
                  <p:cNvSpPr/>
                  <p:nvPr/>
                </p:nvSpPr>
                <p:spPr>
                  <a:xfrm rot="10800000" flipV="1">
                    <a:off x="2263201" y="1466354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00B050"/>
                    </a:solidFill>
                    <a:prstDash val="sysDot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80" name="円弧 279"/>
              <p:cNvSpPr/>
              <p:nvPr/>
            </p:nvSpPr>
            <p:spPr>
              <a:xfrm>
                <a:off x="6735140" y="4809033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1" name="円弧 280"/>
              <p:cNvSpPr/>
              <p:nvPr/>
            </p:nvSpPr>
            <p:spPr>
              <a:xfrm rot="16200000">
                <a:off x="1996429" y="2716893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5" name="円弧 194"/>
            <p:cNvSpPr/>
            <p:nvPr/>
          </p:nvSpPr>
          <p:spPr>
            <a:xfrm rot="16200000">
              <a:off x="1996474" y="2374605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0" name="円弧 229"/>
            <p:cNvSpPr/>
            <p:nvPr/>
          </p:nvSpPr>
          <p:spPr>
            <a:xfrm rot="16200000">
              <a:off x="2008673" y="205695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1" name="円弧 230"/>
            <p:cNvSpPr/>
            <p:nvPr/>
          </p:nvSpPr>
          <p:spPr>
            <a:xfrm rot="16200000">
              <a:off x="2022592" y="1701083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2" name="円弧 231"/>
            <p:cNvSpPr/>
            <p:nvPr/>
          </p:nvSpPr>
          <p:spPr>
            <a:xfrm>
              <a:off x="2579710" y="482222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B05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円弧 247"/>
            <p:cNvSpPr/>
            <p:nvPr/>
          </p:nvSpPr>
          <p:spPr>
            <a:xfrm>
              <a:off x="5714208" y="479447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2" name="円弧 251"/>
            <p:cNvSpPr/>
            <p:nvPr/>
          </p:nvSpPr>
          <p:spPr>
            <a:xfrm>
              <a:off x="6065976" y="479447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53" name="円弧 252"/>
            <p:cNvSpPr/>
            <p:nvPr/>
          </p:nvSpPr>
          <p:spPr>
            <a:xfrm>
              <a:off x="6399039" y="4822221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50" name="テキスト ボックス 249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251" name="テキスト ボックス 250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54" name="テキスト ボックス 253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55" name="テキスト ボックス 254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56" name="テキスト ボックス 255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61" name="テキスト ボックス 260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62" name="テキスト ボックス 261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22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5775940" y="656254"/>
            <a:ext cx="1928396" cy="2145596"/>
            <a:chOff x="5775940" y="656254"/>
            <a:chExt cx="1928396" cy="2145596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6294035" y="1567160"/>
              <a:ext cx="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H="1">
              <a:off x="6034782" y="964203"/>
              <a:ext cx="3359" cy="921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6016211" y="964203"/>
              <a:ext cx="290057" cy="1632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6283321" y="1107940"/>
              <a:ext cx="3179" cy="9232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H="1">
              <a:off x="7700224" y="1689476"/>
              <a:ext cx="3597" cy="6409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6016833" y="1864441"/>
              <a:ext cx="271840" cy="1609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flipH="1">
              <a:off x="6572250" y="1411025"/>
              <a:ext cx="259506" cy="1395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69"/>
              <a:ext cx="246437" cy="1536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直線コネクタ 326"/>
            <p:cNvCxnSpPr/>
            <p:nvPr/>
          </p:nvCxnSpPr>
          <p:spPr>
            <a:xfrm flipV="1">
              <a:off x="5780004" y="2019047"/>
              <a:ext cx="0" cy="3201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直線コネクタ 327"/>
            <p:cNvCxnSpPr/>
            <p:nvPr/>
          </p:nvCxnSpPr>
          <p:spPr>
            <a:xfrm>
              <a:off x="6817691" y="805397"/>
              <a:ext cx="2209" cy="3090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/>
            <p:nvPr/>
          </p:nvCxnSpPr>
          <p:spPr>
            <a:xfrm flipV="1">
              <a:off x="6561299" y="1106369"/>
              <a:ext cx="269272" cy="1599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>
              <a:off x="6570056" y="1240633"/>
              <a:ext cx="2194" cy="6199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直線コネクタ 331"/>
            <p:cNvCxnSpPr/>
            <p:nvPr/>
          </p:nvCxnSpPr>
          <p:spPr>
            <a:xfrm>
              <a:off x="6811119" y="1411025"/>
              <a:ext cx="293709" cy="1752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038141" y="656254"/>
              <a:ext cx="524735" cy="3140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5" name="直線コネクタ 204"/>
            <p:cNvCxnSpPr/>
            <p:nvPr/>
          </p:nvCxnSpPr>
          <p:spPr>
            <a:xfrm flipH="1" flipV="1">
              <a:off x="6546781" y="656254"/>
              <a:ext cx="290057" cy="1632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6285396" y="810760"/>
              <a:ext cx="525723" cy="303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5775940" y="2338070"/>
              <a:ext cx="791885" cy="463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 flipV="1">
              <a:off x="6280150" y="1853605"/>
              <a:ext cx="312915" cy="1783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7" name="円/楕円 146"/>
          <p:cNvSpPr/>
          <p:nvPr/>
        </p:nvSpPr>
        <p:spPr>
          <a:xfrm>
            <a:off x="3951851" y="234643"/>
            <a:ext cx="1510738" cy="150374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rgbClr val="FF0000"/>
                </a:solidFill>
              </a:rPr>
              <a:t>解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pic>
        <p:nvPicPr>
          <p:cNvPr id="6" name="0立体動画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80"/>
                  <p14:fade in="1000" out="50"/>
                </p14:media>
              </p:ext>
            </p:extLst>
          </p:nvPr>
        </p:nvPicPr>
        <p:blipFill rotWithShape="1">
          <a:blip r:embed="rId5"/>
          <a:srcRect l="9817" t="11358" r="15486" b="10114"/>
          <a:stretch>
            <a:fillRect/>
          </a:stretch>
        </p:blipFill>
        <p:spPr>
          <a:xfrm>
            <a:off x="4108414" y="241322"/>
            <a:ext cx="4578990" cy="3610358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86" name="テキスト ボックス 185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148064" y="3316922"/>
            <a:ext cx="247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立体イメージ（動画）</a:t>
            </a:r>
            <a:endParaRPr kumimoji="1" lang="ja-JP" altLang="en-US" sz="20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763067" y="3620060"/>
            <a:ext cx="2188163" cy="21696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90"/>
          <p:cNvSpPr/>
          <p:nvPr/>
        </p:nvSpPr>
        <p:spPr>
          <a:xfrm>
            <a:off x="1735932" y="1209430"/>
            <a:ext cx="2188163" cy="21696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91"/>
          <p:cNvSpPr/>
          <p:nvPr/>
        </p:nvSpPr>
        <p:spPr>
          <a:xfrm>
            <a:off x="5277719" y="3681273"/>
            <a:ext cx="2188163" cy="21696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5805264"/>
            <a:ext cx="608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）以上で完成です。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6" name="テキスト ボックス 195">
            <a:hlinkClick r:id="rId6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97" name="テキスト ボックス 196">
            <a:hlinkClick r:id="rId7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98" name="テキスト ボックス 197">
            <a:hlinkClick r:id="rId8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99" name="テキスト ボックス 198">
            <a:hlinkClick r:id="rId9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1" name="テキスト ボックス 200">
            <a:hlinkClick r:id="rId10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3" name="テキスト ボックス 202">
            <a:hlinkClick r:id="rId11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6439" y="6010404"/>
            <a:ext cx="3685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動画を再生するには「</a:t>
            </a:r>
            <a:r>
              <a:rPr kumimoji="1" lang="en-US" altLang="ja-JP" dirty="0" smtClean="0">
                <a:solidFill>
                  <a:srgbClr val="FF0000"/>
                </a:solidFill>
              </a:rPr>
              <a:t>Quick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Time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」の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インストール</a:t>
            </a:r>
            <a:r>
              <a:rPr lang="ja-JP" altLang="en-US" dirty="0" smtClean="0">
                <a:solidFill>
                  <a:srgbClr val="FF0000"/>
                </a:solidFill>
              </a:rPr>
              <a:t>が必要です。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5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0"/>
                            </p:stCondLst>
                            <p:childTnLst>
                              <p:par>
                                <p:cTn id="4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 showWhenStopped="0">
                <p:cTn id="5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41" grpId="0" animBg="1"/>
      <p:bldP spid="147" grpId="0" animBg="1"/>
      <p:bldP spid="144" grpId="0"/>
      <p:bldP spid="144" grpId="1"/>
      <p:bldP spid="7" grpId="0" animBg="1"/>
      <p:bldP spid="7" grpId="1" animBg="1"/>
      <p:bldP spid="7" grpId="2" animBg="1"/>
      <p:bldP spid="191" grpId="0" animBg="1"/>
      <p:bldP spid="191" grpId="1" animBg="1"/>
      <p:bldP spid="191" grpId="2" animBg="1"/>
      <p:bldP spid="192" grpId="0" animBg="1"/>
      <p:bldP spid="192" grpId="1" animBg="1"/>
      <p:bldP spid="192" grpId="2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5775944" y="656254"/>
            <a:ext cx="1928392" cy="2145596"/>
            <a:chOff x="5775944" y="656254"/>
            <a:chExt cx="1928392" cy="2145596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6294035" y="1567160"/>
              <a:ext cx="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H="1">
              <a:off x="6034782" y="964203"/>
              <a:ext cx="3359" cy="921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6016211" y="964203"/>
              <a:ext cx="290057" cy="1632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>
              <a:off x="6283321" y="1107940"/>
              <a:ext cx="3179" cy="9232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H="1">
              <a:off x="7700224" y="1689476"/>
              <a:ext cx="3597" cy="6409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6016833" y="1864441"/>
              <a:ext cx="271840" cy="1609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flipV="1">
              <a:off x="6812166" y="1419048"/>
              <a:ext cx="554925" cy="3113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H="1" flipV="1">
              <a:off x="7327491" y="1415326"/>
              <a:ext cx="311559" cy="1658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flipH="1">
              <a:off x="6572250" y="1411025"/>
              <a:ext cx="259506" cy="1395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69"/>
              <a:ext cx="246437" cy="1536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直線コネクタ 327"/>
            <p:cNvCxnSpPr/>
            <p:nvPr/>
          </p:nvCxnSpPr>
          <p:spPr>
            <a:xfrm>
              <a:off x="6817691" y="805397"/>
              <a:ext cx="2209" cy="30902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/>
            <p:nvPr/>
          </p:nvCxnSpPr>
          <p:spPr>
            <a:xfrm flipV="1">
              <a:off x="6561299" y="1106369"/>
              <a:ext cx="269272" cy="1599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>
              <a:off x="6570056" y="1240633"/>
              <a:ext cx="2194" cy="6199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直線コネクタ 331"/>
            <p:cNvCxnSpPr/>
            <p:nvPr/>
          </p:nvCxnSpPr>
          <p:spPr>
            <a:xfrm>
              <a:off x="6811119" y="1411025"/>
              <a:ext cx="293709" cy="1752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038141" y="656254"/>
              <a:ext cx="524735" cy="3140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円弧 371"/>
            <p:cNvSpPr/>
            <p:nvPr/>
          </p:nvSpPr>
          <p:spPr>
            <a:xfrm rot="408759">
              <a:off x="6915601" y="1436498"/>
              <a:ext cx="788735" cy="520040"/>
            </a:xfrm>
            <a:prstGeom prst="arc">
              <a:avLst>
                <a:gd name="adj1" fmla="val 19926964"/>
                <a:gd name="adj2" fmla="val 816703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4" name="直線コネクタ 373"/>
            <p:cNvCxnSpPr/>
            <p:nvPr/>
          </p:nvCxnSpPr>
          <p:spPr>
            <a:xfrm flipH="1" flipV="1">
              <a:off x="6829425" y="1743075"/>
              <a:ext cx="267199" cy="1523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1" name="円弧 340"/>
            <p:cNvSpPr/>
            <p:nvPr/>
          </p:nvSpPr>
          <p:spPr>
            <a:xfrm rot="408759">
              <a:off x="6915600" y="2035162"/>
              <a:ext cx="788735" cy="520040"/>
            </a:xfrm>
            <a:prstGeom prst="arc">
              <a:avLst>
                <a:gd name="adj1" fmla="val 20996347"/>
                <a:gd name="adj2" fmla="val 816703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5" name="直線コネクタ 204"/>
            <p:cNvCxnSpPr/>
            <p:nvPr/>
          </p:nvCxnSpPr>
          <p:spPr>
            <a:xfrm flipH="1" flipV="1">
              <a:off x="6546781" y="656254"/>
              <a:ext cx="290057" cy="1632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V="1">
              <a:off x="6285396" y="810760"/>
              <a:ext cx="525723" cy="303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6211" y="2478789"/>
              <a:ext cx="551615" cy="3230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線コネクタ 192"/>
            <p:cNvCxnSpPr/>
            <p:nvPr/>
          </p:nvCxnSpPr>
          <p:spPr>
            <a:xfrm flipV="1">
              <a:off x="6280150" y="1853605"/>
              <a:ext cx="312915" cy="1783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1096996" y="262125"/>
            <a:ext cx="217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練習　１</a:t>
            </a:r>
            <a:endParaRPr kumimoji="1" lang="ja-JP" altLang="en-US" sz="3600" b="1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467544" y="5805264"/>
            <a:ext cx="7462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５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）それでは改めて、完成図をイメージしながら</a:t>
            </a:r>
            <a:endParaRPr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自分で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等角図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を描いてみましょう。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円/楕円 143"/>
          <p:cNvSpPr/>
          <p:nvPr/>
        </p:nvSpPr>
        <p:spPr>
          <a:xfrm>
            <a:off x="3951851" y="234643"/>
            <a:ext cx="1510738" cy="150374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rgbClr val="FF0000"/>
                </a:solidFill>
              </a:rPr>
              <a:t>解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5" name="テキスト ボックス 194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96" name="テキスト ボックス 195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97" name="テキスト ボックス 196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98" name="テキスト ボックス 197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199" name="テキスト ボックス 198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1" name="テキスト ボックス 200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455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49180" y="202476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9" name="直線コネクタ 348"/>
          <p:cNvCxnSpPr/>
          <p:nvPr/>
        </p:nvCxnSpPr>
        <p:spPr>
          <a:xfrm>
            <a:off x="5744461" y="2331110"/>
            <a:ext cx="268590" cy="1583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テキスト ボックス 146"/>
          <p:cNvSpPr txBox="1"/>
          <p:nvPr/>
        </p:nvSpPr>
        <p:spPr>
          <a:xfrm>
            <a:off x="467544" y="5805264"/>
            <a:ext cx="6729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６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）もう １問 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　　　等角図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を描いてみましょう。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848706" y="1683239"/>
            <a:ext cx="2126289" cy="1368152"/>
            <a:chOff x="1861511" y="4020304"/>
            <a:chExt cx="2126289" cy="1368152"/>
          </a:xfrm>
        </p:grpSpPr>
        <p:sp>
          <p:nvSpPr>
            <p:cNvPr id="99" name="円弧 98"/>
            <p:cNvSpPr/>
            <p:nvPr/>
          </p:nvSpPr>
          <p:spPr>
            <a:xfrm>
              <a:off x="2583190" y="4044950"/>
              <a:ext cx="1404610" cy="1320800"/>
            </a:xfrm>
            <a:prstGeom prst="arc">
              <a:avLst>
                <a:gd name="adj1" fmla="val 16200000"/>
                <a:gd name="adj2" fmla="val 5420004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0" name="直線コネクタ 119"/>
            <p:cNvCxnSpPr/>
            <p:nvPr/>
          </p:nvCxnSpPr>
          <p:spPr>
            <a:xfrm>
              <a:off x="1889760" y="5025525"/>
              <a:ext cx="1610" cy="36293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71008" y="4369002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 flipV="1">
              <a:off x="1870453" y="4041253"/>
              <a:ext cx="1412476" cy="28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61310" y="402030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1861511" y="5051077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>
              <a:off x="1889760" y="4028195"/>
              <a:ext cx="1610" cy="36293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直線コネクタ 188"/>
            <p:cNvCxnSpPr/>
            <p:nvPr/>
          </p:nvCxnSpPr>
          <p:spPr>
            <a:xfrm flipH="1" flipV="1">
              <a:off x="1877656" y="4384469"/>
              <a:ext cx="1412476" cy="28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>
              <a:off x="2224638" y="5026117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線コネクタ 190"/>
            <p:cNvCxnSpPr/>
            <p:nvPr/>
          </p:nvCxnSpPr>
          <p:spPr>
            <a:xfrm flipH="1" flipV="1">
              <a:off x="1882139" y="5366892"/>
              <a:ext cx="1412476" cy="28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2924367" y="4381500"/>
              <a:ext cx="691045" cy="647700"/>
            </a:xfrm>
            <a:prstGeom prst="ellipse">
              <a:avLst/>
            </a:prstGeom>
            <a:noFill/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864058" y="4020734"/>
            <a:ext cx="2112717" cy="1363654"/>
            <a:chOff x="1864058" y="4020734"/>
            <a:chExt cx="2112717" cy="136365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1882494" y="402073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1885950" y="5353050"/>
              <a:ext cx="2089983" cy="79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2579118" y="5031564"/>
              <a:ext cx="537" cy="32849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60320" y="5033545"/>
              <a:ext cx="1416455" cy="327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864058" y="4030464"/>
              <a:ext cx="1407645" cy="1010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線コネクタ 100"/>
            <p:cNvCxnSpPr/>
            <p:nvPr/>
          </p:nvCxnSpPr>
          <p:spPr>
            <a:xfrm>
              <a:off x="3959178" y="5008869"/>
              <a:ext cx="3222" cy="35053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2213801" y="4699997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>
              <a:off x="2573489" y="4680836"/>
              <a:ext cx="2071" cy="3712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>
              <a:off x="1864058" y="4380344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>
              <a:off x="2223746" y="4361183"/>
              <a:ext cx="2071" cy="3712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V="1">
              <a:off x="2930995" y="5012953"/>
              <a:ext cx="537" cy="32849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3624220" y="5008616"/>
              <a:ext cx="537" cy="32849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5" name="グループ化 264"/>
          <p:cNvGrpSpPr/>
          <p:nvPr/>
        </p:nvGrpSpPr>
        <p:grpSpPr>
          <a:xfrm>
            <a:off x="5660781" y="4030464"/>
            <a:ext cx="1439826" cy="1357052"/>
            <a:chOff x="5660781" y="4030464"/>
            <a:chExt cx="1439826" cy="1357052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5660781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5682200" y="4371995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729274" y="4041636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605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 flipV="1">
              <a:off x="5671655" y="5033963"/>
              <a:ext cx="1424470" cy="42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>
              <a:off x="6735990" y="5067096"/>
              <a:ext cx="0" cy="3204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6046660" y="4356955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7079759" y="4030464"/>
              <a:ext cx="491" cy="132893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H="1">
              <a:off x="5668331" y="4702540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V="1">
              <a:off x="6047136" y="5026708"/>
              <a:ext cx="0" cy="32042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H="1">
              <a:off x="6711180" y="4055720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8" name="グループ化 247"/>
          <p:cNvGrpSpPr/>
          <p:nvPr/>
        </p:nvGrpSpPr>
        <p:grpSpPr>
          <a:xfrm>
            <a:off x="5735046" y="513907"/>
            <a:ext cx="2334940" cy="2555211"/>
            <a:chOff x="5491316" y="354302"/>
            <a:chExt cx="2334940" cy="2555211"/>
          </a:xfrm>
        </p:grpSpPr>
        <p:cxnSp>
          <p:nvCxnSpPr>
            <p:cNvPr id="18" name="直線コネクタ 17"/>
            <p:cNvCxnSpPr/>
            <p:nvPr/>
          </p:nvCxnSpPr>
          <p:spPr>
            <a:xfrm>
              <a:off x="6294035" y="1567160"/>
              <a:ext cx="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H="1">
              <a:off x="6299213" y="518074"/>
              <a:ext cx="1159" cy="12090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flipH="1" flipV="1">
              <a:off x="5491316" y="1254595"/>
              <a:ext cx="271840" cy="1609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flipH="1">
              <a:off x="5492752" y="1104900"/>
              <a:ext cx="279398" cy="158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直線コネクタ 327"/>
            <p:cNvCxnSpPr/>
            <p:nvPr/>
          </p:nvCxnSpPr>
          <p:spPr>
            <a:xfrm>
              <a:off x="5750193" y="1402133"/>
              <a:ext cx="2907" cy="3123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/>
            <p:nvPr/>
          </p:nvCxnSpPr>
          <p:spPr>
            <a:xfrm flipV="1">
              <a:off x="5753100" y="1252951"/>
              <a:ext cx="278536" cy="1630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>
              <a:off x="5503863" y="1260019"/>
              <a:ext cx="2194" cy="6199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直線コネクタ 331"/>
            <p:cNvCxnSpPr/>
            <p:nvPr/>
          </p:nvCxnSpPr>
          <p:spPr>
            <a:xfrm>
              <a:off x="5750658" y="1099983"/>
              <a:ext cx="293709" cy="1752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5763772" y="2324978"/>
              <a:ext cx="837032" cy="4804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flipH="1" flipV="1">
              <a:off x="5751509" y="1705251"/>
              <a:ext cx="271840" cy="1609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6016736" y="1852789"/>
              <a:ext cx="2907" cy="3123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 flipH="1" flipV="1">
              <a:off x="6011937" y="2149654"/>
              <a:ext cx="575336" cy="3248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6023221" y="1262636"/>
              <a:ext cx="2907" cy="3123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 flipH="1" flipV="1">
              <a:off x="6018187" y="1559404"/>
              <a:ext cx="543370" cy="3121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6289764" y="1713292"/>
              <a:ext cx="2907" cy="3123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flipV="1">
              <a:off x="5759605" y="1563879"/>
              <a:ext cx="278536" cy="1630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5993398" y="1729545"/>
              <a:ext cx="278536" cy="1630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直線コネクタ 232"/>
            <p:cNvCxnSpPr/>
            <p:nvPr/>
          </p:nvCxnSpPr>
          <p:spPr>
            <a:xfrm flipV="1">
              <a:off x="6026128" y="1713184"/>
              <a:ext cx="793772" cy="4583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>
              <a:off x="6286064" y="362296"/>
              <a:ext cx="279398" cy="158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円弧 235"/>
            <p:cNvSpPr/>
            <p:nvPr/>
          </p:nvSpPr>
          <p:spPr>
            <a:xfrm rot="21582163">
              <a:off x="6375745" y="1742305"/>
              <a:ext cx="1446835" cy="854663"/>
            </a:xfrm>
            <a:prstGeom prst="arc">
              <a:avLst>
                <a:gd name="adj1" fmla="val 19603307"/>
                <a:gd name="adj2" fmla="val 9146155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7" name="直線コネクタ 236"/>
            <p:cNvCxnSpPr/>
            <p:nvPr/>
          </p:nvCxnSpPr>
          <p:spPr>
            <a:xfrm>
              <a:off x="7826256" y="2185286"/>
              <a:ext cx="0" cy="34235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直線コネクタ 237"/>
            <p:cNvCxnSpPr/>
            <p:nvPr/>
          </p:nvCxnSpPr>
          <p:spPr>
            <a:xfrm>
              <a:off x="6309454" y="506867"/>
              <a:ext cx="1053000" cy="15281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直線コネクタ 238"/>
            <p:cNvCxnSpPr/>
            <p:nvPr/>
          </p:nvCxnSpPr>
          <p:spPr>
            <a:xfrm>
              <a:off x="6553239" y="354302"/>
              <a:ext cx="1053000" cy="15281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直線コネクタ 239"/>
            <p:cNvCxnSpPr/>
            <p:nvPr/>
          </p:nvCxnSpPr>
          <p:spPr>
            <a:xfrm flipH="1">
              <a:off x="7345498" y="1870831"/>
              <a:ext cx="279398" cy="158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直線コネクタ 240"/>
            <p:cNvCxnSpPr/>
            <p:nvPr/>
          </p:nvCxnSpPr>
          <p:spPr>
            <a:xfrm flipH="1" flipV="1">
              <a:off x="6795550" y="1712540"/>
              <a:ext cx="543370" cy="3121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2" name="円弧 241"/>
            <p:cNvSpPr/>
            <p:nvPr/>
          </p:nvSpPr>
          <p:spPr>
            <a:xfrm>
              <a:off x="6731105" y="1972784"/>
              <a:ext cx="739631" cy="397238"/>
            </a:xfrm>
            <a:prstGeom prst="arc">
              <a:avLst>
                <a:gd name="adj1" fmla="val 19909826"/>
                <a:gd name="adj2" fmla="val 1989955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円弧 245"/>
            <p:cNvSpPr/>
            <p:nvPr/>
          </p:nvSpPr>
          <p:spPr>
            <a:xfrm rot="21582163">
              <a:off x="6375926" y="2115595"/>
              <a:ext cx="1446835" cy="793918"/>
            </a:xfrm>
            <a:prstGeom prst="arc">
              <a:avLst>
                <a:gd name="adj1" fmla="val 21570296"/>
                <a:gd name="adj2" fmla="val 9146155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円弧 246"/>
            <p:cNvSpPr/>
            <p:nvPr/>
          </p:nvSpPr>
          <p:spPr>
            <a:xfrm flipV="1">
              <a:off x="6732550" y="2258542"/>
              <a:ext cx="739631" cy="397238"/>
            </a:xfrm>
            <a:prstGeom prst="arc">
              <a:avLst>
                <a:gd name="adj1" fmla="val 1736718"/>
                <a:gd name="adj2" fmla="val 8987509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9" name="テキスト ボックス 248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133" name="グループ化 132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135" name="直線コネクタ 134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円/楕円 173"/>
          <p:cNvSpPr/>
          <p:nvPr/>
        </p:nvSpPr>
        <p:spPr>
          <a:xfrm>
            <a:off x="3951851" y="234643"/>
            <a:ext cx="1510738" cy="150374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rgbClr val="FF0000"/>
                </a:solidFill>
              </a:rPr>
              <a:t>解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1096996" y="262125"/>
            <a:ext cx="217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練習　２</a:t>
            </a:r>
            <a:endParaRPr kumimoji="1" lang="ja-JP" altLang="en-US" sz="3600" b="1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86" name="テキスト ボックス 185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88" name="テキスト ボックス 187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94" name="テキスト ボックス 193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0" name="テキスト ボックス 199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2" name="テキスト ボックス 201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02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8628" y="1281632"/>
            <a:ext cx="3928994" cy="4098241"/>
            <a:chOff x="3274033" y="1268760"/>
            <a:chExt cx="3928994" cy="4098241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41122" y="5354597"/>
              <a:ext cx="1861905" cy="124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274033" y="1268760"/>
              <a:ext cx="0" cy="17814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/>
          <p:cNvSpPr txBox="1"/>
          <p:nvPr/>
        </p:nvSpPr>
        <p:spPr>
          <a:xfrm>
            <a:off x="467542" y="5805264"/>
            <a:ext cx="727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（２）では、この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三面図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から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等角図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を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描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くには　　</a:t>
            </a:r>
            <a:endParaRPr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 どのように考えたらよいか、見てみましょう。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614247" y="3582576"/>
            <a:ext cx="2084095" cy="1804374"/>
            <a:chOff x="3292713" y="3573016"/>
            <a:chExt cx="2084095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292713" y="3573016"/>
              <a:ext cx="0" cy="148194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76808" y="3573016"/>
              <a:ext cx="0" cy="148194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グループ化 10"/>
          <p:cNvGrpSpPr/>
          <p:nvPr/>
        </p:nvGrpSpPr>
        <p:grpSpPr>
          <a:xfrm>
            <a:off x="1389907" y="3055801"/>
            <a:ext cx="2230638" cy="2321588"/>
            <a:chOff x="1403648" y="3055802"/>
            <a:chExt cx="2230638" cy="2321588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13446" y="5368402"/>
              <a:ext cx="2211041" cy="8988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8" name="グループ化 207"/>
          <p:cNvGrpSpPr/>
          <p:nvPr/>
        </p:nvGrpSpPr>
        <p:grpSpPr>
          <a:xfrm>
            <a:off x="2198083" y="1687384"/>
            <a:ext cx="1423431" cy="1363924"/>
            <a:chOff x="2198083" y="1687384"/>
            <a:chExt cx="1423431" cy="1363924"/>
          </a:xfrm>
        </p:grpSpPr>
        <p:grpSp>
          <p:nvGrpSpPr>
            <p:cNvPr id="209" name="グループ化 208"/>
            <p:cNvGrpSpPr/>
            <p:nvPr/>
          </p:nvGrpSpPr>
          <p:grpSpPr>
            <a:xfrm>
              <a:off x="2227331" y="1728539"/>
              <a:ext cx="1373890" cy="1300683"/>
              <a:chOff x="2227331" y="1728539"/>
              <a:chExt cx="1373890" cy="1300683"/>
            </a:xfrm>
          </p:grpSpPr>
          <p:sp>
            <p:nvSpPr>
              <p:cNvPr id="224" name="弦 223"/>
              <p:cNvSpPr/>
              <p:nvPr/>
            </p:nvSpPr>
            <p:spPr>
              <a:xfrm rot="10800000">
                <a:off x="2946539" y="1744274"/>
                <a:ext cx="654682" cy="597874"/>
              </a:xfrm>
              <a:prstGeom prst="chord">
                <a:avLst>
                  <a:gd name="adj1" fmla="val 5381434"/>
                  <a:gd name="adj2" fmla="val 16200000"/>
                </a:avLst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5" name="平行四辺形 224"/>
              <p:cNvSpPr/>
              <p:nvPr/>
            </p:nvSpPr>
            <p:spPr>
              <a:xfrm rot="10800000" flipV="1">
                <a:off x="2227331" y="1728539"/>
                <a:ext cx="1043504" cy="1300683"/>
              </a:xfrm>
              <a:prstGeom prst="parallelogram">
                <a:avLst>
                  <a:gd name="adj" fmla="val 0"/>
                </a:avLst>
              </a:prstGeom>
              <a:solidFill>
                <a:srgbClr val="0070C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0" name="グループ化 209"/>
            <p:cNvGrpSpPr/>
            <p:nvPr/>
          </p:nvGrpSpPr>
          <p:grpSpPr>
            <a:xfrm>
              <a:off x="2198083" y="1687384"/>
              <a:ext cx="1423431" cy="1363924"/>
              <a:chOff x="2555776" y="1687384"/>
              <a:chExt cx="1423431" cy="1363924"/>
            </a:xfrm>
          </p:grpSpPr>
          <p:cxnSp>
            <p:nvCxnSpPr>
              <p:cNvPr id="211" name="直線コネクタ 210"/>
              <p:cNvCxnSpPr/>
              <p:nvPr/>
            </p:nvCxnSpPr>
            <p:spPr>
              <a:xfrm>
                <a:off x="2582331" y="1687384"/>
                <a:ext cx="0" cy="13636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 flipH="1" flipV="1">
                <a:off x="2569011" y="1712225"/>
                <a:ext cx="1075163" cy="1013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>
                <a:off x="2575499" y="2043211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>
                <a:off x="2564696" y="2710576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/>
              <p:cNvCxnSpPr/>
              <p:nvPr/>
            </p:nvCxnSpPr>
            <p:spPr>
              <a:xfrm>
                <a:off x="2925150" y="2034900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>
                <a:off x="2570167" y="2362786"/>
                <a:ext cx="343644" cy="268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 flipV="1">
                <a:off x="2555776" y="3029223"/>
                <a:ext cx="1068054" cy="449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>
                <a:off x="3282268" y="1700808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3269476" y="2376120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0" name="円弧 219"/>
              <p:cNvSpPr/>
              <p:nvPr/>
            </p:nvSpPr>
            <p:spPr>
              <a:xfrm>
                <a:off x="3265449" y="1722871"/>
                <a:ext cx="713758" cy="646480"/>
              </a:xfrm>
              <a:prstGeom prst="arc">
                <a:avLst>
                  <a:gd name="adj1" fmla="val 16200000"/>
                  <a:gd name="adj2" fmla="val 5419090"/>
                </a:avLst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21" name="直線コネクタ 220"/>
              <p:cNvCxnSpPr/>
              <p:nvPr/>
            </p:nvCxnSpPr>
            <p:spPr>
              <a:xfrm flipH="1">
                <a:off x="3282060" y="2698249"/>
                <a:ext cx="11718" cy="35305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 flipH="1">
                <a:off x="3619003" y="2383975"/>
                <a:ext cx="7767" cy="66149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3258808" y="2709999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グループ化 225"/>
          <p:cNvGrpSpPr/>
          <p:nvPr/>
        </p:nvGrpSpPr>
        <p:grpSpPr>
          <a:xfrm>
            <a:off x="2190470" y="4034069"/>
            <a:ext cx="1457836" cy="1360607"/>
            <a:chOff x="2190470" y="4034069"/>
            <a:chExt cx="1457836" cy="1360607"/>
          </a:xfrm>
        </p:grpSpPr>
        <p:grpSp>
          <p:nvGrpSpPr>
            <p:cNvPr id="227" name="グループ化 226"/>
            <p:cNvGrpSpPr/>
            <p:nvPr/>
          </p:nvGrpSpPr>
          <p:grpSpPr>
            <a:xfrm>
              <a:off x="2221820" y="4077551"/>
              <a:ext cx="1400199" cy="1301632"/>
              <a:chOff x="2221820" y="4077551"/>
              <a:chExt cx="1400199" cy="1301632"/>
            </a:xfrm>
          </p:grpSpPr>
          <p:sp>
            <p:nvSpPr>
              <p:cNvPr id="239" name="平行四辺形 238"/>
              <p:cNvSpPr/>
              <p:nvPr/>
            </p:nvSpPr>
            <p:spPr>
              <a:xfrm flipH="1">
                <a:off x="2936084" y="4701652"/>
                <a:ext cx="685935" cy="677531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平行四辺形 239"/>
              <p:cNvSpPr/>
              <p:nvPr/>
            </p:nvSpPr>
            <p:spPr>
              <a:xfrm flipH="1">
                <a:off x="2221820" y="5048164"/>
                <a:ext cx="685935" cy="312318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平行四辺形 240"/>
              <p:cNvSpPr/>
              <p:nvPr/>
            </p:nvSpPr>
            <p:spPr>
              <a:xfrm flipH="1">
                <a:off x="2221820" y="4077551"/>
                <a:ext cx="334298" cy="942878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8" name="グループ化 227"/>
            <p:cNvGrpSpPr/>
            <p:nvPr/>
          </p:nvGrpSpPr>
          <p:grpSpPr>
            <a:xfrm>
              <a:off x="2190470" y="4034069"/>
              <a:ext cx="1457836" cy="1360607"/>
              <a:chOff x="2195736" y="4034069"/>
              <a:chExt cx="1457836" cy="1360607"/>
            </a:xfrm>
          </p:grpSpPr>
          <p:cxnSp>
            <p:nvCxnSpPr>
              <p:cNvPr id="229" name="直線コネクタ 228"/>
              <p:cNvCxnSpPr/>
              <p:nvPr/>
            </p:nvCxnSpPr>
            <p:spPr>
              <a:xfrm flipH="1">
                <a:off x="2195736" y="5364406"/>
                <a:ext cx="1431459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/>
              <p:cNvCxnSpPr/>
              <p:nvPr/>
            </p:nvCxnSpPr>
            <p:spPr>
              <a:xfrm>
                <a:off x="2224296" y="4363576"/>
                <a:ext cx="343644" cy="268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/>
              <p:cNvCxnSpPr/>
              <p:nvPr/>
            </p:nvCxnSpPr>
            <p:spPr>
              <a:xfrm>
                <a:off x="2224296" y="4034069"/>
                <a:ext cx="0" cy="131486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/>
              <p:cNvCxnSpPr/>
              <p:nvPr/>
            </p:nvCxnSpPr>
            <p:spPr>
              <a:xfrm>
                <a:off x="2206662" y="4051032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/>
              <p:cNvCxnSpPr/>
              <p:nvPr/>
            </p:nvCxnSpPr>
            <p:spPr>
              <a:xfrm>
                <a:off x="2567940" y="4034069"/>
                <a:ext cx="0" cy="1000315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4" name="直線コネクタ 233"/>
              <p:cNvCxnSpPr/>
              <p:nvPr/>
            </p:nvCxnSpPr>
            <p:spPr>
              <a:xfrm flipH="1">
                <a:off x="2232596" y="5046166"/>
                <a:ext cx="1053544" cy="199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/>
              <p:cNvCxnSpPr/>
              <p:nvPr/>
            </p:nvCxnSpPr>
            <p:spPr>
              <a:xfrm>
                <a:off x="3274859" y="5019144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6" name="直線コネクタ 235"/>
              <p:cNvCxnSpPr/>
              <p:nvPr/>
            </p:nvCxnSpPr>
            <p:spPr>
              <a:xfrm>
                <a:off x="3625037" y="4701653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/>
              <p:cNvCxnSpPr/>
              <p:nvPr/>
            </p:nvCxnSpPr>
            <p:spPr>
              <a:xfrm>
                <a:off x="2927318" y="4695433"/>
                <a:ext cx="726254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/>
              <p:cNvCxnSpPr/>
              <p:nvPr/>
            </p:nvCxnSpPr>
            <p:spPr>
              <a:xfrm flipH="1">
                <a:off x="2924025" y="4666391"/>
                <a:ext cx="3293" cy="68902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0" name="グループ化 25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61" name="直線コネクタ 260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線コネクタ 262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直線コネクタ 263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直線コネクタ 264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8" name="グループ化 267"/>
          <p:cNvGrpSpPr/>
          <p:nvPr/>
        </p:nvGrpSpPr>
        <p:grpSpPr>
          <a:xfrm>
            <a:off x="4985691" y="1156991"/>
            <a:ext cx="3258717" cy="1839961"/>
            <a:chOff x="4970883" y="1082590"/>
            <a:chExt cx="3258717" cy="1839961"/>
          </a:xfrm>
        </p:grpSpPr>
        <p:cxnSp>
          <p:nvCxnSpPr>
            <p:cNvPr id="269" name="直線矢印コネクタ 268"/>
            <p:cNvCxnSpPr/>
            <p:nvPr/>
          </p:nvCxnSpPr>
          <p:spPr>
            <a:xfrm flipH="1" flipV="1">
              <a:off x="4970883" y="1812533"/>
              <a:ext cx="1833365" cy="1087011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直線矢印コネクタ 269"/>
            <p:cNvCxnSpPr/>
            <p:nvPr/>
          </p:nvCxnSpPr>
          <p:spPr>
            <a:xfrm flipV="1">
              <a:off x="6808644" y="2053084"/>
              <a:ext cx="1420956" cy="8585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直線矢印コネクタ 270"/>
            <p:cNvCxnSpPr/>
            <p:nvPr/>
          </p:nvCxnSpPr>
          <p:spPr>
            <a:xfrm flipV="1">
              <a:off x="6796311" y="1082590"/>
              <a:ext cx="0" cy="183996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グループ化 2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sp>
          <p:nvSpPr>
            <p:cNvPr id="273" name="平行四辺形 272"/>
            <p:cNvSpPr/>
            <p:nvPr/>
          </p:nvSpPr>
          <p:spPr>
            <a:xfrm>
              <a:off x="6382297" y="4042231"/>
              <a:ext cx="338953" cy="340395"/>
            </a:xfrm>
            <a:prstGeom prst="parallelogram">
              <a:avLst>
                <a:gd name="adj" fmla="val 2344"/>
              </a:avLst>
            </a:prstGeom>
            <a:solidFill>
              <a:srgbClr val="FF0000">
                <a:alpha val="50000"/>
              </a:srgbClr>
            </a:solidFill>
            <a:ln w="5715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4" name="グループ化 273"/>
            <p:cNvGrpSpPr/>
            <p:nvPr/>
          </p:nvGrpSpPr>
          <p:grpSpPr>
            <a:xfrm>
              <a:off x="5671655" y="4024693"/>
              <a:ext cx="1433173" cy="1369731"/>
              <a:chOff x="5671655" y="4024693"/>
              <a:chExt cx="1433173" cy="1369731"/>
            </a:xfrm>
          </p:grpSpPr>
          <p:grpSp>
            <p:nvGrpSpPr>
              <p:cNvPr id="275" name="グループ化 274"/>
              <p:cNvGrpSpPr/>
              <p:nvPr/>
            </p:nvGrpSpPr>
            <p:grpSpPr>
              <a:xfrm>
                <a:off x="5695211" y="4068026"/>
                <a:ext cx="1374673" cy="1299838"/>
                <a:chOff x="5695211" y="4068026"/>
                <a:chExt cx="1374673" cy="1299838"/>
              </a:xfrm>
            </p:grpSpPr>
            <p:sp>
              <p:nvSpPr>
                <p:cNvPr id="289" name="平行四辺形 288"/>
                <p:cNvSpPr/>
                <p:nvPr/>
              </p:nvSpPr>
              <p:spPr>
                <a:xfrm>
                  <a:off x="6407434" y="4701653"/>
                  <a:ext cx="662450" cy="649716"/>
                </a:xfrm>
                <a:prstGeom prst="parallelogram">
                  <a:avLst>
                    <a:gd name="adj" fmla="val 2344"/>
                  </a:avLst>
                </a:prstGeom>
                <a:solidFill>
                  <a:srgbClr val="FF0000">
                    <a:alpha val="50000"/>
                  </a:srgbClr>
                </a:solidFill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平行四辺形 289"/>
                <p:cNvSpPr/>
                <p:nvPr/>
              </p:nvSpPr>
              <p:spPr>
                <a:xfrm>
                  <a:off x="5695211" y="5029835"/>
                  <a:ext cx="681882" cy="338029"/>
                </a:xfrm>
                <a:prstGeom prst="parallelogram">
                  <a:avLst>
                    <a:gd name="adj" fmla="val 2344"/>
                  </a:avLst>
                </a:prstGeom>
                <a:solidFill>
                  <a:srgbClr val="FF0000">
                    <a:alpha val="50000"/>
                  </a:srgbClr>
                </a:solidFill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平行四辺形 290"/>
                <p:cNvSpPr/>
                <p:nvPr/>
              </p:nvSpPr>
              <p:spPr>
                <a:xfrm>
                  <a:off x="6047665" y="4068026"/>
                  <a:ext cx="338953" cy="956957"/>
                </a:xfrm>
                <a:prstGeom prst="parallelogram">
                  <a:avLst>
                    <a:gd name="adj" fmla="val 2344"/>
                  </a:avLst>
                </a:prstGeom>
                <a:solidFill>
                  <a:srgbClr val="FF0000">
                    <a:alpha val="50000"/>
                  </a:srgbClr>
                </a:solidFill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76" name="グループ化 275"/>
              <p:cNvGrpSpPr/>
              <p:nvPr/>
            </p:nvGrpSpPr>
            <p:grpSpPr>
              <a:xfrm>
                <a:off x="5671655" y="4024693"/>
                <a:ext cx="1433173" cy="1369731"/>
                <a:chOff x="5671655" y="4024693"/>
                <a:chExt cx="1433173" cy="1369731"/>
              </a:xfrm>
            </p:grpSpPr>
            <p:cxnSp>
              <p:nvCxnSpPr>
                <p:cNvPr id="277" name="直線コネクタ 276"/>
                <p:cNvCxnSpPr/>
                <p:nvPr/>
              </p:nvCxnSpPr>
              <p:spPr>
                <a:xfrm flipH="1">
                  <a:off x="6378574" y="4380344"/>
                  <a:ext cx="385175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線コネクタ 277"/>
                <p:cNvCxnSpPr/>
                <p:nvPr/>
              </p:nvCxnSpPr>
              <p:spPr>
                <a:xfrm>
                  <a:off x="5698019" y="5034384"/>
                  <a:ext cx="0" cy="36004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線コネクタ 278"/>
                <p:cNvCxnSpPr/>
                <p:nvPr/>
              </p:nvCxnSpPr>
              <p:spPr>
                <a:xfrm>
                  <a:off x="6390798" y="4365104"/>
                  <a:ext cx="3016" cy="1008112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線コネクタ 279"/>
                <p:cNvCxnSpPr/>
                <p:nvPr/>
              </p:nvCxnSpPr>
              <p:spPr>
                <a:xfrm>
                  <a:off x="6034782" y="4026272"/>
                  <a:ext cx="6716" cy="1000159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線コネクタ 280"/>
                <p:cNvCxnSpPr/>
                <p:nvPr/>
              </p:nvCxnSpPr>
              <p:spPr>
                <a:xfrm>
                  <a:off x="5695211" y="5373216"/>
                  <a:ext cx="1405396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線コネクタ 281"/>
                <p:cNvCxnSpPr/>
                <p:nvPr/>
              </p:nvCxnSpPr>
              <p:spPr>
                <a:xfrm>
                  <a:off x="5671655" y="5034384"/>
                  <a:ext cx="72625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線コネクタ 282"/>
                <p:cNvCxnSpPr/>
                <p:nvPr/>
              </p:nvCxnSpPr>
              <p:spPr>
                <a:xfrm flipH="1" flipV="1">
                  <a:off x="6435162" y="5026431"/>
                  <a:ext cx="657118" cy="3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線コネクタ 283"/>
                <p:cNvCxnSpPr/>
                <p:nvPr/>
              </p:nvCxnSpPr>
              <p:spPr>
                <a:xfrm>
                  <a:off x="6030687" y="4043164"/>
                  <a:ext cx="702631" cy="965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線コネクタ 284"/>
                <p:cNvCxnSpPr/>
                <p:nvPr/>
              </p:nvCxnSpPr>
              <p:spPr>
                <a:xfrm>
                  <a:off x="6378574" y="4699138"/>
                  <a:ext cx="726254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線コネクタ 285"/>
                <p:cNvCxnSpPr/>
                <p:nvPr/>
              </p:nvCxnSpPr>
              <p:spPr>
                <a:xfrm>
                  <a:off x="7079759" y="4695433"/>
                  <a:ext cx="1508" cy="693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線コネクタ 286"/>
                <p:cNvCxnSpPr/>
                <p:nvPr/>
              </p:nvCxnSpPr>
              <p:spPr>
                <a:xfrm flipH="1">
                  <a:off x="6733318" y="4024693"/>
                  <a:ext cx="2264" cy="35565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線コネクタ 287"/>
                <p:cNvCxnSpPr/>
                <p:nvPr/>
              </p:nvCxnSpPr>
              <p:spPr>
                <a:xfrm flipH="1">
                  <a:off x="5698007" y="5033145"/>
                  <a:ext cx="341617" cy="327337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1" name="テキスト ボックス 140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図の考え方</a:t>
            </a:r>
            <a:endParaRPr kumimoji="1" lang="ja-JP" altLang="en-US" sz="3600" b="1" dirty="0"/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68" name="テキスト ボックス 167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69" name="テキスト ボックス 168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70" name="テキスト ボックス 169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71" name="テキスト ボックス 170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172" name="テキスト ボックス 171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173" name="テキスト ボックス 172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51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テキスト ボックス 146"/>
          <p:cNvSpPr txBox="1"/>
          <p:nvPr/>
        </p:nvSpPr>
        <p:spPr>
          <a:xfrm>
            <a:off x="467544" y="5805264"/>
            <a:ext cx="6729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７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）最後にもう １問 、</a:t>
            </a:r>
            <a:endParaRPr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等角図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を描いてみましょう。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9" name="円弧 98"/>
          <p:cNvSpPr/>
          <p:nvPr/>
        </p:nvSpPr>
        <p:spPr>
          <a:xfrm flipH="1">
            <a:off x="3268964" y="3719321"/>
            <a:ext cx="691134" cy="654819"/>
          </a:xfrm>
          <a:prstGeom prst="arc">
            <a:avLst>
              <a:gd name="adj1" fmla="val 21412340"/>
              <a:gd name="adj2" fmla="val 5420004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3" name="直線コネクタ 172"/>
          <p:cNvCxnSpPr/>
          <p:nvPr/>
        </p:nvCxnSpPr>
        <p:spPr>
          <a:xfrm flipH="1" flipV="1">
            <a:off x="6042736" y="4369552"/>
            <a:ext cx="700964" cy="24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5685216" y="4361183"/>
            <a:ext cx="0" cy="6818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>
            <a:off x="6027969" y="4041636"/>
            <a:ext cx="7157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flipV="1">
            <a:off x="5671655" y="5033963"/>
            <a:ext cx="1424470" cy="42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>
            <a:off x="6048168" y="4048029"/>
            <a:ext cx="0" cy="1001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7079759" y="4361183"/>
            <a:ext cx="0" cy="6956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9" name="テキスト ボックス 248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お わ り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44" name="直線コネクタ 143"/>
          <p:cNvCxnSpPr/>
          <p:nvPr/>
        </p:nvCxnSpPr>
        <p:spPr>
          <a:xfrm>
            <a:off x="6735990" y="4038519"/>
            <a:ext cx="0" cy="10019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V="1">
            <a:off x="5692140" y="4048030"/>
            <a:ext cx="356028" cy="3334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H="1" flipV="1">
            <a:off x="6732079" y="4032053"/>
            <a:ext cx="354521" cy="3494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1863622" y="4020734"/>
            <a:ext cx="2446028" cy="1019734"/>
            <a:chOff x="1863622" y="4020734"/>
            <a:chExt cx="2446028" cy="101973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1882494" y="4020734"/>
              <a:ext cx="0" cy="10197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>
              <a:off x="1871069" y="5025357"/>
              <a:ext cx="2438581" cy="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flipV="1">
              <a:off x="2221474" y="4053192"/>
              <a:ext cx="0" cy="972165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flipV="1">
              <a:off x="1864058" y="4044315"/>
              <a:ext cx="1422067" cy="138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 flipV="1">
              <a:off x="1863622" y="4381592"/>
              <a:ext cx="1422067" cy="138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 flipV="1">
              <a:off x="2914923" y="4048029"/>
              <a:ext cx="0" cy="97732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3268901" y="4020734"/>
              <a:ext cx="0" cy="10046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円弧 170"/>
          <p:cNvSpPr/>
          <p:nvPr/>
        </p:nvSpPr>
        <p:spPr>
          <a:xfrm flipV="1">
            <a:off x="2904457" y="4385148"/>
            <a:ext cx="1404610" cy="1320800"/>
          </a:xfrm>
          <a:prstGeom prst="arc">
            <a:avLst>
              <a:gd name="adj1" fmla="val 21574250"/>
              <a:gd name="adj2" fmla="val 5420004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5" name="グループ化 234"/>
          <p:cNvGrpSpPr/>
          <p:nvPr/>
        </p:nvGrpSpPr>
        <p:grpSpPr>
          <a:xfrm>
            <a:off x="6307466" y="2472960"/>
            <a:ext cx="521959" cy="322860"/>
            <a:chOff x="6307466" y="2472960"/>
            <a:chExt cx="521959" cy="322860"/>
          </a:xfrm>
        </p:grpSpPr>
        <p:cxnSp>
          <p:nvCxnSpPr>
            <p:cNvPr id="327" name="直線コネクタ 326"/>
            <p:cNvCxnSpPr/>
            <p:nvPr/>
          </p:nvCxnSpPr>
          <p:spPr>
            <a:xfrm flipV="1">
              <a:off x="6565539" y="2472960"/>
              <a:ext cx="0" cy="3201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直線コネクタ 348"/>
            <p:cNvCxnSpPr/>
            <p:nvPr/>
          </p:nvCxnSpPr>
          <p:spPr>
            <a:xfrm>
              <a:off x="6307466" y="2637421"/>
              <a:ext cx="268590" cy="1583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H="1">
              <a:off x="6562725" y="2638425"/>
              <a:ext cx="26670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グループ化 64"/>
          <p:cNvGrpSpPr/>
          <p:nvPr/>
        </p:nvGrpSpPr>
        <p:grpSpPr>
          <a:xfrm>
            <a:off x="1857648" y="1674234"/>
            <a:ext cx="2466884" cy="1398475"/>
            <a:chOff x="1857648" y="1674234"/>
            <a:chExt cx="2466884" cy="139847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857648" y="1674234"/>
              <a:ext cx="2466884" cy="1398475"/>
              <a:chOff x="1857648" y="1674234"/>
              <a:chExt cx="2466884" cy="1398475"/>
            </a:xfrm>
          </p:grpSpPr>
          <p:cxnSp>
            <p:nvCxnSpPr>
              <p:cNvPr id="155" name="直線コネクタ 154"/>
              <p:cNvCxnSpPr/>
              <p:nvPr/>
            </p:nvCxnSpPr>
            <p:spPr>
              <a:xfrm>
                <a:off x="1882494" y="1683960"/>
                <a:ext cx="0" cy="138874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 flipH="1" flipV="1">
                <a:off x="1857648" y="1704188"/>
                <a:ext cx="1412476" cy="287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/>
              <p:cNvCxnSpPr/>
              <p:nvPr/>
            </p:nvCxnSpPr>
            <p:spPr>
              <a:xfrm flipH="1">
                <a:off x="3268547" y="2040821"/>
                <a:ext cx="1055985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/>
              <p:cNvCxnSpPr/>
              <p:nvPr/>
            </p:nvCxnSpPr>
            <p:spPr>
              <a:xfrm flipH="1" flipV="1">
                <a:off x="1869334" y="3048877"/>
                <a:ext cx="1412476" cy="287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円/楕円 11"/>
              <p:cNvSpPr/>
              <p:nvPr/>
            </p:nvSpPr>
            <p:spPr>
              <a:xfrm>
                <a:off x="2216258" y="2044759"/>
                <a:ext cx="691045" cy="647700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5" name="直線コネクタ 134"/>
              <p:cNvCxnSpPr/>
              <p:nvPr/>
            </p:nvCxnSpPr>
            <p:spPr>
              <a:xfrm flipH="1">
                <a:off x="3257873" y="2714012"/>
                <a:ext cx="1055985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4302026" y="2015084"/>
                <a:ext cx="0" cy="71853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3257873" y="1674234"/>
                <a:ext cx="0" cy="138874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直線コネクタ 179"/>
            <p:cNvCxnSpPr/>
            <p:nvPr/>
          </p:nvCxnSpPr>
          <p:spPr>
            <a:xfrm flipH="1" flipV="1">
              <a:off x="1877108" y="2714333"/>
              <a:ext cx="1412476" cy="28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 flipH="1" flipV="1">
              <a:off x="1867521" y="2039113"/>
              <a:ext cx="1412476" cy="287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5476218" y="807721"/>
            <a:ext cx="2664723" cy="3173863"/>
            <a:chOff x="5476218" y="807721"/>
            <a:chExt cx="2664723" cy="3173863"/>
          </a:xfrm>
        </p:grpSpPr>
        <p:sp>
          <p:nvSpPr>
            <p:cNvPr id="188" name="円弧 187"/>
            <p:cNvSpPr/>
            <p:nvPr/>
          </p:nvSpPr>
          <p:spPr>
            <a:xfrm rot="5400000">
              <a:off x="6045157" y="2413105"/>
              <a:ext cx="1830787" cy="1306171"/>
            </a:xfrm>
            <a:prstGeom prst="arc">
              <a:avLst>
                <a:gd name="adj1" fmla="val 11347599"/>
                <a:gd name="adj2" fmla="val 16210677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5476218" y="807721"/>
              <a:ext cx="2664723" cy="2453014"/>
              <a:chOff x="5476218" y="807721"/>
              <a:chExt cx="2664723" cy="2453014"/>
            </a:xfrm>
          </p:grpSpPr>
          <p:cxnSp>
            <p:nvCxnSpPr>
              <p:cNvPr id="18" name="直線コネクタ 17"/>
              <p:cNvCxnSpPr/>
              <p:nvPr/>
            </p:nvCxnSpPr>
            <p:spPr>
              <a:xfrm>
                <a:off x="7452857" y="3260735"/>
                <a:ext cx="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 flipH="1">
                <a:off x="6841257" y="1716927"/>
                <a:ext cx="1" cy="91882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 flipH="1">
                <a:off x="5507644" y="1114878"/>
                <a:ext cx="269714" cy="45990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直線コネクタ 327"/>
              <p:cNvCxnSpPr/>
              <p:nvPr/>
            </p:nvCxnSpPr>
            <p:spPr>
              <a:xfrm>
                <a:off x="6559337" y="2171835"/>
                <a:ext cx="0" cy="30310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直線コネクタ 328"/>
              <p:cNvCxnSpPr/>
              <p:nvPr/>
            </p:nvCxnSpPr>
            <p:spPr>
              <a:xfrm flipV="1">
                <a:off x="6559368" y="1733819"/>
                <a:ext cx="282591" cy="45293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0" name="直線コネクタ 329"/>
              <p:cNvCxnSpPr/>
              <p:nvPr/>
            </p:nvCxnSpPr>
            <p:spPr>
              <a:xfrm flipH="1">
                <a:off x="6826945" y="1427102"/>
                <a:ext cx="543625" cy="3067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 flipH="1" flipV="1">
                <a:off x="5476218" y="2160137"/>
                <a:ext cx="837032" cy="48049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/>
              <p:cNvCxnSpPr/>
              <p:nvPr/>
            </p:nvCxnSpPr>
            <p:spPr>
              <a:xfrm>
                <a:off x="7614446" y="1574687"/>
                <a:ext cx="0" cy="29670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/>
              <p:cNvCxnSpPr/>
              <p:nvPr/>
            </p:nvCxnSpPr>
            <p:spPr>
              <a:xfrm flipH="1" flipV="1">
                <a:off x="5761966" y="1116039"/>
                <a:ext cx="1067856" cy="6134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" name="円弧 235"/>
              <p:cNvSpPr/>
              <p:nvPr/>
            </p:nvSpPr>
            <p:spPr>
              <a:xfrm rot="14994222">
                <a:off x="6715531" y="1559761"/>
                <a:ext cx="803713" cy="501674"/>
              </a:xfrm>
              <a:prstGeom prst="arc">
                <a:avLst>
                  <a:gd name="adj1" fmla="val 11858858"/>
                  <a:gd name="adj2" fmla="val 18632025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弧 241"/>
              <p:cNvSpPr/>
              <p:nvPr/>
            </p:nvSpPr>
            <p:spPr>
              <a:xfrm>
                <a:off x="6184835" y="1075552"/>
                <a:ext cx="739631" cy="397238"/>
              </a:xfrm>
              <a:prstGeom prst="arc">
                <a:avLst>
                  <a:gd name="adj1" fmla="val 19909826"/>
                  <a:gd name="adj2" fmla="val 1989955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4" name="直線コネクタ 173"/>
              <p:cNvCxnSpPr/>
              <p:nvPr/>
            </p:nvCxnSpPr>
            <p:spPr>
              <a:xfrm>
                <a:off x="5491604" y="1551918"/>
                <a:ext cx="2194" cy="6199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/>
              <p:cNvCxnSpPr/>
              <p:nvPr/>
            </p:nvCxnSpPr>
            <p:spPr>
              <a:xfrm flipH="1" flipV="1">
                <a:off x="5476218" y="1560339"/>
                <a:ext cx="1103223" cy="63329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 flipH="1" flipV="1">
                <a:off x="6289076" y="808800"/>
                <a:ext cx="1328300" cy="7737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/>
              <p:cNvCxnSpPr/>
              <p:nvPr/>
            </p:nvCxnSpPr>
            <p:spPr>
              <a:xfrm flipH="1">
                <a:off x="5780980" y="807721"/>
                <a:ext cx="543625" cy="3067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 flipH="1" flipV="1">
                <a:off x="6799039" y="2607131"/>
                <a:ext cx="820961" cy="47896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 flipH="1">
                <a:off x="7597316" y="2779820"/>
                <a:ext cx="543625" cy="306716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円弧 201"/>
              <p:cNvSpPr/>
              <p:nvPr/>
            </p:nvSpPr>
            <p:spPr>
              <a:xfrm rot="14994222">
                <a:off x="7230638" y="1283363"/>
                <a:ext cx="803713" cy="501674"/>
              </a:xfrm>
              <a:prstGeom prst="arc">
                <a:avLst>
                  <a:gd name="adj1" fmla="val 11931109"/>
                  <a:gd name="adj2" fmla="val 18632025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3" name="円弧 202"/>
            <p:cNvSpPr/>
            <p:nvPr/>
          </p:nvSpPr>
          <p:spPr>
            <a:xfrm rot="5400000">
              <a:off x="6556553" y="2134955"/>
              <a:ext cx="1830787" cy="1306171"/>
            </a:xfrm>
            <a:prstGeom prst="arc">
              <a:avLst>
                <a:gd name="adj1" fmla="val 11347599"/>
                <a:gd name="adj2" fmla="val 16210677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4" name="グループ化 203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05" name="直線コネクタ 204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線コネクタ 206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直線コネクタ 207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線コネクタ 208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" name="円/楕円 152"/>
          <p:cNvSpPr/>
          <p:nvPr/>
        </p:nvSpPr>
        <p:spPr>
          <a:xfrm>
            <a:off x="3951851" y="234643"/>
            <a:ext cx="1510738" cy="150374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 smtClean="0">
                <a:solidFill>
                  <a:srgbClr val="FF0000"/>
                </a:solidFill>
              </a:rPr>
              <a:t>解</a:t>
            </a:r>
            <a:endParaRPr kumimoji="1" lang="ja-JP" altLang="en-US" sz="8800" dirty="0">
              <a:solidFill>
                <a:srgbClr val="FF0000"/>
              </a:solidFill>
            </a:endParaRPr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7747394" y="6271402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1096996" y="262125"/>
            <a:ext cx="217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練習　３</a:t>
            </a:r>
            <a:endParaRPr kumimoji="1" lang="ja-JP" altLang="en-US" sz="3600" b="1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86" name="テキスト ボックス 185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87" name="テキスト ボックス 186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90" name="テキスト ボックス 189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92" name="テキスト ボックス 191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194" name="テキスト ボックス 193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195" name="テキスト ボックス 194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634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153" grpId="0" animBg="1"/>
      <p:bldP spid="184" grpId="0" animBg="1"/>
      <p:bldP spid="18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8628" y="1281632"/>
            <a:ext cx="3928994" cy="4098241"/>
            <a:chOff x="3274033" y="1268760"/>
            <a:chExt cx="3928994" cy="4098241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41122" y="5354597"/>
              <a:ext cx="1861905" cy="124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274033" y="1268760"/>
              <a:ext cx="0" cy="17814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/>
          <p:cNvSpPr txBox="1"/>
          <p:nvPr/>
        </p:nvSpPr>
        <p:spPr>
          <a:xfrm>
            <a:off x="467543" y="5803517"/>
            <a:ext cx="718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（３）まず、</a:t>
            </a:r>
            <a:r>
              <a:rPr kumimoji="1" lang="ja-JP" altLang="en-US" sz="2800" dirty="0" smtClean="0">
                <a:solidFill>
                  <a:srgbClr val="007033"/>
                </a:solidFill>
                <a:latin typeface="+mn-ea"/>
              </a:rPr>
              <a:t>正面図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+mn-ea"/>
              </a:rPr>
              <a:t>右側面図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、</a:t>
            </a:r>
            <a:r>
              <a:rPr kumimoji="1" lang="ja-JP" altLang="en-US" sz="2800" dirty="0" smtClean="0">
                <a:solidFill>
                  <a:srgbClr val="0070C0"/>
                </a:solidFill>
                <a:latin typeface="+mn-ea"/>
              </a:rPr>
              <a:t>平面図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が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 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４</a:t>
            </a:r>
            <a:r>
              <a:rPr kumimoji="1" lang="en-US" altLang="ja-JP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×</a:t>
            </a:r>
            <a:r>
              <a:rPr kumimoji="1"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４マス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であることから、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614247" y="3582576"/>
            <a:ext cx="2084095" cy="1804374"/>
            <a:chOff x="3292713" y="3573016"/>
            <a:chExt cx="2084095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292713" y="3573016"/>
              <a:ext cx="0" cy="148194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76808" y="3573016"/>
              <a:ext cx="0" cy="148194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グループ化 3"/>
          <p:cNvGrpSpPr/>
          <p:nvPr/>
        </p:nvGrpSpPr>
        <p:grpSpPr>
          <a:xfrm>
            <a:off x="5389918" y="576065"/>
            <a:ext cx="2895827" cy="1969286"/>
            <a:chOff x="5389918" y="576065"/>
            <a:chExt cx="2895827" cy="1969286"/>
          </a:xfrm>
        </p:grpSpPr>
        <p:sp>
          <p:nvSpPr>
            <p:cNvPr id="3" name="平行四辺形 2"/>
            <p:cNvSpPr/>
            <p:nvPr/>
          </p:nvSpPr>
          <p:spPr>
            <a:xfrm rot="19768272">
              <a:off x="6437356" y="1497130"/>
              <a:ext cx="1848389" cy="1043802"/>
            </a:xfrm>
            <a:prstGeom prst="parallelogram">
              <a:avLst>
                <a:gd name="adj" fmla="val 57904"/>
              </a:avLst>
            </a:prstGeom>
            <a:solidFill>
              <a:srgbClr val="FF0000">
                <a:alpha val="50000"/>
              </a:srgbClr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平行四辺形 186"/>
            <p:cNvSpPr/>
            <p:nvPr/>
          </p:nvSpPr>
          <p:spPr>
            <a:xfrm rot="1831728" flipH="1">
              <a:off x="5389918" y="1501549"/>
              <a:ext cx="1830992" cy="1043802"/>
            </a:xfrm>
            <a:prstGeom prst="parallelogram">
              <a:avLst>
                <a:gd name="adj" fmla="val 57904"/>
              </a:avLst>
            </a:prstGeom>
            <a:solidFill>
              <a:srgbClr val="00B050">
                <a:alpha val="50000"/>
              </a:srgbClr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平行四辺形 187"/>
            <p:cNvSpPr/>
            <p:nvPr/>
          </p:nvSpPr>
          <p:spPr>
            <a:xfrm rot="8956440" flipV="1">
              <a:off x="5933164" y="576065"/>
              <a:ext cx="1809448" cy="1066095"/>
            </a:xfrm>
            <a:prstGeom prst="parallelogram">
              <a:avLst>
                <a:gd name="adj" fmla="val 55081"/>
              </a:avLst>
            </a:prstGeom>
            <a:solidFill>
              <a:srgbClr val="0070C0">
                <a:alpha val="50000"/>
              </a:srgbClr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389907" y="3055801"/>
            <a:ext cx="2230638" cy="2321588"/>
            <a:chOff x="1403648" y="3055802"/>
            <a:chExt cx="2230638" cy="2321588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13446" y="5368402"/>
              <a:ext cx="2211041" cy="8988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4985691" y="1156991"/>
            <a:ext cx="3258717" cy="1839961"/>
            <a:chOff x="4970883" y="1082590"/>
            <a:chExt cx="3258717" cy="1839961"/>
          </a:xfrm>
        </p:grpSpPr>
        <p:cxnSp>
          <p:nvCxnSpPr>
            <p:cNvPr id="141" name="直線矢印コネクタ 140"/>
            <p:cNvCxnSpPr/>
            <p:nvPr/>
          </p:nvCxnSpPr>
          <p:spPr>
            <a:xfrm flipH="1" flipV="1">
              <a:off x="4970883" y="1812533"/>
              <a:ext cx="1833365" cy="1087011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4"/>
              <a:ext cx="1420956" cy="8585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 flipV="1">
              <a:off x="6796311" y="1082590"/>
              <a:ext cx="0" cy="183996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0" name="グループ化 189"/>
          <p:cNvGrpSpPr/>
          <p:nvPr/>
        </p:nvGrpSpPr>
        <p:grpSpPr>
          <a:xfrm>
            <a:off x="2198083" y="1687384"/>
            <a:ext cx="1423431" cy="1363924"/>
            <a:chOff x="2198083" y="1687384"/>
            <a:chExt cx="1423431" cy="1363924"/>
          </a:xfrm>
        </p:grpSpPr>
        <p:grpSp>
          <p:nvGrpSpPr>
            <p:cNvPr id="191" name="グループ化 190"/>
            <p:cNvGrpSpPr/>
            <p:nvPr/>
          </p:nvGrpSpPr>
          <p:grpSpPr>
            <a:xfrm>
              <a:off x="2227331" y="1728539"/>
              <a:ext cx="1373890" cy="1300683"/>
              <a:chOff x="2227331" y="1728539"/>
              <a:chExt cx="1373890" cy="1300683"/>
            </a:xfrm>
          </p:grpSpPr>
          <p:sp>
            <p:nvSpPr>
              <p:cNvPr id="206" name="弦 205"/>
              <p:cNvSpPr/>
              <p:nvPr/>
            </p:nvSpPr>
            <p:spPr>
              <a:xfrm rot="10800000">
                <a:off x="2946539" y="1744274"/>
                <a:ext cx="654682" cy="597874"/>
              </a:xfrm>
              <a:prstGeom prst="chord">
                <a:avLst>
                  <a:gd name="adj1" fmla="val 5381434"/>
                  <a:gd name="adj2" fmla="val 16200000"/>
                </a:avLst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7" name="平行四辺形 206"/>
              <p:cNvSpPr/>
              <p:nvPr/>
            </p:nvSpPr>
            <p:spPr>
              <a:xfrm rot="10800000" flipV="1">
                <a:off x="2227331" y="1728539"/>
                <a:ext cx="1043504" cy="1300683"/>
              </a:xfrm>
              <a:prstGeom prst="parallelogram">
                <a:avLst>
                  <a:gd name="adj" fmla="val 0"/>
                </a:avLst>
              </a:prstGeom>
              <a:solidFill>
                <a:srgbClr val="0070C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2" name="グループ化 191"/>
            <p:cNvGrpSpPr/>
            <p:nvPr/>
          </p:nvGrpSpPr>
          <p:grpSpPr>
            <a:xfrm>
              <a:off x="2198083" y="1687384"/>
              <a:ext cx="1423431" cy="1363924"/>
              <a:chOff x="2555776" y="1687384"/>
              <a:chExt cx="1423431" cy="1363924"/>
            </a:xfrm>
          </p:grpSpPr>
          <p:cxnSp>
            <p:nvCxnSpPr>
              <p:cNvPr id="193" name="直線コネクタ 192"/>
              <p:cNvCxnSpPr/>
              <p:nvPr/>
            </p:nvCxnSpPr>
            <p:spPr>
              <a:xfrm>
                <a:off x="2582331" y="1687384"/>
                <a:ext cx="0" cy="13636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 flipH="1" flipV="1">
                <a:off x="2569011" y="1712225"/>
                <a:ext cx="1075163" cy="1013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>
                <a:off x="2575499" y="2043211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>
                <a:off x="2564696" y="2710576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/>
              <p:cNvCxnSpPr/>
              <p:nvPr/>
            </p:nvCxnSpPr>
            <p:spPr>
              <a:xfrm>
                <a:off x="2925150" y="2034900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>
                <a:off x="2570167" y="2362786"/>
                <a:ext cx="343644" cy="268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 flipV="1">
                <a:off x="2555776" y="3029223"/>
                <a:ext cx="1068054" cy="449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>
                <a:off x="3282268" y="1700808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>
                <a:off x="3269476" y="2376120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円弧 201"/>
              <p:cNvSpPr/>
              <p:nvPr/>
            </p:nvSpPr>
            <p:spPr>
              <a:xfrm>
                <a:off x="3265449" y="1722871"/>
                <a:ext cx="713758" cy="646480"/>
              </a:xfrm>
              <a:prstGeom prst="arc">
                <a:avLst>
                  <a:gd name="adj1" fmla="val 16200000"/>
                  <a:gd name="adj2" fmla="val 5419090"/>
                </a:avLst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3" name="直線コネクタ 202"/>
              <p:cNvCxnSpPr/>
              <p:nvPr/>
            </p:nvCxnSpPr>
            <p:spPr>
              <a:xfrm flipH="1">
                <a:off x="3282060" y="2698249"/>
                <a:ext cx="11718" cy="35305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flipH="1">
                <a:off x="3619003" y="2383975"/>
                <a:ext cx="7767" cy="66149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3258808" y="2709999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" name="グループ化 207"/>
          <p:cNvGrpSpPr/>
          <p:nvPr/>
        </p:nvGrpSpPr>
        <p:grpSpPr>
          <a:xfrm>
            <a:off x="2190470" y="4034069"/>
            <a:ext cx="1457836" cy="1360607"/>
            <a:chOff x="2190470" y="4034069"/>
            <a:chExt cx="1457836" cy="1360607"/>
          </a:xfrm>
        </p:grpSpPr>
        <p:grpSp>
          <p:nvGrpSpPr>
            <p:cNvPr id="209" name="グループ化 208"/>
            <p:cNvGrpSpPr/>
            <p:nvPr/>
          </p:nvGrpSpPr>
          <p:grpSpPr>
            <a:xfrm>
              <a:off x="2221820" y="4077551"/>
              <a:ext cx="1400199" cy="1301632"/>
              <a:chOff x="2221820" y="4077551"/>
              <a:chExt cx="1400199" cy="1301632"/>
            </a:xfrm>
          </p:grpSpPr>
          <p:sp>
            <p:nvSpPr>
              <p:cNvPr id="221" name="平行四辺形 220"/>
              <p:cNvSpPr/>
              <p:nvPr/>
            </p:nvSpPr>
            <p:spPr>
              <a:xfrm flipH="1">
                <a:off x="2936084" y="4701652"/>
                <a:ext cx="685935" cy="677531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平行四辺形 221"/>
              <p:cNvSpPr/>
              <p:nvPr/>
            </p:nvSpPr>
            <p:spPr>
              <a:xfrm flipH="1">
                <a:off x="2221820" y="5048164"/>
                <a:ext cx="685935" cy="312318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平行四辺形 222"/>
              <p:cNvSpPr/>
              <p:nvPr/>
            </p:nvSpPr>
            <p:spPr>
              <a:xfrm flipH="1">
                <a:off x="2221820" y="4077551"/>
                <a:ext cx="334298" cy="942878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0" name="グループ化 209"/>
            <p:cNvGrpSpPr/>
            <p:nvPr/>
          </p:nvGrpSpPr>
          <p:grpSpPr>
            <a:xfrm>
              <a:off x="2190470" y="4034069"/>
              <a:ext cx="1457836" cy="1360607"/>
              <a:chOff x="2195736" y="4034069"/>
              <a:chExt cx="1457836" cy="1360607"/>
            </a:xfrm>
          </p:grpSpPr>
          <p:cxnSp>
            <p:nvCxnSpPr>
              <p:cNvPr id="211" name="直線コネクタ 210"/>
              <p:cNvCxnSpPr/>
              <p:nvPr/>
            </p:nvCxnSpPr>
            <p:spPr>
              <a:xfrm flipH="1">
                <a:off x="2195736" y="5364406"/>
                <a:ext cx="1431459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>
                <a:off x="2224296" y="4363576"/>
                <a:ext cx="343644" cy="268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>
                <a:off x="2224296" y="4034069"/>
                <a:ext cx="0" cy="131486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>
                <a:off x="2206662" y="4051032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/>
              <p:cNvCxnSpPr/>
              <p:nvPr/>
            </p:nvCxnSpPr>
            <p:spPr>
              <a:xfrm>
                <a:off x="2567940" y="4034069"/>
                <a:ext cx="0" cy="1000315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 flipH="1">
                <a:off x="2232596" y="5046166"/>
                <a:ext cx="1053544" cy="199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>
                <a:off x="3274859" y="5019144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>
                <a:off x="3625037" y="4701653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2927318" y="4695433"/>
                <a:ext cx="726254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/>
              <p:nvPr/>
            </p:nvCxnSpPr>
            <p:spPr>
              <a:xfrm flipH="1">
                <a:off x="2924025" y="4666391"/>
                <a:ext cx="3293" cy="68902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グループ化 223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  <a:solidFill>
            <a:srgbClr val="FF0000">
              <a:alpha val="40000"/>
            </a:srgbClr>
          </a:solidFill>
        </p:grpSpPr>
        <p:sp>
          <p:nvSpPr>
            <p:cNvPr id="225" name="平行四辺形 224"/>
            <p:cNvSpPr/>
            <p:nvPr/>
          </p:nvSpPr>
          <p:spPr>
            <a:xfrm>
              <a:off x="6382297" y="4042231"/>
              <a:ext cx="338953" cy="340395"/>
            </a:xfrm>
            <a:prstGeom prst="parallelogram">
              <a:avLst>
                <a:gd name="adj" fmla="val 2344"/>
              </a:avLst>
            </a:prstGeom>
            <a:grpFill/>
            <a:ln w="5715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6" name="グループ化 225"/>
            <p:cNvGrpSpPr/>
            <p:nvPr/>
          </p:nvGrpSpPr>
          <p:grpSpPr>
            <a:xfrm>
              <a:off x="5671655" y="4024693"/>
              <a:ext cx="1433173" cy="1369731"/>
              <a:chOff x="5671655" y="4024693"/>
              <a:chExt cx="1433173" cy="1369731"/>
            </a:xfrm>
            <a:grpFill/>
          </p:grpSpPr>
          <p:grpSp>
            <p:nvGrpSpPr>
              <p:cNvPr id="227" name="グループ化 226"/>
              <p:cNvGrpSpPr/>
              <p:nvPr/>
            </p:nvGrpSpPr>
            <p:grpSpPr>
              <a:xfrm>
                <a:off x="5695211" y="4068026"/>
                <a:ext cx="1374673" cy="1299838"/>
                <a:chOff x="5695211" y="4068026"/>
                <a:chExt cx="1374673" cy="1299838"/>
              </a:xfrm>
              <a:grpFill/>
            </p:grpSpPr>
            <p:sp>
              <p:nvSpPr>
                <p:cNvPr id="241" name="平行四辺形 240"/>
                <p:cNvSpPr/>
                <p:nvPr/>
              </p:nvSpPr>
              <p:spPr>
                <a:xfrm>
                  <a:off x="6407434" y="4701653"/>
                  <a:ext cx="662450" cy="649716"/>
                </a:xfrm>
                <a:prstGeom prst="parallelogram">
                  <a:avLst>
                    <a:gd name="adj" fmla="val 2344"/>
                  </a:avLst>
                </a:prstGeom>
                <a:grpFill/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平行四辺形 241"/>
                <p:cNvSpPr/>
                <p:nvPr/>
              </p:nvSpPr>
              <p:spPr>
                <a:xfrm>
                  <a:off x="5695211" y="5029835"/>
                  <a:ext cx="681882" cy="338029"/>
                </a:xfrm>
                <a:prstGeom prst="parallelogram">
                  <a:avLst>
                    <a:gd name="adj" fmla="val 2344"/>
                  </a:avLst>
                </a:prstGeom>
                <a:grpFill/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平行四辺形 242"/>
                <p:cNvSpPr/>
                <p:nvPr/>
              </p:nvSpPr>
              <p:spPr>
                <a:xfrm>
                  <a:off x="6047665" y="4068026"/>
                  <a:ext cx="338953" cy="956957"/>
                </a:xfrm>
                <a:prstGeom prst="parallelogram">
                  <a:avLst>
                    <a:gd name="adj" fmla="val 2344"/>
                  </a:avLst>
                </a:prstGeom>
                <a:grpFill/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8" name="グループ化 227"/>
              <p:cNvGrpSpPr/>
              <p:nvPr/>
            </p:nvGrpSpPr>
            <p:grpSpPr>
              <a:xfrm>
                <a:off x="5671655" y="4024693"/>
                <a:ext cx="1433173" cy="1369731"/>
                <a:chOff x="5671655" y="4024693"/>
                <a:chExt cx="1433173" cy="1369731"/>
              </a:xfrm>
              <a:grpFill/>
            </p:grpSpPr>
            <p:cxnSp>
              <p:nvCxnSpPr>
                <p:cNvPr id="229" name="直線コネクタ 228"/>
                <p:cNvCxnSpPr/>
                <p:nvPr/>
              </p:nvCxnSpPr>
              <p:spPr>
                <a:xfrm flipH="1">
                  <a:off x="6378574" y="4380344"/>
                  <a:ext cx="385175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コネクタ 229"/>
                <p:cNvCxnSpPr/>
                <p:nvPr/>
              </p:nvCxnSpPr>
              <p:spPr>
                <a:xfrm>
                  <a:off x="5698019" y="5034384"/>
                  <a:ext cx="0" cy="36004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線コネクタ 230"/>
                <p:cNvCxnSpPr/>
                <p:nvPr/>
              </p:nvCxnSpPr>
              <p:spPr>
                <a:xfrm>
                  <a:off x="6390798" y="4365104"/>
                  <a:ext cx="3016" cy="1008112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線コネクタ 231"/>
                <p:cNvCxnSpPr/>
                <p:nvPr/>
              </p:nvCxnSpPr>
              <p:spPr>
                <a:xfrm>
                  <a:off x="6034782" y="4026272"/>
                  <a:ext cx="6716" cy="1000159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線コネクタ 232"/>
                <p:cNvCxnSpPr/>
                <p:nvPr/>
              </p:nvCxnSpPr>
              <p:spPr>
                <a:xfrm>
                  <a:off x="5695211" y="5373216"/>
                  <a:ext cx="1405396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/>
                <p:cNvCxnSpPr/>
                <p:nvPr/>
              </p:nvCxnSpPr>
              <p:spPr>
                <a:xfrm>
                  <a:off x="5671655" y="5034384"/>
                  <a:ext cx="726254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コネクタ 234"/>
                <p:cNvCxnSpPr/>
                <p:nvPr/>
              </p:nvCxnSpPr>
              <p:spPr>
                <a:xfrm flipH="1" flipV="1">
                  <a:off x="6435162" y="5026431"/>
                  <a:ext cx="657118" cy="3"/>
                </a:xfrm>
                <a:prstGeom prst="line">
                  <a:avLst/>
                </a:prstGeom>
                <a:grpFill/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コネクタ 235"/>
                <p:cNvCxnSpPr/>
                <p:nvPr/>
              </p:nvCxnSpPr>
              <p:spPr>
                <a:xfrm>
                  <a:off x="6030687" y="4043164"/>
                  <a:ext cx="702631" cy="965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/>
                <p:cNvCxnSpPr/>
                <p:nvPr/>
              </p:nvCxnSpPr>
              <p:spPr>
                <a:xfrm>
                  <a:off x="6378574" y="4699138"/>
                  <a:ext cx="726254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線コネクタ 237"/>
                <p:cNvCxnSpPr/>
                <p:nvPr/>
              </p:nvCxnSpPr>
              <p:spPr>
                <a:xfrm>
                  <a:off x="7079759" y="4695433"/>
                  <a:ext cx="1508" cy="693023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線コネクタ 238"/>
                <p:cNvCxnSpPr/>
                <p:nvPr/>
              </p:nvCxnSpPr>
              <p:spPr>
                <a:xfrm flipH="1">
                  <a:off x="6733318" y="4024693"/>
                  <a:ext cx="2264" cy="355651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線コネクタ 239"/>
                <p:cNvCxnSpPr/>
                <p:nvPr/>
              </p:nvCxnSpPr>
              <p:spPr>
                <a:xfrm flipH="1">
                  <a:off x="5698007" y="5033145"/>
                  <a:ext cx="341617" cy="327337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4" name="グループ化 243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45" name="直線コネクタ 244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直線コネクタ 249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直線コネクタ 250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2184400" y="1701800"/>
            <a:ext cx="4940300" cy="3721724"/>
            <a:chOff x="2184400" y="1701800"/>
            <a:chExt cx="4940300" cy="3721724"/>
          </a:xfrm>
        </p:grpSpPr>
        <p:sp>
          <p:nvSpPr>
            <p:cNvPr id="6" name="正方形/長方形 5"/>
            <p:cNvSpPr/>
            <p:nvPr/>
          </p:nvSpPr>
          <p:spPr>
            <a:xfrm>
              <a:off x="2184400" y="1701800"/>
              <a:ext cx="1476605" cy="1385274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正方形/長方形 251"/>
            <p:cNvSpPr/>
            <p:nvPr/>
          </p:nvSpPr>
          <p:spPr>
            <a:xfrm>
              <a:off x="2184400" y="4013199"/>
              <a:ext cx="1485900" cy="1410325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正方形/長方形 252"/>
            <p:cNvSpPr/>
            <p:nvPr/>
          </p:nvSpPr>
          <p:spPr>
            <a:xfrm>
              <a:off x="5641368" y="4013223"/>
              <a:ext cx="1483332" cy="139697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4" name="テキスト ボックス 253"/>
          <p:cNvSpPr txBox="1"/>
          <p:nvPr/>
        </p:nvSpPr>
        <p:spPr>
          <a:xfrm>
            <a:off x="467543" y="5807476"/>
            <a:ext cx="7405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（３）</a:t>
            </a:r>
            <a:r>
              <a:rPr lang="ja-JP" altLang="en-US" sz="28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2800" dirty="0">
                <a:solidFill>
                  <a:srgbClr val="007033"/>
                </a:solidFill>
                <a:latin typeface="+mn-ea"/>
              </a:rPr>
              <a:t>４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×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４</a:t>
            </a:r>
            <a:r>
              <a:rPr lang="en-US" altLang="ja-JP" sz="28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×</a:t>
            </a:r>
            <a:r>
              <a:rPr lang="ja-JP" altLang="en-US" sz="2800" dirty="0">
                <a:solidFill>
                  <a:srgbClr val="0070C0"/>
                </a:solidFill>
                <a:latin typeface="+mn-ea"/>
              </a:rPr>
              <a:t>４</a:t>
            </a:r>
            <a:r>
              <a:rPr lang="ja-JP" altLang="en-US" sz="28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マス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のサイコロのような立方体を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 考えます。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図の考え方</a:t>
            </a:r>
            <a:endParaRPr kumimoji="1" lang="ja-JP" altLang="en-US" sz="3600" b="1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69" name="テキスト ボックス 168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70" name="テキスト ボックス 169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71" name="テキスト ボックス 170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72" name="テキスト ボックス 171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173" name="テキスト ボックス 172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174" name="テキスト ボックス 173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11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5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06" grpId="1" animBg="1"/>
      <p:bldP spid="2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グループ化 7"/>
          <p:cNvGrpSpPr/>
          <p:nvPr/>
        </p:nvGrpSpPr>
        <p:grpSpPr>
          <a:xfrm>
            <a:off x="3618628" y="1281632"/>
            <a:ext cx="3928994" cy="4098241"/>
            <a:chOff x="3274033" y="1268760"/>
            <a:chExt cx="3928994" cy="4098241"/>
          </a:xfrm>
        </p:grpSpPr>
        <p:cxnSp>
          <p:nvCxnSpPr>
            <p:cNvPr id="130" name="直線矢印コネクタ 129"/>
            <p:cNvCxnSpPr/>
            <p:nvPr/>
          </p:nvCxnSpPr>
          <p:spPr>
            <a:xfrm flipV="1">
              <a:off x="5341122" y="5354597"/>
              <a:ext cx="1861905" cy="124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線矢印コネクタ 152"/>
            <p:cNvCxnSpPr/>
            <p:nvPr/>
          </p:nvCxnSpPr>
          <p:spPr>
            <a:xfrm flipV="1">
              <a:off x="3274033" y="1268760"/>
              <a:ext cx="0" cy="17814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/>
          <p:cNvSpPr txBox="1"/>
          <p:nvPr/>
        </p:nvSpPr>
        <p:spPr>
          <a:xfrm>
            <a:off x="467543" y="5803517"/>
            <a:ext cx="718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（３）これから描く</a:t>
            </a:r>
            <a:r>
              <a:rPr lang="ja-JP" altLang="en-US" sz="2800" dirty="0" smtClean="0">
                <a:solidFill>
                  <a:schemeClr val="accent6">
                    <a:lumMod val="50000"/>
                  </a:schemeClr>
                </a:solidFill>
                <a:latin typeface="+mn-ea"/>
              </a:rPr>
              <a:t>等角図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は、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この立方体よりも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　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外へ出ないことを覚えていてください。</a:t>
            </a:r>
            <a:endParaRPr kumimoji="1" lang="ja-JP" altLang="en-US" sz="28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3614247" y="3582576"/>
            <a:ext cx="2084095" cy="1804374"/>
            <a:chOff x="3292713" y="3573016"/>
            <a:chExt cx="2084095" cy="1481948"/>
          </a:xfrm>
        </p:grpSpPr>
        <p:cxnSp>
          <p:nvCxnSpPr>
            <p:cNvPr id="135" name="直線矢印コネクタ 134"/>
            <p:cNvCxnSpPr/>
            <p:nvPr/>
          </p:nvCxnSpPr>
          <p:spPr>
            <a:xfrm flipV="1">
              <a:off x="3292713" y="3573016"/>
              <a:ext cx="0" cy="1481947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/>
            <p:nvPr/>
          </p:nvCxnSpPr>
          <p:spPr>
            <a:xfrm flipV="1">
              <a:off x="5376808" y="3573016"/>
              <a:ext cx="0" cy="148194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グループ化 3"/>
          <p:cNvGrpSpPr/>
          <p:nvPr/>
        </p:nvGrpSpPr>
        <p:grpSpPr>
          <a:xfrm>
            <a:off x="5389918" y="576065"/>
            <a:ext cx="2895827" cy="1969286"/>
            <a:chOff x="5389918" y="576065"/>
            <a:chExt cx="2895827" cy="1969286"/>
          </a:xfrm>
        </p:grpSpPr>
        <p:sp>
          <p:nvSpPr>
            <p:cNvPr id="3" name="平行四辺形 2"/>
            <p:cNvSpPr/>
            <p:nvPr/>
          </p:nvSpPr>
          <p:spPr>
            <a:xfrm rot="19768272">
              <a:off x="6437356" y="1497130"/>
              <a:ext cx="1848389" cy="1043802"/>
            </a:xfrm>
            <a:prstGeom prst="parallelogram">
              <a:avLst>
                <a:gd name="adj" fmla="val 57904"/>
              </a:avLst>
            </a:prstGeom>
            <a:solidFill>
              <a:srgbClr val="FF0000">
                <a:alpha val="50000"/>
              </a:srgbClr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平行四辺形 186"/>
            <p:cNvSpPr/>
            <p:nvPr/>
          </p:nvSpPr>
          <p:spPr>
            <a:xfrm rot="1831728" flipH="1">
              <a:off x="5389918" y="1501549"/>
              <a:ext cx="1830992" cy="1043802"/>
            </a:xfrm>
            <a:prstGeom prst="parallelogram">
              <a:avLst>
                <a:gd name="adj" fmla="val 57904"/>
              </a:avLst>
            </a:prstGeom>
            <a:solidFill>
              <a:srgbClr val="00B050">
                <a:alpha val="50000"/>
              </a:srgbClr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平行四辺形 187"/>
            <p:cNvSpPr/>
            <p:nvPr/>
          </p:nvSpPr>
          <p:spPr>
            <a:xfrm rot="8956440" flipV="1">
              <a:off x="5933164" y="576065"/>
              <a:ext cx="1809448" cy="1066095"/>
            </a:xfrm>
            <a:prstGeom prst="parallelogram">
              <a:avLst>
                <a:gd name="adj" fmla="val 55081"/>
              </a:avLst>
            </a:prstGeom>
            <a:solidFill>
              <a:srgbClr val="0070C0">
                <a:alpha val="50000"/>
              </a:srgbClr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389907" y="3055801"/>
            <a:ext cx="2230638" cy="2321588"/>
            <a:chOff x="1403648" y="3055802"/>
            <a:chExt cx="2230638" cy="2321588"/>
          </a:xfrm>
        </p:grpSpPr>
        <p:cxnSp>
          <p:nvCxnSpPr>
            <p:cNvPr id="144" name="直線矢印コネクタ 143"/>
            <p:cNvCxnSpPr/>
            <p:nvPr/>
          </p:nvCxnSpPr>
          <p:spPr>
            <a:xfrm flipH="1" flipV="1">
              <a:off x="1413446" y="5368402"/>
              <a:ext cx="2211041" cy="8988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線矢印コネクタ 146"/>
            <p:cNvCxnSpPr/>
            <p:nvPr/>
          </p:nvCxnSpPr>
          <p:spPr>
            <a:xfrm flipH="1">
              <a:off x="1403648" y="3055802"/>
              <a:ext cx="2230638" cy="0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グループ化 6"/>
          <p:cNvGrpSpPr/>
          <p:nvPr/>
        </p:nvGrpSpPr>
        <p:grpSpPr>
          <a:xfrm>
            <a:off x="4985691" y="1156991"/>
            <a:ext cx="3258717" cy="1839961"/>
            <a:chOff x="4970883" y="1082590"/>
            <a:chExt cx="3258717" cy="1839961"/>
          </a:xfrm>
        </p:grpSpPr>
        <p:cxnSp>
          <p:nvCxnSpPr>
            <p:cNvPr id="141" name="直線矢印コネクタ 140"/>
            <p:cNvCxnSpPr/>
            <p:nvPr/>
          </p:nvCxnSpPr>
          <p:spPr>
            <a:xfrm flipH="1" flipV="1">
              <a:off x="4970883" y="1812533"/>
              <a:ext cx="1833365" cy="1087011"/>
            </a:xfrm>
            <a:prstGeom prst="straightConnector1">
              <a:avLst/>
            </a:prstGeom>
            <a:ln w="57150">
              <a:solidFill>
                <a:srgbClr val="007033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線矢印コネクタ 110"/>
            <p:cNvCxnSpPr/>
            <p:nvPr/>
          </p:nvCxnSpPr>
          <p:spPr>
            <a:xfrm flipV="1">
              <a:off x="6808644" y="2053084"/>
              <a:ext cx="1420956" cy="8585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直線矢印コネクタ 132"/>
            <p:cNvCxnSpPr/>
            <p:nvPr/>
          </p:nvCxnSpPr>
          <p:spPr>
            <a:xfrm flipV="1">
              <a:off x="6796311" y="1082590"/>
              <a:ext cx="0" cy="183996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0" name="グループ化 189"/>
          <p:cNvGrpSpPr/>
          <p:nvPr/>
        </p:nvGrpSpPr>
        <p:grpSpPr>
          <a:xfrm>
            <a:off x="2198083" y="1687384"/>
            <a:ext cx="1423431" cy="1363924"/>
            <a:chOff x="2198083" y="1687384"/>
            <a:chExt cx="1423431" cy="1363924"/>
          </a:xfrm>
        </p:grpSpPr>
        <p:grpSp>
          <p:nvGrpSpPr>
            <p:cNvPr id="191" name="グループ化 190"/>
            <p:cNvGrpSpPr/>
            <p:nvPr/>
          </p:nvGrpSpPr>
          <p:grpSpPr>
            <a:xfrm>
              <a:off x="2227331" y="1728539"/>
              <a:ext cx="1373890" cy="1300683"/>
              <a:chOff x="2227331" y="1728539"/>
              <a:chExt cx="1373890" cy="1300683"/>
            </a:xfrm>
          </p:grpSpPr>
          <p:sp>
            <p:nvSpPr>
              <p:cNvPr id="206" name="弦 205"/>
              <p:cNvSpPr/>
              <p:nvPr/>
            </p:nvSpPr>
            <p:spPr>
              <a:xfrm rot="10800000">
                <a:off x="2946539" y="1744274"/>
                <a:ext cx="654682" cy="597874"/>
              </a:xfrm>
              <a:prstGeom prst="chord">
                <a:avLst>
                  <a:gd name="adj1" fmla="val 5381434"/>
                  <a:gd name="adj2" fmla="val 16200000"/>
                </a:avLst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7" name="平行四辺形 206"/>
              <p:cNvSpPr/>
              <p:nvPr/>
            </p:nvSpPr>
            <p:spPr>
              <a:xfrm rot="10800000" flipV="1">
                <a:off x="2227331" y="1728539"/>
                <a:ext cx="1043504" cy="1300683"/>
              </a:xfrm>
              <a:prstGeom prst="parallelogram">
                <a:avLst>
                  <a:gd name="adj" fmla="val 0"/>
                </a:avLst>
              </a:prstGeom>
              <a:solidFill>
                <a:srgbClr val="0070C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2" name="グループ化 191"/>
            <p:cNvGrpSpPr/>
            <p:nvPr/>
          </p:nvGrpSpPr>
          <p:grpSpPr>
            <a:xfrm>
              <a:off x="2198083" y="1687384"/>
              <a:ext cx="1423431" cy="1363924"/>
              <a:chOff x="2555776" y="1687384"/>
              <a:chExt cx="1423431" cy="1363924"/>
            </a:xfrm>
          </p:grpSpPr>
          <p:cxnSp>
            <p:nvCxnSpPr>
              <p:cNvPr id="193" name="直線コネクタ 192"/>
              <p:cNvCxnSpPr/>
              <p:nvPr/>
            </p:nvCxnSpPr>
            <p:spPr>
              <a:xfrm>
                <a:off x="2582331" y="1687384"/>
                <a:ext cx="0" cy="136365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 flipH="1" flipV="1">
                <a:off x="2569011" y="1712225"/>
                <a:ext cx="1075163" cy="1013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>
                <a:off x="2575499" y="2043211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>
                <a:off x="2564696" y="2710576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/>
              <p:cNvCxnSpPr/>
              <p:nvPr/>
            </p:nvCxnSpPr>
            <p:spPr>
              <a:xfrm>
                <a:off x="2925150" y="2034900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直線コネクタ 197"/>
              <p:cNvCxnSpPr/>
              <p:nvPr/>
            </p:nvCxnSpPr>
            <p:spPr>
              <a:xfrm>
                <a:off x="2570167" y="2362786"/>
                <a:ext cx="343644" cy="268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/>
              <p:cNvCxnSpPr/>
              <p:nvPr/>
            </p:nvCxnSpPr>
            <p:spPr>
              <a:xfrm flipV="1">
                <a:off x="2555776" y="3029223"/>
                <a:ext cx="1068054" cy="449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/>
              <p:cNvCxnSpPr/>
              <p:nvPr/>
            </p:nvCxnSpPr>
            <p:spPr>
              <a:xfrm>
                <a:off x="3282268" y="1700808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/>
              <p:cNvCxnSpPr/>
              <p:nvPr/>
            </p:nvCxnSpPr>
            <p:spPr>
              <a:xfrm>
                <a:off x="3269476" y="2376120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2" name="円弧 201"/>
              <p:cNvSpPr/>
              <p:nvPr/>
            </p:nvSpPr>
            <p:spPr>
              <a:xfrm>
                <a:off x="3265449" y="1722871"/>
                <a:ext cx="713758" cy="646480"/>
              </a:xfrm>
              <a:prstGeom prst="arc">
                <a:avLst>
                  <a:gd name="adj1" fmla="val 16200000"/>
                  <a:gd name="adj2" fmla="val 5419090"/>
                </a:avLst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3" name="直線コネクタ 202"/>
              <p:cNvCxnSpPr/>
              <p:nvPr/>
            </p:nvCxnSpPr>
            <p:spPr>
              <a:xfrm flipH="1">
                <a:off x="3282060" y="2698249"/>
                <a:ext cx="11718" cy="353059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/>
              <p:cNvCxnSpPr/>
              <p:nvPr/>
            </p:nvCxnSpPr>
            <p:spPr>
              <a:xfrm flipH="1">
                <a:off x="3619003" y="2383975"/>
                <a:ext cx="7767" cy="66149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/>
              <p:cNvCxnSpPr/>
              <p:nvPr/>
            </p:nvCxnSpPr>
            <p:spPr>
              <a:xfrm>
                <a:off x="3258808" y="2709999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" name="グループ化 207"/>
          <p:cNvGrpSpPr/>
          <p:nvPr/>
        </p:nvGrpSpPr>
        <p:grpSpPr>
          <a:xfrm>
            <a:off x="2190470" y="4034069"/>
            <a:ext cx="1457836" cy="1360607"/>
            <a:chOff x="2190470" y="4034069"/>
            <a:chExt cx="1457836" cy="1360607"/>
          </a:xfrm>
        </p:grpSpPr>
        <p:grpSp>
          <p:nvGrpSpPr>
            <p:cNvPr id="209" name="グループ化 208"/>
            <p:cNvGrpSpPr/>
            <p:nvPr/>
          </p:nvGrpSpPr>
          <p:grpSpPr>
            <a:xfrm>
              <a:off x="2221820" y="4077551"/>
              <a:ext cx="1400199" cy="1301632"/>
              <a:chOff x="2221820" y="4077551"/>
              <a:chExt cx="1400199" cy="1301632"/>
            </a:xfrm>
          </p:grpSpPr>
          <p:sp>
            <p:nvSpPr>
              <p:cNvPr id="221" name="平行四辺形 220"/>
              <p:cNvSpPr/>
              <p:nvPr/>
            </p:nvSpPr>
            <p:spPr>
              <a:xfrm flipH="1">
                <a:off x="2936084" y="4701652"/>
                <a:ext cx="685935" cy="677531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平行四辺形 221"/>
              <p:cNvSpPr/>
              <p:nvPr/>
            </p:nvSpPr>
            <p:spPr>
              <a:xfrm flipH="1">
                <a:off x="2221820" y="5048164"/>
                <a:ext cx="685935" cy="312318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平行四辺形 222"/>
              <p:cNvSpPr/>
              <p:nvPr/>
            </p:nvSpPr>
            <p:spPr>
              <a:xfrm flipH="1">
                <a:off x="2221820" y="4077551"/>
                <a:ext cx="334298" cy="942878"/>
              </a:xfrm>
              <a:prstGeom prst="parallelogram">
                <a:avLst>
                  <a:gd name="adj" fmla="val 0"/>
                </a:avLst>
              </a:prstGeom>
              <a:solidFill>
                <a:srgbClr val="00B050">
                  <a:alpha val="50000"/>
                </a:srgbClr>
              </a:solidFill>
              <a:ln w="571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0" name="グループ化 209"/>
            <p:cNvGrpSpPr/>
            <p:nvPr/>
          </p:nvGrpSpPr>
          <p:grpSpPr>
            <a:xfrm>
              <a:off x="2190470" y="4034069"/>
              <a:ext cx="1457836" cy="1360607"/>
              <a:chOff x="2195736" y="4034069"/>
              <a:chExt cx="1457836" cy="1360607"/>
            </a:xfrm>
          </p:grpSpPr>
          <p:cxnSp>
            <p:nvCxnSpPr>
              <p:cNvPr id="211" name="直線コネクタ 210"/>
              <p:cNvCxnSpPr/>
              <p:nvPr/>
            </p:nvCxnSpPr>
            <p:spPr>
              <a:xfrm flipH="1">
                <a:off x="2195736" y="5364406"/>
                <a:ext cx="1431459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/>
              <p:cNvCxnSpPr/>
              <p:nvPr/>
            </p:nvCxnSpPr>
            <p:spPr>
              <a:xfrm>
                <a:off x="2224296" y="4363576"/>
                <a:ext cx="343644" cy="2684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/>
              <p:cNvCxnSpPr/>
              <p:nvPr/>
            </p:nvCxnSpPr>
            <p:spPr>
              <a:xfrm>
                <a:off x="2224296" y="4034069"/>
                <a:ext cx="0" cy="131486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>
                <a:off x="2206662" y="4051032"/>
                <a:ext cx="377733" cy="3056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/>
              <p:cNvCxnSpPr/>
              <p:nvPr/>
            </p:nvCxnSpPr>
            <p:spPr>
              <a:xfrm>
                <a:off x="2567940" y="4034069"/>
                <a:ext cx="0" cy="1000315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/>
              <p:cNvCxnSpPr/>
              <p:nvPr/>
            </p:nvCxnSpPr>
            <p:spPr>
              <a:xfrm flipH="1">
                <a:off x="2232596" y="5046166"/>
                <a:ext cx="1053544" cy="199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/>
              <p:cNvCxnSpPr/>
              <p:nvPr/>
            </p:nvCxnSpPr>
            <p:spPr>
              <a:xfrm>
                <a:off x="3274859" y="5019144"/>
                <a:ext cx="0" cy="36004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/>
              <p:cNvCxnSpPr/>
              <p:nvPr/>
            </p:nvCxnSpPr>
            <p:spPr>
              <a:xfrm>
                <a:off x="3625037" y="4701653"/>
                <a:ext cx="1508" cy="693023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2927318" y="4695433"/>
                <a:ext cx="726254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/>
              <p:cNvCxnSpPr/>
              <p:nvPr/>
            </p:nvCxnSpPr>
            <p:spPr>
              <a:xfrm flipH="1">
                <a:off x="2924025" y="4666391"/>
                <a:ext cx="3293" cy="689027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グループ化 223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  <a:solidFill>
            <a:srgbClr val="FF0000">
              <a:alpha val="40000"/>
            </a:srgbClr>
          </a:solidFill>
        </p:grpSpPr>
        <p:sp>
          <p:nvSpPr>
            <p:cNvPr id="225" name="平行四辺形 224"/>
            <p:cNvSpPr/>
            <p:nvPr/>
          </p:nvSpPr>
          <p:spPr>
            <a:xfrm>
              <a:off x="6382297" y="4042231"/>
              <a:ext cx="338953" cy="340395"/>
            </a:xfrm>
            <a:prstGeom prst="parallelogram">
              <a:avLst>
                <a:gd name="adj" fmla="val 2344"/>
              </a:avLst>
            </a:prstGeom>
            <a:grpFill/>
            <a:ln w="5715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6" name="グループ化 225"/>
            <p:cNvGrpSpPr/>
            <p:nvPr/>
          </p:nvGrpSpPr>
          <p:grpSpPr>
            <a:xfrm>
              <a:off x="5671655" y="4024693"/>
              <a:ext cx="1433173" cy="1369731"/>
              <a:chOff x="5671655" y="4024693"/>
              <a:chExt cx="1433173" cy="1369731"/>
            </a:xfrm>
            <a:grpFill/>
          </p:grpSpPr>
          <p:grpSp>
            <p:nvGrpSpPr>
              <p:cNvPr id="227" name="グループ化 226"/>
              <p:cNvGrpSpPr/>
              <p:nvPr/>
            </p:nvGrpSpPr>
            <p:grpSpPr>
              <a:xfrm>
                <a:off x="5695211" y="4068026"/>
                <a:ext cx="1374673" cy="1299838"/>
                <a:chOff x="5695211" y="4068026"/>
                <a:chExt cx="1374673" cy="1299838"/>
              </a:xfrm>
              <a:grpFill/>
            </p:grpSpPr>
            <p:sp>
              <p:nvSpPr>
                <p:cNvPr id="241" name="平行四辺形 240"/>
                <p:cNvSpPr/>
                <p:nvPr/>
              </p:nvSpPr>
              <p:spPr>
                <a:xfrm>
                  <a:off x="6407434" y="4701653"/>
                  <a:ext cx="662450" cy="649716"/>
                </a:xfrm>
                <a:prstGeom prst="parallelogram">
                  <a:avLst>
                    <a:gd name="adj" fmla="val 2344"/>
                  </a:avLst>
                </a:prstGeom>
                <a:grpFill/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平行四辺形 241"/>
                <p:cNvSpPr/>
                <p:nvPr/>
              </p:nvSpPr>
              <p:spPr>
                <a:xfrm>
                  <a:off x="5695211" y="5029835"/>
                  <a:ext cx="681882" cy="338029"/>
                </a:xfrm>
                <a:prstGeom prst="parallelogram">
                  <a:avLst>
                    <a:gd name="adj" fmla="val 2344"/>
                  </a:avLst>
                </a:prstGeom>
                <a:grpFill/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平行四辺形 242"/>
                <p:cNvSpPr/>
                <p:nvPr/>
              </p:nvSpPr>
              <p:spPr>
                <a:xfrm>
                  <a:off x="6047665" y="4068026"/>
                  <a:ext cx="338953" cy="956957"/>
                </a:xfrm>
                <a:prstGeom prst="parallelogram">
                  <a:avLst>
                    <a:gd name="adj" fmla="val 2344"/>
                  </a:avLst>
                </a:prstGeom>
                <a:grpFill/>
                <a:ln w="57150"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28" name="グループ化 227"/>
              <p:cNvGrpSpPr/>
              <p:nvPr/>
            </p:nvGrpSpPr>
            <p:grpSpPr>
              <a:xfrm>
                <a:off x="5671655" y="4024693"/>
                <a:ext cx="1433173" cy="1369731"/>
                <a:chOff x="5671655" y="4024693"/>
                <a:chExt cx="1433173" cy="1369731"/>
              </a:xfrm>
              <a:grpFill/>
            </p:grpSpPr>
            <p:cxnSp>
              <p:nvCxnSpPr>
                <p:cNvPr id="229" name="直線コネクタ 228"/>
                <p:cNvCxnSpPr/>
                <p:nvPr/>
              </p:nvCxnSpPr>
              <p:spPr>
                <a:xfrm flipH="1">
                  <a:off x="6378574" y="4380344"/>
                  <a:ext cx="385175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コネクタ 229"/>
                <p:cNvCxnSpPr/>
                <p:nvPr/>
              </p:nvCxnSpPr>
              <p:spPr>
                <a:xfrm>
                  <a:off x="5698019" y="5034384"/>
                  <a:ext cx="0" cy="36004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線コネクタ 230"/>
                <p:cNvCxnSpPr/>
                <p:nvPr/>
              </p:nvCxnSpPr>
              <p:spPr>
                <a:xfrm>
                  <a:off x="6390798" y="4365104"/>
                  <a:ext cx="3016" cy="1008112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線コネクタ 231"/>
                <p:cNvCxnSpPr/>
                <p:nvPr/>
              </p:nvCxnSpPr>
              <p:spPr>
                <a:xfrm>
                  <a:off x="6034782" y="4026272"/>
                  <a:ext cx="6716" cy="1000159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線コネクタ 232"/>
                <p:cNvCxnSpPr/>
                <p:nvPr/>
              </p:nvCxnSpPr>
              <p:spPr>
                <a:xfrm>
                  <a:off x="5695211" y="5373216"/>
                  <a:ext cx="1405396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/>
                <p:cNvCxnSpPr/>
                <p:nvPr/>
              </p:nvCxnSpPr>
              <p:spPr>
                <a:xfrm>
                  <a:off x="5671655" y="5034384"/>
                  <a:ext cx="726254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コネクタ 234"/>
                <p:cNvCxnSpPr/>
                <p:nvPr/>
              </p:nvCxnSpPr>
              <p:spPr>
                <a:xfrm flipH="1" flipV="1">
                  <a:off x="6435162" y="5026431"/>
                  <a:ext cx="657118" cy="3"/>
                </a:xfrm>
                <a:prstGeom prst="line">
                  <a:avLst/>
                </a:prstGeom>
                <a:grpFill/>
                <a:ln w="38100"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コネクタ 235"/>
                <p:cNvCxnSpPr/>
                <p:nvPr/>
              </p:nvCxnSpPr>
              <p:spPr>
                <a:xfrm>
                  <a:off x="6030687" y="4043164"/>
                  <a:ext cx="702631" cy="965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/>
                <p:cNvCxnSpPr/>
                <p:nvPr/>
              </p:nvCxnSpPr>
              <p:spPr>
                <a:xfrm>
                  <a:off x="6378574" y="4699138"/>
                  <a:ext cx="726254" cy="0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線コネクタ 237"/>
                <p:cNvCxnSpPr/>
                <p:nvPr/>
              </p:nvCxnSpPr>
              <p:spPr>
                <a:xfrm>
                  <a:off x="7079759" y="4695433"/>
                  <a:ext cx="1508" cy="693023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線コネクタ 238"/>
                <p:cNvCxnSpPr/>
                <p:nvPr/>
              </p:nvCxnSpPr>
              <p:spPr>
                <a:xfrm flipH="1">
                  <a:off x="6733318" y="4024693"/>
                  <a:ext cx="2264" cy="355651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線コネクタ 239"/>
                <p:cNvCxnSpPr/>
                <p:nvPr/>
              </p:nvCxnSpPr>
              <p:spPr>
                <a:xfrm flipH="1">
                  <a:off x="5698007" y="5033145"/>
                  <a:ext cx="341617" cy="327337"/>
                </a:xfrm>
                <a:prstGeom prst="line">
                  <a:avLst/>
                </a:prstGeom>
                <a:grpFill/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4" name="グループ化 243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45" name="直線コネクタ 244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直線コネクタ 245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直線コネクタ 246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直線コネクタ 247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直線コネクタ 248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直線コネクタ 249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直線コネクタ 250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5" name="テキスト ボックス 154"/>
          <p:cNvSpPr txBox="1"/>
          <p:nvPr/>
        </p:nvSpPr>
        <p:spPr>
          <a:xfrm>
            <a:off x="789219" y="260648"/>
            <a:ext cx="340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図の考え方</a:t>
            </a:r>
            <a:endParaRPr kumimoji="1" lang="ja-JP" altLang="en-US" sz="3600" b="1" dirty="0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69" name="テキスト ボックス 168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70" name="テキスト ボックス 169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71" name="テキスト ボックス 170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172" name="テキスト ボックス 171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173" name="テキスト ボックス 172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174" name="テキスト ボックス 173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64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グループ化 63"/>
          <p:cNvGrpSpPr/>
          <p:nvPr/>
        </p:nvGrpSpPr>
        <p:grpSpPr>
          <a:xfrm>
            <a:off x="1982067" y="2731255"/>
            <a:ext cx="4028947" cy="2859734"/>
            <a:chOff x="1982067" y="2731255"/>
            <a:chExt cx="4028947" cy="2859734"/>
          </a:xfrm>
        </p:grpSpPr>
        <p:grpSp>
          <p:nvGrpSpPr>
            <p:cNvPr id="274" name="グループ化 273"/>
            <p:cNvGrpSpPr/>
            <p:nvPr/>
          </p:nvGrpSpPr>
          <p:grpSpPr>
            <a:xfrm>
              <a:off x="2245383" y="2941976"/>
              <a:ext cx="665913" cy="2649013"/>
              <a:chOff x="2245383" y="2941976"/>
              <a:chExt cx="665913" cy="2649013"/>
            </a:xfrm>
          </p:grpSpPr>
          <p:grpSp>
            <p:nvGrpSpPr>
              <p:cNvPr id="249" name="グループ化 248"/>
              <p:cNvGrpSpPr/>
              <p:nvPr/>
            </p:nvGrpSpPr>
            <p:grpSpPr>
              <a:xfrm>
                <a:off x="2245383" y="5252660"/>
                <a:ext cx="653157" cy="338329"/>
                <a:chOff x="1914972" y="2913676"/>
                <a:chExt cx="653157" cy="338329"/>
              </a:xfrm>
            </p:grpSpPr>
            <p:sp>
              <p:nvSpPr>
                <p:cNvPr id="250" name="円弧 249"/>
                <p:cNvSpPr/>
                <p:nvPr/>
              </p:nvSpPr>
              <p:spPr>
                <a:xfrm rot="10800000">
                  <a:off x="1914972" y="2918481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1" name="円弧 250"/>
                <p:cNvSpPr/>
                <p:nvPr/>
              </p:nvSpPr>
              <p:spPr>
                <a:xfrm rot="10800000">
                  <a:off x="2263329" y="2913676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5" name="グループ化 254"/>
              <p:cNvGrpSpPr/>
              <p:nvPr/>
            </p:nvGrpSpPr>
            <p:grpSpPr>
              <a:xfrm rot="10800000">
                <a:off x="2246980" y="4809033"/>
                <a:ext cx="653157" cy="338329"/>
                <a:chOff x="1914972" y="2913676"/>
                <a:chExt cx="653157" cy="338329"/>
              </a:xfrm>
            </p:grpSpPr>
            <p:sp>
              <p:nvSpPr>
                <p:cNvPr id="256" name="円弧 255"/>
                <p:cNvSpPr/>
                <p:nvPr/>
              </p:nvSpPr>
              <p:spPr>
                <a:xfrm rot="10800000">
                  <a:off x="1914972" y="2918481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7" name="円弧 256"/>
                <p:cNvSpPr/>
                <p:nvPr/>
              </p:nvSpPr>
              <p:spPr>
                <a:xfrm rot="10800000">
                  <a:off x="2263329" y="2913676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58" name="グループ化 257"/>
              <p:cNvGrpSpPr/>
              <p:nvPr/>
            </p:nvGrpSpPr>
            <p:grpSpPr>
              <a:xfrm>
                <a:off x="2258139" y="2941976"/>
                <a:ext cx="653157" cy="338329"/>
                <a:chOff x="1914972" y="2913676"/>
                <a:chExt cx="653157" cy="338329"/>
              </a:xfrm>
            </p:grpSpPr>
            <p:sp>
              <p:nvSpPr>
                <p:cNvPr id="259" name="円弧 258"/>
                <p:cNvSpPr/>
                <p:nvPr/>
              </p:nvSpPr>
              <p:spPr>
                <a:xfrm rot="10800000">
                  <a:off x="1914972" y="2918481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60" name="円弧 259"/>
                <p:cNvSpPr/>
                <p:nvPr/>
              </p:nvSpPr>
              <p:spPr>
                <a:xfrm rot="10800000">
                  <a:off x="2263329" y="2913676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80" name="円弧 279"/>
            <p:cNvSpPr/>
            <p:nvPr/>
          </p:nvSpPr>
          <p:spPr>
            <a:xfrm>
              <a:off x="5706214" y="4799400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1" name="円弧 280"/>
            <p:cNvSpPr/>
            <p:nvPr/>
          </p:nvSpPr>
          <p:spPr>
            <a:xfrm rot="16200000">
              <a:off x="1996429" y="2716893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677738" y="1831714"/>
            <a:ext cx="600558" cy="877031"/>
            <a:chOff x="5677738" y="1831714"/>
            <a:chExt cx="600558" cy="877031"/>
          </a:xfrm>
        </p:grpSpPr>
        <p:grpSp>
          <p:nvGrpSpPr>
            <p:cNvPr id="275" name="グループ化 274"/>
            <p:cNvGrpSpPr/>
            <p:nvPr/>
          </p:nvGrpSpPr>
          <p:grpSpPr>
            <a:xfrm>
              <a:off x="5677738" y="2031814"/>
              <a:ext cx="600558" cy="676931"/>
              <a:chOff x="5677738" y="2031814"/>
              <a:chExt cx="600558" cy="676931"/>
            </a:xfrm>
          </p:grpSpPr>
          <p:grpSp>
            <p:nvGrpSpPr>
              <p:cNvPr id="261" name="グループ化 260"/>
              <p:cNvGrpSpPr/>
              <p:nvPr/>
            </p:nvGrpSpPr>
            <p:grpSpPr>
              <a:xfrm rot="21356345">
                <a:off x="5677738" y="2336648"/>
                <a:ext cx="574765" cy="372097"/>
                <a:chOff x="5409496" y="2118500"/>
                <a:chExt cx="574765" cy="372097"/>
              </a:xfrm>
            </p:grpSpPr>
            <p:sp>
              <p:nvSpPr>
                <p:cNvPr id="266" name="円弧 265"/>
                <p:cNvSpPr/>
                <p:nvPr/>
              </p:nvSpPr>
              <p:spPr>
                <a:xfrm rot="10800000">
                  <a:off x="5675989" y="2297405"/>
                  <a:ext cx="308272" cy="193192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円弧 266"/>
                <p:cNvSpPr/>
                <p:nvPr/>
              </p:nvSpPr>
              <p:spPr>
                <a:xfrm rot="10800000">
                  <a:off x="5409496" y="2118500"/>
                  <a:ext cx="321266" cy="206355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69" name="グループ化 268"/>
              <p:cNvGrpSpPr/>
              <p:nvPr/>
            </p:nvGrpSpPr>
            <p:grpSpPr>
              <a:xfrm rot="21356345">
                <a:off x="5703531" y="2031814"/>
                <a:ext cx="574765" cy="372097"/>
                <a:chOff x="5409496" y="2118500"/>
                <a:chExt cx="574765" cy="372097"/>
              </a:xfrm>
            </p:grpSpPr>
            <p:sp>
              <p:nvSpPr>
                <p:cNvPr id="270" name="円弧 269"/>
                <p:cNvSpPr/>
                <p:nvPr/>
              </p:nvSpPr>
              <p:spPr>
                <a:xfrm rot="10800000">
                  <a:off x="5675989" y="2297405"/>
                  <a:ext cx="308272" cy="193192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円弧 270"/>
                <p:cNvSpPr/>
                <p:nvPr/>
              </p:nvSpPr>
              <p:spPr>
                <a:xfrm rot="10800000">
                  <a:off x="5409496" y="2118500"/>
                  <a:ext cx="321266" cy="206355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97" name="円弧 296"/>
            <p:cNvSpPr/>
            <p:nvPr/>
          </p:nvSpPr>
          <p:spPr>
            <a:xfrm rot="10800000" flipV="1">
              <a:off x="5728068" y="183171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8" name="テキスト ボックス 18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94" name="テキスト ボックス 193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195" name="テキスト ボックス 194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0" name="テキスト ボックス 199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2" name="テキスト ボックス 201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95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2689608" y="2705889"/>
            <a:ext cx="3321406" cy="2658222"/>
            <a:chOff x="2689608" y="2705889"/>
            <a:chExt cx="3321406" cy="2658222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2689608" y="2705889"/>
              <a:ext cx="3321406" cy="2427035"/>
              <a:chOff x="2689608" y="2705889"/>
              <a:chExt cx="3321406" cy="2427035"/>
            </a:xfrm>
          </p:grpSpPr>
          <p:sp>
            <p:nvSpPr>
              <p:cNvPr id="280" name="円弧 279"/>
              <p:cNvSpPr/>
              <p:nvPr/>
            </p:nvSpPr>
            <p:spPr>
              <a:xfrm>
                <a:off x="5706214" y="4799400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1" name="円弧 280"/>
              <p:cNvSpPr/>
              <p:nvPr/>
            </p:nvSpPr>
            <p:spPr>
              <a:xfrm rot="16200000">
                <a:off x="2703970" y="2691527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5" name="円弧 194"/>
            <p:cNvSpPr/>
            <p:nvPr/>
          </p:nvSpPr>
          <p:spPr>
            <a:xfrm rot="16200000">
              <a:off x="2727791" y="5044949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30" name="円弧 229"/>
            <p:cNvSpPr/>
            <p:nvPr/>
          </p:nvSpPr>
          <p:spPr>
            <a:xfrm rot="16200000">
              <a:off x="5469264" y="5043557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131530" y="2138381"/>
            <a:ext cx="398081" cy="469599"/>
            <a:chOff x="6131530" y="2138381"/>
            <a:chExt cx="398081" cy="469599"/>
          </a:xfrm>
        </p:grpSpPr>
        <p:sp>
          <p:nvSpPr>
            <p:cNvPr id="297" name="円弧 296"/>
            <p:cNvSpPr/>
            <p:nvPr/>
          </p:nvSpPr>
          <p:spPr>
            <a:xfrm rot="10800000" flipV="1">
              <a:off x="6255001" y="2138381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円弧 230"/>
            <p:cNvSpPr/>
            <p:nvPr/>
          </p:nvSpPr>
          <p:spPr>
            <a:xfrm rot="16200000">
              <a:off x="6103600" y="2381166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47" name="テキスト ボックス 146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</a:t>
            </a:r>
            <a:r>
              <a:rPr lang="ja-JP" altLang="en-US" sz="2800" dirty="0" smtClean="0">
                <a:solidFill>
                  <a:srgbClr val="002060"/>
                </a:solidFill>
                <a:latin typeface="+mn-ea"/>
              </a:rPr>
              <a:t>描き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2" name="テキスト ボックス 191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0" name="テキスト ボックス 199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2" name="テキスト ボックス 201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295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2928336" y="2484590"/>
            <a:ext cx="3326203" cy="3112013"/>
            <a:chOff x="2928336" y="2484590"/>
            <a:chExt cx="3326203" cy="3112013"/>
          </a:xfrm>
        </p:grpSpPr>
        <p:grpSp>
          <p:nvGrpSpPr>
            <p:cNvPr id="64" name="グループ化 63"/>
            <p:cNvGrpSpPr/>
            <p:nvPr/>
          </p:nvGrpSpPr>
          <p:grpSpPr>
            <a:xfrm>
              <a:off x="2928336" y="2484590"/>
              <a:ext cx="3096122" cy="3112013"/>
              <a:chOff x="2928336" y="2484590"/>
              <a:chExt cx="3096122" cy="3112013"/>
            </a:xfrm>
          </p:grpSpPr>
          <p:grpSp>
            <p:nvGrpSpPr>
              <p:cNvPr id="274" name="グループ化 273"/>
              <p:cNvGrpSpPr/>
              <p:nvPr/>
            </p:nvGrpSpPr>
            <p:grpSpPr>
              <a:xfrm>
                <a:off x="2928336" y="2484590"/>
                <a:ext cx="331299" cy="3112013"/>
                <a:chOff x="2928336" y="2484590"/>
                <a:chExt cx="331299" cy="3112013"/>
              </a:xfrm>
            </p:grpSpPr>
            <p:sp>
              <p:nvSpPr>
                <p:cNvPr id="251" name="円弧 250"/>
                <p:cNvSpPr/>
                <p:nvPr/>
              </p:nvSpPr>
              <p:spPr>
                <a:xfrm rot="10800000">
                  <a:off x="2942543" y="5263079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円弧 255"/>
                <p:cNvSpPr/>
                <p:nvPr/>
              </p:nvSpPr>
              <p:spPr>
                <a:xfrm>
                  <a:off x="2954835" y="4837694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258" name="グループ化 257"/>
                <p:cNvGrpSpPr/>
                <p:nvPr/>
              </p:nvGrpSpPr>
              <p:grpSpPr>
                <a:xfrm>
                  <a:off x="2928336" y="2484590"/>
                  <a:ext cx="329248" cy="776584"/>
                  <a:chOff x="2585169" y="2456290"/>
                  <a:chExt cx="329248" cy="776584"/>
                </a:xfrm>
              </p:grpSpPr>
              <p:sp>
                <p:nvSpPr>
                  <p:cNvPr id="259" name="円弧 258"/>
                  <p:cNvSpPr/>
                  <p:nvPr/>
                </p:nvSpPr>
                <p:spPr>
                  <a:xfrm rot="10800000" flipV="1">
                    <a:off x="2609617" y="2456290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260" name="円弧 259"/>
                  <p:cNvSpPr/>
                  <p:nvPr/>
                </p:nvSpPr>
                <p:spPr>
                  <a:xfrm rot="10800000">
                    <a:off x="2585169" y="2899350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00B05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80" name="円弧 279"/>
              <p:cNvSpPr/>
              <p:nvPr/>
            </p:nvSpPr>
            <p:spPr>
              <a:xfrm flipV="1">
                <a:off x="5719658" y="5263079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5" name="円弧 194"/>
            <p:cNvSpPr/>
            <p:nvPr/>
          </p:nvSpPr>
          <p:spPr>
            <a:xfrm rot="5400000" flipH="1">
              <a:off x="5935377" y="5057248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207110" y="2127262"/>
            <a:ext cx="762634" cy="726546"/>
            <a:chOff x="6207110" y="2127262"/>
            <a:chExt cx="762634" cy="726546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6207110" y="2127262"/>
              <a:ext cx="726909" cy="726546"/>
              <a:chOff x="4636624" y="1907184"/>
              <a:chExt cx="726909" cy="726546"/>
            </a:xfrm>
          </p:grpSpPr>
          <p:grpSp>
            <p:nvGrpSpPr>
              <p:cNvPr id="269" name="グループ化 268"/>
              <p:cNvGrpSpPr/>
              <p:nvPr/>
            </p:nvGrpSpPr>
            <p:grpSpPr>
              <a:xfrm rot="21356345">
                <a:off x="4636624" y="1907184"/>
                <a:ext cx="726909" cy="726546"/>
                <a:chOff x="4341352" y="1923570"/>
                <a:chExt cx="726909" cy="726546"/>
              </a:xfrm>
            </p:grpSpPr>
            <p:sp>
              <p:nvSpPr>
                <p:cNvPr id="270" name="円弧 269"/>
                <p:cNvSpPr/>
                <p:nvPr/>
              </p:nvSpPr>
              <p:spPr>
                <a:xfrm rot="10800000" flipH="1" flipV="1">
                  <a:off x="4759989" y="1923570"/>
                  <a:ext cx="308272" cy="193192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円弧 270"/>
                <p:cNvSpPr/>
                <p:nvPr/>
              </p:nvSpPr>
              <p:spPr>
                <a:xfrm rot="10800000">
                  <a:off x="4341352" y="2443761"/>
                  <a:ext cx="321266" cy="206355"/>
                </a:xfrm>
                <a:prstGeom prst="arc">
                  <a:avLst>
                    <a:gd name="adj1" fmla="val 12076144"/>
                    <a:gd name="adj2" fmla="val 3135442"/>
                  </a:avLst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7" name="円弧 296"/>
              <p:cNvSpPr/>
              <p:nvPr/>
            </p:nvSpPr>
            <p:spPr>
              <a:xfrm rot="10800000" flipH="1">
                <a:off x="5020520" y="2424060"/>
                <a:ext cx="274610" cy="180026"/>
              </a:xfrm>
              <a:prstGeom prst="arc">
                <a:avLst>
                  <a:gd name="adj1" fmla="val 12076144"/>
                  <a:gd name="adj2" fmla="val 3135442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0" name="円弧 229"/>
            <p:cNvSpPr/>
            <p:nvPr/>
          </p:nvSpPr>
          <p:spPr>
            <a:xfrm rot="5400000" flipH="1">
              <a:off x="6742930" y="2385599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3" name="テキスト ボックス 192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2" name="テキスト ボックス 191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00" name="テキスト ボックス 199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2" name="テキスト ボックス 201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6" name="テキスト ボックス 205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74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/>
          <p:nvPr/>
        </p:nvGrpSpPr>
        <p:grpSpPr>
          <a:xfrm>
            <a:off x="6622450" y="2113984"/>
            <a:ext cx="629322" cy="713662"/>
            <a:chOff x="6622450" y="2113984"/>
            <a:chExt cx="629322" cy="713662"/>
          </a:xfrm>
        </p:grpSpPr>
        <p:sp>
          <p:nvSpPr>
            <p:cNvPr id="297" name="円弧 296"/>
            <p:cNvSpPr/>
            <p:nvPr/>
          </p:nvSpPr>
          <p:spPr>
            <a:xfrm rot="10800000" flipV="1">
              <a:off x="6771766" y="2113984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円弧 230"/>
            <p:cNvSpPr/>
            <p:nvPr/>
          </p:nvSpPr>
          <p:spPr>
            <a:xfrm rot="10800000" flipH="1">
              <a:off x="6871194" y="250795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円弧 231"/>
            <p:cNvSpPr/>
            <p:nvPr/>
          </p:nvSpPr>
          <p:spPr>
            <a:xfrm rot="10800000" flipH="1">
              <a:off x="6622450" y="2647620"/>
              <a:ext cx="274610" cy="180026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円弧 232"/>
            <p:cNvSpPr/>
            <p:nvPr/>
          </p:nvSpPr>
          <p:spPr>
            <a:xfrm rot="5400000" flipH="1">
              <a:off x="7024958" y="2244240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037206" y="2393449"/>
            <a:ext cx="3579430" cy="3226045"/>
            <a:chOff x="3037206" y="2393449"/>
            <a:chExt cx="3579430" cy="322604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037206" y="2393449"/>
              <a:ext cx="3579430" cy="3226045"/>
              <a:chOff x="3037206" y="2393449"/>
              <a:chExt cx="3579430" cy="3226045"/>
            </a:xfrm>
          </p:grpSpPr>
          <p:grpSp>
            <p:nvGrpSpPr>
              <p:cNvPr id="4" name="グループ化 3"/>
              <p:cNvGrpSpPr/>
              <p:nvPr/>
            </p:nvGrpSpPr>
            <p:grpSpPr>
              <a:xfrm>
                <a:off x="3037206" y="2396028"/>
                <a:ext cx="3579430" cy="3223466"/>
                <a:chOff x="3037206" y="2396028"/>
                <a:chExt cx="3579430" cy="3223466"/>
              </a:xfrm>
            </p:grpSpPr>
            <p:grpSp>
              <p:nvGrpSpPr>
                <p:cNvPr id="3" name="グループ化 2"/>
                <p:cNvGrpSpPr/>
                <p:nvPr/>
              </p:nvGrpSpPr>
              <p:grpSpPr>
                <a:xfrm>
                  <a:off x="3037206" y="2396028"/>
                  <a:ext cx="3334252" cy="3223466"/>
                  <a:chOff x="3037206" y="2396028"/>
                  <a:chExt cx="3334252" cy="3223466"/>
                </a:xfrm>
              </p:grpSpPr>
              <p:grpSp>
                <p:nvGrpSpPr>
                  <p:cNvPr id="64" name="グループ化 63"/>
                  <p:cNvGrpSpPr/>
                  <p:nvPr/>
                </p:nvGrpSpPr>
                <p:grpSpPr>
                  <a:xfrm>
                    <a:off x="3037206" y="2396028"/>
                    <a:ext cx="3334252" cy="2737547"/>
                    <a:chOff x="3037206" y="2396028"/>
                    <a:chExt cx="3334252" cy="2737547"/>
                  </a:xfrm>
                </p:grpSpPr>
                <p:sp>
                  <p:nvSpPr>
                    <p:cNvPr id="280" name="円弧 279"/>
                    <p:cNvSpPr/>
                    <p:nvPr/>
                  </p:nvSpPr>
                  <p:spPr>
                    <a:xfrm>
                      <a:off x="6066658" y="4800051"/>
                      <a:ext cx="304800" cy="333524"/>
                    </a:xfrm>
                    <a:prstGeom prst="arc">
                      <a:avLst>
                        <a:gd name="adj1" fmla="val 10075061"/>
                        <a:gd name="adj2" fmla="val 821058"/>
                      </a:avLst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81" name="円弧 280"/>
                    <p:cNvSpPr/>
                    <p:nvPr/>
                  </p:nvSpPr>
                  <p:spPr>
                    <a:xfrm rot="16200000">
                      <a:off x="3051568" y="2381666"/>
                      <a:ext cx="304800" cy="333524"/>
                    </a:xfrm>
                    <a:prstGeom prst="arc">
                      <a:avLst>
                        <a:gd name="adj1" fmla="val 10075061"/>
                        <a:gd name="adj2" fmla="val 821058"/>
                      </a:avLst>
                    </a:prstGeom>
                    <a:ln w="5715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195" name="円弧 194"/>
                  <p:cNvSpPr/>
                  <p:nvPr/>
                </p:nvSpPr>
                <p:spPr>
                  <a:xfrm flipV="1">
                    <a:off x="6052525" y="5275326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30" name="円弧 229"/>
                  <p:cNvSpPr/>
                  <p:nvPr/>
                </p:nvSpPr>
                <p:spPr>
                  <a:xfrm flipV="1">
                    <a:off x="5715833" y="5285970"/>
                    <a:ext cx="304800" cy="333524"/>
                  </a:xfrm>
                  <a:prstGeom prst="arc">
                    <a:avLst>
                      <a:gd name="adj1" fmla="val 10075061"/>
                      <a:gd name="adj2" fmla="val 821058"/>
                    </a:avLst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245" name="円弧 244"/>
                <p:cNvSpPr/>
                <p:nvPr/>
              </p:nvSpPr>
              <p:spPr>
                <a:xfrm rot="5400000" flipH="1">
                  <a:off x="6297474" y="5057352"/>
                  <a:ext cx="304800" cy="333524"/>
                </a:xfrm>
                <a:prstGeom prst="arc">
                  <a:avLst>
                    <a:gd name="adj1" fmla="val 10075061"/>
                    <a:gd name="adj2" fmla="val 821058"/>
                  </a:avLst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46" name="円弧 245"/>
              <p:cNvSpPr/>
              <p:nvPr/>
            </p:nvSpPr>
            <p:spPr>
              <a:xfrm rot="5400000" flipH="1">
                <a:off x="3178696" y="2379087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7" name="円弧 246"/>
              <p:cNvSpPr/>
              <p:nvPr/>
            </p:nvSpPr>
            <p:spPr>
              <a:xfrm rot="5400000" flipH="1">
                <a:off x="3175670" y="2711812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8" name="円弧 247"/>
            <p:cNvSpPr/>
            <p:nvPr/>
          </p:nvSpPr>
          <p:spPr>
            <a:xfrm rot="5400000" flipH="1">
              <a:off x="3178696" y="505434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3" name="テキスト ボックス 192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2" name="テキスト ボックス 191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200" name="テキスト ボックス 199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6" name="テキスト ボックス 205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7" name="テキスト ボックス 206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12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187624" y="1040946"/>
            <a:ext cx="6912768" cy="4680520"/>
            <a:chOff x="755576" y="1196752"/>
            <a:chExt cx="7632848" cy="5400600"/>
          </a:xfrm>
        </p:grpSpPr>
        <p:pic>
          <p:nvPicPr>
            <p:cNvPr id="1026" name="Picture 2" descr="C:\Users\小林祐太\Desktop\製図コンテンツ\方眼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196752"/>
              <a:ext cx="7632848" cy="53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55576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4572000" y="1217254"/>
              <a:ext cx="0" cy="538009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755576" y="6576850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55576" y="3886801"/>
              <a:ext cx="76328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388424" y="3886801"/>
              <a:ext cx="0" cy="271055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 flipV="1">
              <a:off x="755576" y="1217254"/>
              <a:ext cx="3841824" cy="19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グループ化 87"/>
          <p:cNvGrpSpPr/>
          <p:nvPr/>
        </p:nvGrpSpPr>
        <p:grpSpPr>
          <a:xfrm>
            <a:off x="4662958" y="370025"/>
            <a:ext cx="3732383" cy="3025246"/>
            <a:chOff x="4670930" y="476672"/>
            <a:chExt cx="3732383" cy="3025246"/>
          </a:xfrm>
        </p:grpSpPr>
        <p:sp>
          <p:nvSpPr>
            <p:cNvPr id="114" name="正方形/長方形 113"/>
            <p:cNvSpPr/>
            <p:nvPr/>
          </p:nvSpPr>
          <p:spPr>
            <a:xfrm>
              <a:off x="4673091" y="1102204"/>
              <a:ext cx="3571532" cy="239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" name="グループ化 114"/>
            <p:cNvGrpSpPr/>
            <p:nvPr/>
          </p:nvGrpSpPr>
          <p:grpSpPr>
            <a:xfrm>
              <a:off x="4670930" y="476672"/>
              <a:ext cx="3700064" cy="2990234"/>
              <a:chOff x="4685238" y="494099"/>
              <a:chExt cx="3700064" cy="2990234"/>
            </a:xfrm>
          </p:grpSpPr>
          <p:cxnSp>
            <p:nvCxnSpPr>
              <p:cNvPr id="148" name="直線コネクタ 147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線コネクタ 150"/>
              <p:cNvCxnSpPr/>
              <p:nvPr/>
            </p:nvCxnSpPr>
            <p:spPr>
              <a:xfrm>
                <a:off x="4685238" y="2425108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/>
              <p:cNvCxnSpPr/>
              <p:nvPr/>
            </p:nvCxnSpPr>
            <p:spPr>
              <a:xfrm>
                <a:off x="4693178" y="1821483"/>
                <a:ext cx="2887790" cy="16554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4707238" y="1520649"/>
                <a:ext cx="3384270" cy="19486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/>
              <p:cNvCxnSpPr/>
              <p:nvPr/>
            </p:nvCxnSpPr>
            <p:spPr>
              <a:xfrm>
                <a:off x="4686942" y="907273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線コネクタ 160"/>
              <p:cNvCxnSpPr/>
              <p:nvPr/>
            </p:nvCxnSpPr>
            <p:spPr>
              <a:xfrm>
                <a:off x="5065183" y="515618"/>
                <a:ext cx="3301993" cy="189846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線コネクタ 161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線コネクタ 162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/>
            <p:cNvGrpSpPr/>
            <p:nvPr/>
          </p:nvGrpSpPr>
          <p:grpSpPr>
            <a:xfrm flipH="1">
              <a:off x="4709161" y="495300"/>
              <a:ext cx="3694152" cy="3006618"/>
              <a:chOff x="4693178" y="482600"/>
              <a:chExt cx="3694152" cy="3006618"/>
            </a:xfrm>
          </p:grpSpPr>
          <p:cxnSp>
            <p:nvCxnSpPr>
              <p:cNvPr id="124" name="直線コネクタ 123"/>
              <p:cNvCxnSpPr/>
              <p:nvPr/>
            </p:nvCxnSpPr>
            <p:spPr>
              <a:xfrm>
                <a:off x="4694271" y="3338002"/>
                <a:ext cx="226681" cy="11873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/>
              <p:nvPr/>
            </p:nvCxnSpPr>
            <p:spPr>
              <a:xfrm>
                <a:off x="4694271" y="3034476"/>
                <a:ext cx="741825" cy="42861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4707239" y="2733579"/>
                <a:ext cx="1267771" cy="7231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/>
              <p:nvPr/>
            </p:nvCxnSpPr>
            <p:spPr>
              <a:xfrm>
                <a:off x="4703244" y="2429993"/>
                <a:ext cx="1838786" cy="105922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>
                <a:off x="4697017" y="2126984"/>
                <a:ext cx="2323255" cy="133610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/>
              <p:nvPr/>
            </p:nvCxnSpPr>
            <p:spPr>
              <a:xfrm>
                <a:off x="4693178" y="1821483"/>
                <a:ext cx="2831150" cy="16238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4707238" y="1520649"/>
                <a:ext cx="3321146" cy="192467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4700560" y="1217149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133"/>
              <p:cNvCxnSpPr/>
              <p:nvPr/>
            </p:nvCxnSpPr>
            <p:spPr>
              <a:xfrm>
                <a:off x="4722111" y="939800"/>
                <a:ext cx="3665219" cy="20802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4712962" y="617088"/>
                <a:ext cx="3666616" cy="210943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5026911" y="482600"/>
                <a:ext cx="3340264" cy="193148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>
                <a:off x="5555621" y="496618"/>
                <a:ext cx="2818233" cy="162349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5786" y="494099"/>
                <a:ext cx="2304819" cy="13225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6609553" y="494099"/>
                <a:ext cx="1757623" cy="101494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7136616" y="494099"/>
                <a:ext cx="1240718" cy="71163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7663657" y="494099"/>
                <a:ext cx="721645" cy="41060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/>
              <p:cNvCxnSpPr/>
              <p:nvPr/>
            </p:nvCxnSpPr>
            <p:spPr>
              <a:xfrm>
                <a:off x="8179125" y="494099"/>
                <a:ext cx="198209" cy="1007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グループ化 116"/>
            <p:cNvGrpSpPr/>
            <p:nvPr/>
          </p:nvGrpSpPr>
          <p:grpSpPr>
            <a:xfrm>
              <a:off x="4694436" y="476672"/>
              <a:ext cx="3685356" cy="3012546"/>
              <a:chOff x="4883119" y="577739"/>
              <a:chExt cx="3685356" cy="3012546"/>
            </a:xfrm>
          </p:grpSpPr>
          <p:cxnSp>
            <p:nvCxnSpPr>
              <p:cNvPr id="118" name="直線コネクタ 117"/>
              <p:cNvCxnSpPr/>
              <p:nvPr/>
            </p:nvCxnSpPr>
            <p:spPr>
              <a:xfrm flipH="1">
                <a:off x="4883119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8566182" y="577739"/>
                <a:ext cx="2293" cy="301254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/>
              <p:nvPr/>
            </p:nvCxnSpPr>
            <p:spPr>
              <a:xfrm flipH="1">
                <a:off x="4883120" y="596425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/>
              <p:nvPr/>
            </p:nvCxnSpPr>
            <p:spPr>
              <a:xfrm flipH="1">
                <a:off x="4883119" y="3564157"/>
                <a:ext cx="368306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グループ化 1"/>
          <p:cNvGrpSpPr/>
          <p:nvPr/>
        </p:nvGrpSpPr>
        <p:grpSpPr>
          <a:xfrm>
            <a:off x="2198083" y="1687384"/>
            <a:ext cx="1423431" cy="1363924"/>
            <a:chOff x="2555776" y="1687384"/>
            <a:chExt cx="1423431" cy="1363924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2582331" y="1687384"/>
              <a:ext cx="0" cy="136365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2569011" y="1712225"/>
              <a:ext cx="1075163" cy="1013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2575499" y="2043211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2564696" y="2710576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925150" y="2034900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570167" y="236278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2555776" y="3029223"/>
              <a:ext cx="1068054" cy="449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282268" y="1700808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269476" y="2376120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円弧 98"/>
            <p:cNvSpPr/>
            <p:nvPr/>
          </p:nvSpPr>
          <p:spPr>
            <a:xfrm>
              <a:off x="3265449" y="1722871"/>
              <a:ext cx="713758" cy="646480"/>
            </a:xfrm>
            <a:prstGeom prst="arc">
              <a:avLst>
                <a:gd name="adj1" fmla="val 16200000"/>
                <a:gd name="adj2" fmla="val 5419090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1" name="直線コネクタ 100"/>
            <p:cNvCxnSpPr/>
            <p:nvPr/>
          </p:nvCxnSpPr>
          <p:spPr>
            <a:xfrm flipH="1">
              <a:off x="3282060" y="2698249"/>
              <a:ext cx="11718" cy="3530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flipH="1">
              <a:off x="3619003" y="2383975"/>
              <a:ext cx="7767" cy="6614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>
              <a:off x="3258808" y="2709999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2190470" y="4034069"/>
            <a:ext cx="1457836" cy="1360607"/>
            <a:chOff x="2195736" y="4034069"/>
            <a:chExt cx="1457836" cy="1360607"/>
          </a:xfrm>
        </p:grpSpPr>
        <p:cxnSp>
          <p:nvCxnSpPr>
            <p:cNvPr id="109" name="直線コネクタ 108"/>
            <p:cNvCxnSpPr/>
            <p:nvPr/>
          </p:nvCxnSpPr>
          <p:spPr>
            <a:xfrm flipH="1">
              <a:off x="2195736" y="5364406"/>
              <a:ext cx="1431459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2224296" y="4363576"/>
              <a:ext cx="343644" cy="268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2224296" y="4034069"/>
              <a:ext cx="0" cy="131486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2206662" y="4051032"/>
              <a:ext cx="377733" cy="3056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>
              <a:off x="2567940" y="4034069"/>
              <a:ext cx="0" cy="100031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>
              <a:off x="2206662" y="5046166"/>
              <a:ext cx="1079478" cy="199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/>
            <p:nvPr/>
          </p:nvCxnSpPr>
          <p:spPr>
            <a:xfrm>
              <a:off x="3274859" y="501914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625037" y="470165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2927318" y="4695433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H="1">
              <a:off x="2924025" y="4666391"/>
              <a:ext cx="3293" cy="68902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2" name="グループ化 171"/>
          <p:cNvGrpSpPr/>
          <p:nvPr/>
        </p:nvGrpSpPr>
        <p:grpSpPr>
          <a:xfrm>
            <a:off x="5671655" y="4024693"/>
            <a:ext cx="1433173" cy="1369731"/>
            <a:chOff x="5671655" y="4024693"/>
            <a:chExt cx="1433173" cy="1369731"/>
          </a:xfrm>
        </p:grpSpPr>
        <p:cxnSp>
          <p:nvCxnSpPr>
            <p:cNvPr id="173" name="直線コネクタ 172"/>
            <p:cNvCxnSpPr/>
            <p:nvPr/>
          </p:nvCxnSpPr>
          <p:spPr>
            <a:xfrm flipH="1">
              <a:off x="6378574" y="4380344"/>
              <a:ext cx="385175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5698019" y="5034384"/>
              <a:ext cx="0" cy="36004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6390798" y="4365104"/>
              <a:ext cx="301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6034782" y="4026272"/>
              <a:ext cx="6716" cy="100015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5695211" y="5373216"/>
              <a:ext cx="140539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5671655" y="5034384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 flipH="1" flipV="1">
              <a:off x="6435162" y="5026431"/>
              <a:ext cx="657118" cy="3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6030687" y="4043164"/>
              <a:ext cx="702631" cy="96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6378574" y="4699138"/>
              <a:ext cx="72625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線コネクタ 181"/>
            <p:cNvCxnSpPr/>
            <p:nvPr/>
          </p:nvCxnSpPr>
          <p:spPr>
            <a:xfrm>
              <a:off x="7079759" y="4695433"/>
              <a:ext cx="1508" cy="69302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733318" y="4024693"/>
              <a:ext cx="2264" cy="355651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 flipH="1">
              <a:off x="5698007" y="5033145"/>
              <a:ext cx="341617" cy="32733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0" name="グループ化 209"/>
          <p:cNvGrpSpPr/>
          <p:nvPr/>
        </p:nvGrpSpPr>
        <p:grpSpPr>
          <a:xfrm>
            <a:off x="5236734" y="2683774"/>
            <a:ext cx="688319" cy="390600"/>
            <a:chOff x="5211334" y="2671074"/>
            <a:chExt cx="688319" cy="390600"/>
          </a:xfrm>
        </p:grpSpPr>
        <p:cxnSp>
          <p:nvCxnSpPr>
            <p:cNvPr id="212" name="直線コネクタ 211"/>
            <p:cNvCxnSpPr/>
            <p:nvPr/>
          </p:nvCxnSpPr>
          <p:spPr>
            <a:xfrm>
              <a:off x="5220072" y="2898791"/>
              <a:ext cx="283269" cy="162883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 flipV="1">
              <a:off x="5211334" y="2755900"/>
              <a:ext cx="268716" cy="15305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 flipV="1">
              <a:off x="5468357" y="2895600"/>
              <a:ext cx="297443" cy="16338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 flipH="1" flipV="1">
              <a:off x="5359400" y="2686050"/>
              <a:ext cx="139700" cy="825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 flipH="1" flipV="1">
              <a:off x="5740400" y="2895600"/>
              <a:ext cx="127002" cy="7620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flipH="1">
              <a:off x="5354457" y="2671202"/>
              <a:ext cx="545196" cy="1393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5867400" y="2671074"/>
              <a:ext cx="12174" cy="319776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5" name="テキスト ボックス 184"/>
          <p:cNvSpPr txBox="1"/>
          <p:nvPr/>
        </p:nvSpPr>
        <p:spPr>
          <a:xfrm>
            <a:off x="789219" y="260648"/>
            <a:ext cx="334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等角</a:t>
            </a:r>
            <a:r>
              <a:rPr kumimoji="1" lang="ja-JP" altLang="en-US" sz="3600" b="1" dirty="0" smtClean="0"/>
              <a:t>図の描き方</a:t>
            </a:r>
            <a:endParaRPr kumimoji="1" lang="ja-JP" altLang="en-US" sz="3600" b="1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8399447" y="629092"/>
            <a:ext cx="615553" cy="1257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/>
              <a:t>等角</a:t>
            </a:r>
            <a:r>
              <a:rPr kumimoji="1" lang="ja-JP" altLang="en-US" sz="2800" dirty="0" smtClean="0"/>
              <a:t>図</a:t>
            </a:r>
            <a:endParaRPr kumimoji="1" lang="ja-JP" altLang="en-US" sz="2800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481443" y="176844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平面図</a:t>
            </a:r>
            <a:endParaRPr kumimoji="1" lang="ja-JP" altLang="en-US" sz="2800" dirty="0"/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467544" y="3928685"/>
            <a:ext cx="615553" cy="1516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dirty="0" smtClean="0"/>
              <a:t>正面図</a:t>
            </a:r>
            <a:endParaRPr kumimoji="1" lang="ja-JP" altLang="en-US" sz="2800" dirty="0"/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8132911" y="3789040"/>
            <a:ext cx="615553" cy="1770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 smtClean="0"/>
              <a:t>右側</a:t>
            </a:r>
            <a:r>
              <a:rPr kumimoji="1" lang="ja-JP" altLang="en-US" sz="2800" dirty="0" smtClean="0"/>
              <a:t>面図</a:t>
            </a:r>
            <a:endParaRPr kumimoji="1" lang="ja-JP" altLang="en-US" sz="28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7740352" y="6267867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クリック</a:t>
            </a:r>
            <a:endParaRPr kumimoji="1" lang="ja-JP" altLang="en-US" b="1" dirty="0">
              <a:solidFill>
                <a:schemeClr val="accent6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cxnSp>
        <p:nvCxnSpPr>
          <p:cNvPr id="196" name="直線矢印コネクタ 195"/>
          <p:cNvCxnSpPr/>
          <p:nvPr/>
        </p:nvCxnSpPr>
        <p:spPr>
          <a:xfrm flipH="1" flipV="1">
            <a:off x="4983314" y="1886558"/>
            <a:ext cx="510443" cy="279809"/>
          </a:xfrm>
          <a:prstGeom prst="straightConnector1">
            <a:avLst/>
          </a:prstGeom>
          <a:ln w="57150">
            <a:solidFill>
              <a:srgbClr val="00703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7884368" y="2127109"/>
            <a:ext cx="357662" cy="212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グループ化 10"/>
          <p:cNvGrpSpPr/>
          <p:nvPr/>
        </p:nvGrpSpPr>
        <p:grpSpPr>
          <a:xfrm>
            <a:off x="1415187" y="1089443"/>
            <a:ext cx="6360618" cy="4277635"/>
            <a:chOff x="1415187" y="1089443"/>
            <a:chExt cx="6360618" cy="4277635"/>
          </a:xfrm>
        </p:grpSpPr>
        <p:grpSp>
          <p:nvGrpSpPr>
            <p:cNvPr id="199" name="グループ化 198"/>
            <p:cNvGrpSpPr/>
            <p:nvPr/>
          </p:nvGrpSpPr>
          <p:grpSpPr>
            <a:xfrm>
              <a:off x="3632353" y="1089443"/>
              <a:ext cx="4143452" cy="4265975"/>
              <a:chOff x="3287758" y="1076571"/>
              <a:chExt cx="4143452" cy="4265975"/>
            </a:xfrm>
          </p:grpSpPr>
          <p:cxnSp>
            <p:nvCxnSpPr>
              <p:cNvPr id="201" name="直線矢印コネクタ 200"/>
              <p:cNvCxnSpPr/>
              <p:nvPr/>
            </p:nvCxnSpPr>
            <p:spPr>
              <a:xfrm flipV="1">
                <a:off x="6982896" y="5328433"/>
                <a:ext cx="448314" cy="1411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直線矢印コネクタ 202"/>
              <p:cNvCxnSpPr/>
              <p:nvPr/>
            </p:nvCxnSpPr>
            <p:spPr>
              <a:xfrm flipH="1" flipV="1">
                <a:off x="3287758" y="1076571"/>
                <a:ext cx="4278" cy="39729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グループ化 223"/>
            <p:cNvGrpSpPr/>
            <p:nvPr/>
          </p:nvGrpSpPr>
          <p:grpSpPr>
            <a:xfrm>
              <a:off x="3605903" y="3402945"/>
              <a:ext cx="2097095" cy="431796"/>
              <a:chOff x="3284369" y="3425476"/>
              <a:chExt cx="2097095" cy="354637"/>
            </a:xfrm>
          </p:grpSpPr>
          <p:cxnSp>
            <p:nvCxnSpPr>
              <p:cNvPr id="225" name="直線矢印コネクタ 224"/>
              <p:cNvCxnSpPr/>
              <p:nvPr/>
            </p:nvCxnSpPr>
            <p:spPr>
              <a:xfrm flipV="1">
                <a:off x="3284369" y="3437860"/>
                <a:ext cx="8319" cy="342253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直線矢印コネクタ 225"/>
              <p:cNvCxnSpPr/>
              <p:nvPr/>
            </p:nvCxnSpPr>
            <p:spPr>
              <a:xfrm flipV="1">
                <a:off x="5373677" y="3425476"/>
                <a:ext cx="7787" cy="342252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グループ化 226"/>
            <p:cNvGrpSpPr/>
            <p:nvPr/>
          </p:nvGrpSpPr>
          <p:grpSpPr>
            <a:xfrm>
              <a:off x="1415187" y="3043875"/>
              <a:ext cx="504161" cy="2323203"/>
              <a:chOff x="1428928" y="3043876"/>
              <a:chExt cx="504161" cy="2323203"/>
            </a:xfrm>
          </p:grpSpPr>
          <p:cxnSp>
            <p:nvCxnSpPr>
              <p:cNvPr id="228" name="直線矢印コネクタ 227"/>
              <p:cNvCxnSpPr/>
              <p:nvPr/>
            </p:nvCxnSpPr>
            <p:spPr>
              <a:xfrm flipH="1">
                <a:off x="1437911" y="5361734"/>
                <a:ext cx="482598" cy="5345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直線矢印コネクタ 228"/>
              <p:cNvCxnSpPr/>
              <p:nvPr/>
            </p:nvCxnSpPr>
            <p:spPr>
              <a:xfrm flipH="1" flipV="1">
                <a:off x="1428928" y="3043876"/>
                <a:ext cx="504161" cy="3179"/>
              </a:xfrm>
              <a:prstGeom prst="straightConnector1">
                <a:avLst/>
              </a:prstGeom>
              <a:ln w="57150">
                <a:solidFill>
                  <a:srgbClr val="007033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7" name="直線コネクタ 326"/>
          <p:cNvCxnSpPr/>
          <p:nvPr/>
        </p:nvCxnSpPr>
        <p:spPr>
          <a:xfrm flipV="1">
            <a:off x="5780004" y="2019047"/>
            <a:ext cx="0" cy="320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294035" y="156716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グループ化 238"/>
          <p:cNvGrpSpPr/>
          <p:nvPr/>
        </p:nvGrpSpPr>
        <p:grpSpPr>
          <a:xfrm>
            <a:off x="6804660" y="1704322"/>
            <a:ext cx="297180" cy="474998"/>
            <a:chOff x="6804660" y="1704322"/>
            <a:chExt cx="297180" cy="474998"/>
          </a:xfrm>
        </p:grpSpPr>
        <p:cxnSp>
          <p:nvCxnSpPr>
            <p:cNvPr id="349" name="直線コネクタ 348"/>
            <p:cNvCxnSpPr/>
            <p:nvPr/>
          </p:nvCxnSpPr>
          <p:spPr>
            <a:xfrm>
              <a:off x="6804660" y="2004060"/>
              <a:ext cx="297180" cy="1752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>
              <a:off x="6836783" y="1704322"/>
              <a:ext cx="2209" cy="3452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" name="グループ化 234"/>
          <p:cNvGrpSpPr/>
          <p:nvPr/>
        </p:nvGrpSpPr>
        <p:grpSpPr>
          <a:xfrm>
            <a:off x="5775944" y="1881270"/>
            <a:ext cx="540025" cy="761377"/>
            <a:chOff x="5775944" y="1881270"/>
            <a:chExt cx="540025" cy="761377"/>
          </a:xfrm>
        </p:grpSpPr>
        <p:cxnSp>
          <p:nvCxnSpPr>
            <p:cNvPr id="208" name="直線コネクタ 207"/>
            <p:cNvCxnSpPr/>
            <p:nvPr/>
          </p:nvCxnSpPr>
          <p:spPr>
            <a:xfrm flipH="1" flipV="1">
              <a:off x="5775944" y="2017604"/>
              <a:ext cx="540025" cy="3160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 flipV="1">
              <a:off x="5780004" y="1881270"/>
              <a:ext cx="246437" cy="153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H="1" flipV="1">
              <a:off x="6019307" y="2477452"/>
              <a:ext cx="291232" cy="16519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直線コネクタ 185"/>
          <p:cNvCxnSpPr/>
          <p:nvPr/>
        </p:nvCxnSpPr>
        <p:spPr>
          <a:xfrm flipH="1" flipV="1">
            <a:off x="5759231" y="2322943"/>
            <a:ext cx="266500" cy="1560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6" name="グループ化 235"/>
          <p:cNvGrpSpPr/>
          <p:nvPr/>
        </p:nvGrpSpPr>
        <p:grpSpPr>
          <a:xfrm>
            <a:off x="6298286" y="2172371"/>
            <a:ext cx="301216" cy="506329"/>
            <a:chOff x="6298286" y="2172371"/>
            <a:chExt cx="301216" cy="506329"/>
          </a:xfrm>
        </p:grpSpPr>
        <p:cxnSp>
          <p:nvCxnSpPr>
            <p:cNvPr id="209" name="直線コネクタ 208"/>
            <p:cNvCxnSpPr/>
            <p:nvPr/>
          </p:nvCxnSpPr>
          <p:spPr>
            <a:xfrm>
              <a:off x="6298286" y="2335954"/>
              <a:ext cx="914" cy="2992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>
              <a:off x="6305550" y="2172371"/>
              <a:ext cx="285664" cy="1612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flipH="1">
              <a:off x="6322027" y="218190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グループ化 237"/>
          <p:cNvGrpSpPr/>
          <p:nvPr/>
        </p:nvGrpSpPr>
        <p:grpSpPr>
          <a:xfrm>
            <a:off x="6577730" y="2172371"/>
            <a:ext cx="531730" cy="612380"/>
            <a:chOff x="6577730" y="2172371"/>
            <a:chExt cx="531730" cy="612380"/>
          </a:xfrm>
        </p:grpSpPr>
        <p:cxnSp>
          <p:nvCxnSpPr>
            <p:cNvPr id="263" name="直線コネクタ 262"/>
            <p:cNvCxnSpPr/>
            <p:nvPr/>
          </p:nvCxnSpPr>
          <p:spPr>
            <a:xfrm>
              <a:off x="7086019" y="2177920"/>
              <a:ext cx="0" cy="3006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5" name="直線コネクタ 374"/>
            <p:cNvCxnSpPr/>
            <p:nvPr/>
          </p:nvCxnSpPr>
          <p:spPr>
            <a:xfrm flipH="1">
              <a:off x="6827520" y="2172371"/>
              <a:ext cx="264761" cy="15934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577730" y="2468880"/>
              <a:ext cx="531730" cy="3158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8" name="直線矢印コネクタ 197"/>
          <p:cNvCxnSpPr/>
          <p:nvPr/>
        </p:nvCxnSpPr>
        <p:spPr>
          <a:xfrm flipV="1">
            <a:off x="6836783" y="450047"/>
            <a:ext cx="0" cy="3695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7" name="グループ化 236"/>
          <p:cNvGrpSpPr/>
          <p:nvPr/>
        </p:nvGrpSpPr>
        <p:grpSpPr>
          <a:xfrm>
            <a:off x="6296431" y="2166367"/>
            <a:ext cx="548869" cy="635483"/>
            <a:chOff x="6296431" y="2166367"/>
            <a:chExt cx="548869" cy="635483"/>
          </a:xfrm>
        </p:grpSpPr>
        <p:cxnSp>
          <p:nvCxnSpPr>
            <p:cNvPr id="315" name="直線コネクタ 314"/>
            <p:cNvCxnSpPr/>
            <p:nvPr/>
          </p:nvCxnSpPr>
          <p:spPr>
            <a:xfrm flipH="1" flipV="1">
              <a:off x="6561299" y="2166367"/>
              <a:ext cx="258601" cy="1568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>
              <a:off x="6567825" y="2305050"/>
              <a:ext cx="277475" cy="496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線コネクタ 233"/>
            <p:cNvCxnSpPr/>
            <p:nvPr/>
          </p:nvCxnSpPr>
          <p:spPr>
            <a:xfrm flipH="1" flipV="1">
              <a:off x="6296431" y="2631253"/>
              <a:ext cx="299757" cy="160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6672141" y="1746490"/>
            <a:ext cx="363448" cy="487597"/>
            <a:chOff x="6672141" y="1746490"/>
            <a:chExt cx="363448" cy="487597"/>
          </a:xfrm>
        </p:grpSpPr>
        <p:sp>
          <p:nvSpPr>
            <p:cNvPr id="271" name="円弧 270"/>
            <p:cNvSpPr/>
            <p:nvPr/>
          </p:nvSpPr>
          <p:spPr>
            <a:xfrm rot="10556345">
              <a:off x="6714323" y="2027732"/>
              <a:ext cx="321266" cy="206355"/>
            </a:xfrm>
            <a:prstGeom prst="arc">
              <a:avLst>
                <a:gd name="adj1" fmla="val 12076144"/>
                <a:gd name="adj2" fmla="val 3135442"/>
              </a:avLst>
            </a:prstGeom>
            <a:ln w="571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円弧 229"/>
            <p:cNvSpPr/>
            <p:nvPr/>
          </p:nvSpPr>
          <p:spPr>
            <a:xfrm rot="16200000">
              <a:off x="6644211" y="1774420"/>
              <a:ext cx="254744" cy="19888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680237" y="2262401"/>
            <a:ext cx="3824664" cy="2994706"/>
            <a:chOff x="2680237" y="2262401"/>
            <a:chExt cx="3824664" cy="2994706"/>
          </a:xfrm>
        </p:grpSpPr>
        <p:grpSp>
          <p:nvGrpSpPr>
            <p:cNvPr id="274" name="グループ化 273"/>
            <p:cNvGrpSpPr/>
            <p:nvPr/>
          </p:nvGrpSpPr>
          <p:grpSpPr>
            <a:xfrm>
              <a:off x="2930818" y="2262401"/>
              <a:ext cx="310109" cy="2994706"/>
              <a:chOff x="2232529" y="2921515"/>
              <a:chExt cx="310109" cy="2994706"/>
            </a:xfrm>
          </p:grpSpPr>
          <p:sp>
            <p:nvSpPr>
              <p:cNvPr id="251" name="円弧 250"/>
              <p:cNvSpPr/>
              <p:nvPr/>
            </p:nvSpPr>
            <p:spPr>
              <a:xfrm rot="10800000">
                <a:off x="2237838" y="5582697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円弧 258"/>
              <p:cNvSpPr/>
              <p:nvPr/>
            </p:nvSpPr>
            <p:spPr>
              <a:xfrm rot="10800000">
                <a:off x="2232529" y="2921515"/>
                <a:ext cx="304800" cy="333524"/>
              </a:xfrm>
              <a:prstGeom prst="arc">
                <a:avLst>
                  <a:gd name="adj1" fmla="val 10075061"/>
                  <a:gd name="adj2" fmla="val 821058"/>
                </a:avLst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33" name="円弧 232"/>
            <p:cNvSpPr/>
            <p:nvPr/>
          </p:nvSpPr>
          <p:spPr>
            <a:xfrm rot="16200000">
              <a:off x="6185739" y="4700902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5" name="円弧 244"/>
            <p:cNvSpPr/>
            <p:nvPr/>
          </p:nvSpPr>
          <p:spPr>
            <a:xfrm rot="16200000">
              <a:off x="2694599" y="4687896"/>
              <a:ext cx="304800" cy="333524"/>
            </a:xfrm>
            <a:prstGeom prst="arc">
              <a:avLst>
                <a:gd name="adj1" fmla="val 10075061"/>
                <a:gd name="adj2" fmla="val 821058"/>
              </a:avLst>
            </a:prstGeom>
            <a:ln w="571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00" name="テキスト ボックス 199"/>
          <p:cNvSpPr txBox="1"/>
          <p:nvPr/>
        </p:nvSpPr>
        <p:spPr>
          <a:xfrm>
            <a:off x="467544" y="5805264"/>
            <a:ext cx="608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（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４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）描き方は、人それぞれですが、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  <a:p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　　</a:t>
            </a:r>
            <a:r>
              <a:rPr lang="ja-JP" altLang="en-US" sz="2800" dirty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ja-JP" altLang="en-US" sz="2800" dirty="0" smtClean="0">
                <a:solidFill>
                  <a:srgbClr val="002060"/>
                </a:solidFill>
                <a:latin typeface="+mn-ea"/>
              </a:rPr>
              <a:t>例えばこのような流れになります。</a:t>
            </a:r>
            <a:endParaRPr kumimoji="1" lang="en-US" altLang="ja-JP" sz="2800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34878" y="58452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リンク</a:t>
            </a:r>
            <a:endParaRPr kumimoji="1" lang="ja-JP" altLang="en-US" sz="1200" dirty="0"/>
          </a:p>
        </p:txBody>
      </p:sp>
      <p:sp>
        <p:nvSpPr>
          <p:cNvPr id="193" name="テキスト ボックス 192">
            <a:hlinkClick r:id="rId3" action="ppaction://hlinksldjump"/>
          </p:cNvPr>
          <p:cNvSpPr txBox="1"/>
          <p:nvPr/>
        </p:nvSpPr>
        <p:spPr>
          <a:xfrm>
            <a:off x="111246" y="903418"/>
            <a:ext cx="4038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lang="ja-JP" altLang="en-US" sz="1200" dirty="0"/>
              <a:t>考え方</a:t>
            </a:r>
            <a:endParaRPr kumimoji="1" lang="ja-JP" altLang="en-US" sz="1200" dirty="0"/>
          </a:p>
        </p:txBody>
      </p:sp>
      <p:sp>
        <p:nvSpPr>
          <p:cNvPr id="195" name="テキスト ボックス 194">
            <a:hlinkClick r:id="rId4" action="ppaction://hlinksldjump"/>
          </p:cNvPr>
          <p:cNvSpPr txBox="1"/>
          <p:nvPr/>
        </p:nvSpPr>
        <p:spPr>
          <a:xfrm>
            <a:off x="102103" y="1658905"/>
            <a:ext cx="403828" cy="6311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wordArtVertRtl" wrap="none" rtlCol="0">
            <a:spAutoFit/>
          </a:bodyPr>
          <a:lstStyle/>
          <a:p>
            <a:r>
              <a:rPr lang="ja-JP" altLang="en-US" sz="1200" dirty="0" smtClean="0"/>
              <a:t>描き方</a:t>
            </a:r>
            <a:endParaRPr kumimoji="1" lang="ja-JP" altLang="en-US" sz="1200" dirty="0"/>
          </a:p>
        </p:txBody>
      </p:sp>
      <p:sp>
        <p:nvSpPr>
          <p:cNvPr id="204" name="テキスト ボックス 203">
            <a:hlinkClick r:id="rId5" action="ppaction://hlinksldjump"/>
          </p:cNvPr>
          <p:cNvSpPr txBox="1"/>
          <p:nvPr/>
        </p:nvSpPr>
        <p:spPr>
          <a:xfrm>
            <a:off x="102103" y="2411317"/>
            <a:ext cx="403828" cy="105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解答</a:t>
            </a:r>
            <a:r>
              <a:rPr lang="ja-JP" altLang="en-US" sz="1200" dirty="0"/>
              <a:t>＋</a:t>
            </a:r>
            <a:r>
              <a:rPr lang="ja-JP" altLang="en-US" sz="1200" dirty="0" smtClean="0"/>
              <a:t>動画</a:t>
            </a:r>
            <a:endParaRPr kumimoji="1" lang="ja-JP" altLang="en-US" sz="1200" dirty="0"/>
          </a:p>
        </p:txBody>
      </p:sp>
      <p:sp>
        <p:nvSpPr>
          <p:cNvPr id="205" name="テキスト ボックス 204">
            <a:hlinkClick r:id="rId6" action="ppaction://hlinksldjump"/>
          </p:cNvPr>
          <p:cNvSpPr txBox="1"/>
          <p:nvPr/>
        </p:nvSpPr>
        <p:spPr>
          <a:xfrm>
            <a:off x="102103" y="3594287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練習１</a:t>
            </a:r>
            <a:endParaRPr kumimoji="1" lang="ja-JP" altLang="en-US" sz="1200" dirty="0"/>
          </a:p>
        </p:txBody>
      </p:sp>
      <p:sp>
        <p:nvSpPr>
          <p:cNvPr id="206" name="テキスト ボックス 205">
            <a:hlinkClick r:id="rId7" action="ppaction://hlinksldjump"/>
          </p:cNvPr>
          <p:cNvSpPr txBox="1"/>
          <p:nvPr/>
        </p:nvSpPr>
        <p:spPr>
          <a:xfrm>
            <a:off x="102103" y="4426686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練習２</a:t>
            </a:r>
            <a:endParaRPr kumimoji="1" lang="ja-JP" altLang="en-US" sz="1200" dirty="0"/>
          </a:p>
        </p:txBody>
      </p:sp>
      <p:sp>
        <p:nvSpPr>
          <p:cNvPr id="207" name="テキスト ボックス 206">
            <a:hlinkClick r:id="rId8" action="ppaction://hlinksldjump"/>
          </p:cNvPr>
          <p:cNvSpPr txBox="1"/>
          <p:nvPr/>
        </p:nvSpPr>
        <p:spPr>
          <a:xfrm>
            <a:off x="102103" y="5257175"/>
            <a:ext cx="403828" cy="701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wordArtVertRtl" wrap="square" rtlCol="0">
            <a:spAutoFit/>
          </a:bodyPr>
          <a:lstStyle/>
          <a:p>
            <a:r>
              <a:rPr kumimoji="1" lang="ja-JP" altLang="en-US" sz="1200" dirty="0" smtClean="0"/>
              <a:t>練習３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781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674</Words>
  <Application>Microsoft Office PowerPoint</Application>
  <PresentationFormat>画面に合わせる (4:3)</PresentationFormat>
  <Paragraphs>309</Paragraphs>
  <Slides>20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HGP創英角ﾎﾟｯﾌﾟ体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jyku05</cp:lastModifiedBy>
  <cp:revision>3</cp:revision>
  <dcterms:created xsi:type="dcterms:W3CDTF">2016-06-16T00:06:03Z</dcterms:created>
  <dcterms:modified xsi:type="dcterms:W3CDTF">2018-03-02T02:18:35Z</dcterms:modified>
</cp:coreProperties>
</file>