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6" r:id="rId2"/>
    <p:sldId id="327" r:id="rId3"/>
    <p:sldId id="328" r:id="rId4"/>
    <p:sldId id="312" r:id="rId5"/>
    <p:sldId id="325" r:id="rId6"/>
    <p:sldId id="277" r:id="rId7"/>
    <p:sldId id="329" r:id="rId8"/>
    <p:sldId id="298" r:id="rId9"/>
    <p:sldId id="323" r:id="rId10"/>
  </p:sldIdLst>
  <p:sldSz cx="12192000" cy="6858000"/>
  <p:notesSz cx="6807200" cy="9939338"/>
  <p:custShowLst>
    <p:custShow name="目的別スライド ショー 1" id="0">
      <p:sldLst/>
    </p:custShow>
  </p:custShow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439B4BD-6045-4AF3-AD9A-21897CB80BFD}">
          <p14:sldIdLst>
            <p14:sldId id="276"/>
            <p14:sldId id="327"/>
            <p14:sldId id="328"/>
            <p14:sldId id="312"/>
            <p14:sldId id="325"/>
            <p14:sldId id="277"/>
            <p14:sldId id="329"/>
            <p14:sldId id="298"/>
            <p14:sldId id="3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1" autoAdjust="0"/>
    <p:restoredTop sz="63364" autoAdjust="0"/>
  </p:normalViewPr>
  <p:slideViewPr>
    <p:cSldViewPr snapToGrid="0">
      <p:cViewPr varScale="1">
        <p:scale>
          <a:sx n="58" d="100"/>
          <a:sy n="58" d="100"/>
        </p:scale>
        <p:origin x="153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1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2F3A7D-367C-41C6-890E-904E96C15CE5}" type="doc">
      <dgm:prSet loTypeId="urn:microsoft.com/office/officeart/2008/layout/VerticalCircleLis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B6573102-82DB-44F2-A64A-8E80BEDF16F1}">
      <dgm:prSet phldrT="[テキスト]" custT="1"/>
      <dgm:spPr/>
      <dgm:t>
        <a:bodyPr/>
        <a:lstStyle/>
        <a:p>
          <a:r>
            <a:rPr lang="ja-JP" altLang="en-US" sz="3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先頭の</a:t>
          </a:r>
          <a:r>
            <a:rPr lang="en-US" altLang="ja-JP" sz="3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0</a:t>
          </a:r>
          <a:r>
            <a:rPr lang="ja-JP" altLang="en-US" sz="3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は有効数字に含まない</a:t>
          </a:r>
          <a:endParaRPr lang="en-US" altLang="ja-JP" sz="30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r>
            <a:rPr lang="ja-JP" altLang="en-US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（</a:t>
          </a:r>
          <a:r>
            <a:rPr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0</a:t>
          </a:r>
          <a:r>
            <a:rPr lang="ja-JP" altLang="en-US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以外の数字が始まるまでは有効数字に含まない）</a:t>
          </a:r>
          <a:endParaRPr kumimoji="1" lang="ja-JP" altLang="en-US" sz="2800" dirty="0"/>
        </a:p>
      </dgm:t>
    </dgm:pt>
    <dgm:pt modelId="{DF9C3062-4885-4744-BA1C-C4487DF0599C}" type="parTrans" cxnId="{B0B3AE2F-32BB-4768-AEB1-A081AE404C0A}">
      <dgm:prSet/>
      <dgm:spPr/>
      <dgm:t>
        <a:bodyPr/>
        <a:lstStyle/>
        <a:p>
          <a:endParaRPr kumimoji="1" lang="ja-JP" altLang="en-US"/>
        </a:p>
      </dgm:t>
    </dgm:pt>
    <dgm:pt modelId="{77AB2F35-07B4-48BF-9D82-DDBB8D0C666D}" type="sibTrans" cxnId="{B0B3AE2F-32BB-4768-AEB1-A081AE404C0A}">
      <dgm:prSet/>
      <dgm:spPr/>
      <dgm:t>
        <a:bodyPr/>
        <a:lstStyle/>
        <a:p>
          <a:endParaRPr kumimoji="1" lang="ja-JP" altLang="en-US"/>
        </a:p>
      </dgm:t>
    </dgm:pt>
    <dgm:pt modelId="{935317C3-6386-4F89-ABB5-594A14FDC72A}">
      <dgm:prSet phldrT="[テキスト]" custT="1"/>
      <dgm:spPr/>
      <dgm:t>
        <a:bodyPr/>
        <a:lstStyle/>
        <a:p>
          <a:r>
            <a:rPr lang="ja-JP" altLang="en-US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末尾の</a:t>
          </a:r>
          <a:r>
            <a:rPr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0</a:t>
          </a:r>
          <a:r>
            <a:rPr lang="ja-JP" altLang="en-US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は有効数字に含む</a:t>
          </a:r>
          <a:endParaRPr kumimoji="1" lang="ja-JP" altLang="en-US" sz="2800" dirty="0"/>
        </a:p>
      </dgm:t>
    </dgm:pt>
    <dgm:pt modelId="{75FFB5AD-B269-445D-9331-6F2F425B0A6A}" type="parTrans" cxnId="{9BA94D57-08A2-4F29-B644-D9B03932F888}">
      <dgm:prSet/>
      <dgm:spPr/>
      <dgm:t>
        <a:bodyPr/>
        <a:lstStyle/>
        <a:p>
          <a:endParaRPr kumimoji="1" lang="ja-JP" altLang="en-US"/>
        </a:p>
      </dgm:t>
    </dgm:pt>
    <dgm:pt modelId="{B50C1D46-AFDA-49C3-9B58-E484EC8E297F}" type="sibTrans" cxnId="{9BA94D57-08A2-4F29-B644-D9B03932F888}">
      <dgm:prSet/>
      <dgm:spPr/>
      <dgm:t>
        <a:bodyPr/>
        <a:lstStyle/>
        <a:p>
          <a:endParaRPr kumimoji="1" lang="ja-JP" altLang="en-US"/>
        </a:p>
      </dgm:t>
    </dgm:pt>
    <dgm:pt modelId="{C532818C-D7A8-454F-B74E-5B4FB7BA3213}">
      <dgm:prSet phldrT="[テキスト]" custT="1"/>
      <dgm:spPr/>
      <dgm:t>
        <a:bodyPr/>
        <a:lstStyle/>
        <a:p>
          <a:r>
            <a:rPr lang="ja-JP" altLang="en-US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計算結果は，計算に用いた数値（測定値）の中で，有効数字の桁数の最も小さいものと同じ桁数にすることが適当</a:t>
          </a:r>
          <a:endParaRPr kumimoji="1" lang="ja-JP" altLang="en-US" sz="2800" dirty="0"/>
        </a:p>
      </dgm:t>
    </dgm:pt>
    <dgm:pt modelId="{5443AA8E-B756-40A6-BF20-2E7C12AE94BB}" type="parTrans" cxnId="{FB682A44-F03D-49D9-9B02-A3CA4F5967E0}">
      <dgm:prSet/>
      <dgm:spPr/>
      <dgm:t>
        <a:bodyPr/>
        <a:lstStyle/>
        <a:p>
          <a:endParaRPr kumimoji="1" lang="ja-JP" altLang="en-US"/>
        </a:p>
      </dgm:t>
    </dgm:pt>
    <dgm:pt modelId="{FC40712E-F0EC-4607-8924-8E9F069E52D0}" type="sibTrans" cxnId="{FB682A44-F03D-49D9-9B02-A3CA4F5967E0}">
      <dgm:prSet/>
      <dgm:spPr/>
      <dgm:t>
        <a:bodyPr/>
        <a:lstStyle/>
        <a:p>
          <a:endParaRPr kumimoji="1" lang="ja-JP" altLang="en-US"/>
        </a:p>
      </dgm:t>
    </dgm:pt>
    <dgm:pt modelId="{740DE48E-41F6-434A-9668-D5DE578C84FE}" type="pres">
      <dgm:prSet presAssocID="{7C2F3A7D-367C-41C6-890E-904E96C15CE5}" presName="Name0" presStyleCnt="0">
        <dgm:presLayoutVars>
          <dgm:dir/>
        </dgm:presLayoutVars>
      </dgm:prSet>
      <dgm:spPr/>
      <dgm:t>
        <a:bodyPr/>
        <a:lstStyle/>
        <a:p>
          <a:endParaRPr kumimoji="1" lang="ja-JP" altLang="en-US"/>
        </a:p>
      </dgm:t>
    </dgm:pt>
    <dgm:pt modelId="{23AE025D-CEE8-418A-87E6-D9452B5C1E48}" type="pres">
      <dgm:prSet presAssocID="{B6573102-82DB-44F2-A64A-8E80BEDF16F1}" presName="noChildren" presStyleCnt="0"/>
      <dgm:spPr/>
      <dgm:t>
        <a:bodyPr/>
        <a:lstStyle/>
        <a:p>
          <a:endParaRPr kumimoji="1" lang="ja-JP" altLang="en-US"/>
        </a:p>
      </dgm:t>
    </dgm:pt>
    <dgm:pt modelId="{9658B91C-B17F-4DDC-B8CE-C3DCD26E91EA}" type="pres">
      <dgm:prSet presAssocID="{B6573102-82DB-44F2-A64A-8E80BEDF16F1}" presName="gap" presStyleCnt="0"/>
      <dgm:spPr/>
      <dgm:t>
        <a:bodyPr/>
        <a:lstStyle/>
        <a:p>
          <a:endParaRPr kumimoji="1" lang="ja-JP" altLang="en-US"/>
        </a:p>
      </dgm:t>
    </dgm:pt>
    <dgm:pt modelId="{0BFE9CCF-D62D-4695-A35B-41D6D81F39DA}" type="pres">
      <dgm:prSet presAssocID="{B6573102-82DB-44F2-A64A-8E80BEDF16F1}" presName="medCircle2" presStyleLbl="vennNode1" presStyleIdx="0" presStyleCnt="3"/>
      <dgm:spPr/>
      <dgm:t>
        <a:bodyPr/>
        <a:lstStyle/>
        <a:p>
          <a:endParaRPr kumimoji="1" lang="ja-JP" altLang="en-US"/>
        </a:p>
      </dgm:t>
    </dgm:pt>
    <dgm:pt modelId="{799C2058-5F4E-4409-812C-0DFDE478E4BD}" type="pres">
      <dgm:prSet presAssocID="{B6573102-82DB-44F2-A64A-8E80BEDF16F1}" presName="txLvlOnly1" presStyleLbl="revTx" presStyleIdx="0" presStyleCnt="3"/>
      <dgm:spPr/>
      <dgm:t>
        <a:bodyPr/>
        <a:lstStyle/>
        <a:p>
          <a:endParaRPr kumimoji="1" lang="ja-JP" altLang="en-US"/>
        </a:p>
      </dgm:t>
    </dgm:pt>
    <dgm:pt modelId="{B6319DA3-87ED-4E8B-AF7E-74365B1FFF87}" type="pres">
      <dgm:prSet presAssocID="{935317C3-6386-4F89-ABB5-594A14FDC72A}" presName="noChildren" presStyleCnt="0"/>
      <dgm:spPr/>
      <dgm:t>
        <a:bodyPr/>
        <a:lstStyle/>
        <a:p>
          <a:endParaRPr kumimoji="1" lang="ja-JP" altLang="en-US"/>
        </a:p>
      </dgm:t>
    </dgm:pt>
    <dgm:pt modelId="{FAFDC90B-7A7A-42D9-AD21-B7A5B5CF3403}" type="pres">
      <dgm:prSet presAssocID="{935317C3-6386-4F89-ABB5-594A14FDC72A}" presName="gap" presStyleCnt="0"/>
      <dgm:spPr/>
      <dgm:t>
        <a:bodyPr/>
        <a:lstStyle/>
        <a:p>
          <a:endParaRPr kumimoji="1" lang="ja-JP" altLang="en-US"/>
        </a:p>
      </dgm:t>
    </dgm:pt>
    <dgm:pt modelId="{F1CAFA39-3B8A-4C3D-985B-8B31E101C1D0}" type="pres">
      <dgm:prSet presAssocID="{935317C3-6386-4F89-ABB5-594A14FDC72A}" presName="medCircle2" presStyleLbl="vennNode1" presStyleIdx="1" presStyleCnt="3"/>
      <dgm:spPr/>
      <dgm:t>
        <a:bodyPr/>
        <a:lstStyle/>
        <a:p>
          <a:endParaRPr kumimoji="1" lang="ja-JP" altLang="en-US"/>
        </a:p>
      </dgm:t>
    </dgm:pt>
    <dgm:pt modelId="{637AA29F-5C8C-4F82-B11F-808B97A9EEF6}" type="pres">
      <dgm:prSet presAssocID="{935317C3-6386-4F89-ABB5-594A14FDC72A}" presName="txLvlOnly1" presStyleLbl="revTx" presStyleIdx="1" presStyleCnt="3"/>
      <dgm:spPr/>
      <dgm:t>
        <a:bodyPr/>
        <a:lstStyle/>
        <a:p>
          <a:endParaRPr kumimoji="1" lang="ja-JP" altLang="en-US"/>
        </a:p>
      </dgm:t>
    </dgm:pt>
    <dgm:pt modelId="{49756208-3EC2-494C-84B7-5124D2221134}" type="pres">
      <dgm:prSet presAssocID="{C532818C-D7A8-454F-B74E-5B4FB7BA3213}" presName="noChildren" presStyleCnt="0"/>
      <dgm:spPr/>
      <dgm:t>
        <a:bodyPr/>
        <a:lstStyle/>
        <a:p>
          <a:endParaRPr kumimoji="1" lang="ja-JP" altLang="en-US"/>
        </a:p>
      </dgm:t>
    </dgm:pt>
    <dgm:pt modelId="{05879DDC-F2BD-46D2-98AD-BF41CF22C6B1}" type="pres">
      <dgm:prSet presAssocID="{C532818C-D7A8-454F-B74E-5B4FB7BA3213}" presName="gap" presStyleCnt="0"/>
      <dgm:spPr/>
      <dgm:t>
        <a:bodyPr/>
        <a:lstStyle/>
        <a:p>
          <a:endParaRPr kumimoji="1" lang="ja-JP" altLang="en-US"/>
        </a:p>
      </dgm:t>
    </dgm:pt>
    <dgm:pt modelId="{508D1A30-AB3F-4062-ABE4-480F8C85C738}" type="pres">
      <dgm:prSet presAssocID="{C532818C-D7A8-454F-B74E-5B4FB7BA3213}" presName="medCircle2" presStyleLbl="vennNode1" presStyleIdx="2" presStyleCnt="3"/>
      <dgm:spPr/>
      <dgm:t>
        <a:bodyPr/>
        <a:lstStyle/>
        <a:p>
          <a:endParaRPr kumimoji="1" lang="ja-JP" altLang="en-US"/>
        </a:p>
      </dgm:t>
    </dgm:pt>
    <dgm:pt modelId="{3202128A-43E2-4C3D-9F94-3F5EB29B1DD8}" type="pres">
      <dgm:prSet presAssocID="{C532818C-D7A8-454F-B74E-5B4FB7BA3213}" presName="txLvlOnly1" presStyleLbl="revTx" presStyleIdx="2" presStyleCnt="3"/>
      <dgm:spPr/>
      <dgm:t>
        <a:bodyPr/>
        <a:lstStyle/>
        <a:p>
          <a:endParaRPr kumimoji="1" lang="ja-JP" altLang="en-US"/>
        </a:p>
      </dgm:t>
    </dgm:pt>
  </dgm:ptLst>
  <dgm:cxnLst>
    <dgm:cxn modelId="{E35CEBDE-3CAC-4B49-8A24-91BF3912622B}" type="presOf" srcId="{7C2F3A7D-367C-41C6-890E-904E96C15CE5}" destId="{740DE48E-41F6-434A-9668-D5DE578C84FE}" srcOrd="0" destOrd="0" presId="urn:microsoft.com/office/officeart/2008/layout/VerticalCircleList"/>
    <dgm:cxn modelId="{398F5699-5646-443B-85CC-8682DE3FD8E5}" type="presOf" srcId="{935317C3-6386-4F89-ABB5-594A14FDC72A}" destId="{637AA29F-5C8C-4F82-B11F-808B97A9EEF6}" srcOrd="0" destOrd="0" presId="urn:microsoft.com/office/officeart/2008/layout/VerticalCircleList"/>
    <dgm:cxn modelId="{B0B3AE2F-32BB-4768-AEB1-A081AE404C0A}" srcId="{7C2F3A7D-367C-41C6-890E-904E96C15CE5}" destId="{B6573102-82DB-44F2-A64A-8E80BEDF16F1}" srcOrd="0" destOrd="0" parTransId="{DF9C3062-4885-4744-BA1C-C4487DF0599C}" sibTransId="{77AB2F35-07B4-48BF-9D82-DDBB8D0C666D}"/>
    <dgm:cxn modelId="{9BA94D57-08A2-4F29-B644-D9B03932F888}" srcId="{7C2F3A7D-367C-41C6-890E-904E96C15CE5}" destId="{935317C3-6386-4F89-ABB5-594A14FDC72A}" srcOrd="1" destOrd="0" parTransId="{75FFB5AD-B269-445D-9331-6F2F425B0A6A}" sibTransId="{B50C1D46-AFDA-49C3-9B58-E484EC8E297F}"/>
    <dgm:cxn modelId="{DB913BC3-5173-4D79-8EBA-12EB2AD6762E}" type="presOf" srcId="{B6573102-82DB-44F2-A64A-8E80BEDF16F1}" destId="{799C2058-5F4E-4409-812C-0DFDE478E4BD}" srcOrd="0" destOrd="0" presId="urn:microsoft.com/office/officeart/2008/layout/VerticalCircleList"/>
    <dgm:cxn modelId="{FB682A44-F03D-49D9-9B02-A3CA4F5967E0}" srcId="{7C2F3A7D-367C-41C6-890E-904E96C15CE5}" destId="{C532818C-D7A8-454F-B74E-5B4FB7BA3213}" srcOrd="2" destOrd="0" parTransId="{5443AA8E-B756-40A6-BF20-2E7C12AE94BB}" sibTransId="{FC40712E-F0EC-4607-8924-8E9F069E52D0}"/>
    <dgm:cxn modelId="{F017B485-B621-4C5D-B7FC-E03C658A2866}" type="presOf" srcId="{C532818C-D7A8-454F-B74E-5B4FB7BA3213}" destId="{3202128A-43E2-4C3D-9F94-3F5EB29B1DD8}" srcOrd="0" destOrd="0" presId="urn:microsoft.com/office/officeart/2008/layout/VerticalCircleList"/>
    <dgm:cxn modelId="{0C31BD3C-0D6F-4661-BC4E-A1E8F2F9B68C}" type="presParOf" srcId="{740DE48E-41F6-434A-9668-D5DE578C84FE}" destId="{23AE025D-CEE8-418A-87E6-D9452B5C1E48}" srcOrd="0" destOrd="0" presId="urn:microsoft.com/office/officeart/2008/layout/VerticalCircleList"/>
    <dgm:cxn modelId="{E3D45BD4-72D4-4A54-B4E6-1E28B105E6A8}" type="presParOf" srcId="{23AE025D-CEE8-418A-87E6-D9452B5C1E48}" destId="{9658B91C-B17F-4DDC-B8CE-C3DCD26E91EA}" srcOrd="0" destOrd="0" presId="urn:microsoft.com/office/officeart/2008/layout/VerticalCircleList"/>
    <dgm:cxn modelId="{B34A05CF-2B96-4BBD-8E3C-41ED1909C0F0}" type="presParOf" srcId="{23AE025D-CEE8-418A-87E6-D9452B5C1E48}" destId="{0BFE9CCF-D62D-4695-A35B-41D6D81F39DA}" srcOrd="1" destOrd="0" presId="urn:microsoft.com/office/officeart/2008/layout/VerticalCircleList"/>
    <dgm:cxn modelId="{702158F7-0EEA-46C9-BC66-735EF56F2955}" type="presParOf" srcId="{23AE025D-CEE8-418A-87E6-D9452B5C1E48}" destId="{799C2058-5F4E-4409-812C-0DFDE478E4BD}" srcOrd="2" destOrd="0" presId="urn:microsoft.com/office/officeart/2008/layout/VerticalCircleList"/>
    <dgm:cxn modelId="{04BD8935-531C-4E5E-BEC6-7B568B556C77}" type="presParOf" srcId="{740DE48E-41F6-434A-9668-D5DE578C84FE}" destId="{B6319DA3-87ED-4E8B-AF7E-74365B1FFF87}" srcOrd="1" destOrd="0" presId="urn:microsoft.com/office/officeart/2008/layout/VerticalCircleList"/>
    <dgm:cxn modelId="{C51B1C44-7EEB-46C4-9D17-1C236423C8E1}" type="presParOf" srcId="{B6319DA3-87ED-4E8B-AF7E-74365B1FFF87}" destId="{FAFDC90B-7A7A-42D9-AD21-B7A5B5CF3403}" srcOrd="0" destOrd="0" presId="urn:microsoft.com/office/officeart/2008/layout/VerticalCircleList"/>
    <dgm:cxn modelId="{08CF8E44-C7A9-4C41-AF48-D7102EBA7891}" type="presParOf" srcId="{B6319DA3-87ED-4E8B-AF7E-74365B1FFF87}" destId="{F1CAFA39-3B8A-4C3D-985B-8B31E101C1D0}" srcOrd="1" destOrd="0" presId="urn:microsoft.com/office/officeart/2008/layout/VerticalCircleList"/>
    <dgm:cxn modelId="{4A9F12F6-2409-4A4C-BA17-1169870B8A44}" type="presParOf" srcId="{B6319DA3-87ED-4E8B-AF7E-74365B1FFF87}" destId="{637AA29F-5C8C-4F82-B11F-808B97A9EEF6}" srcOrd="2" destOrd="0" presId="urn:microsoft.com/office/officeart/2008/layout/VerticalCircleList"/>
    <dgm:cxn modelId="{F41585E8-2A5B-4F11-939D-0C1A8A889DA0}" type="presParOf" srcId="{740DE48E-41F6-434A-9668-D5DE578C84FE}" destId="{49756208-3EC2-494C-84B7-5124D2221134}" srcOrd="2" destOrd="0" presId="urn:microsoft.com/office/officeart/2008/layout/VerticalCircleList"/>
    <dgm:cxn modelId="{1E397886-CD79-4941-878E-E60521B9574E}" type="presParOf" srcId="{49756208-3EC2-494C-84B7-5124D2221134}" destId="{05879DDC-F2BD-46D2-98AD-BF41CF22C6B1}" srcOrd="0" destOrd="0" presId="urn:microsoft.com/office/officeart/2008/layout/VerticalCircleList"/>
    <dgm:cxn modelId="{EA5033BC-B0B3-4388-9272-6BED88A644A2}" type="presParOf" srcId="{49756208-3EC2-494C-84B7-5124D2221134}" destId="{508D1A30-AB3F-4062-ABE4-480F8C85C738}" srcOrd="1" destOrd="0" presId="urn:microsoft.com/office/officeart/2008/layout/VerticalCircleList"/>
    <dgm:cxn modelId="{028CA003-ED02-4534-8305-563E9A0DB484}" type="presParOf" srcId="{49756208-3EC2-494C-84B7-5124D2221134}" destId="{3202128A-43E2-4C3D-9F94-3F5EB29B1DD8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2F3A7D-367C-41C6-890E-904E96C15CE5}" type="doc">
      <dgm:prSet loTypeId="urn:microsoft.com/office/officeart/2008/layout/VerticalCircleLis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B6573102-82DB-44F2-A64A-8E80BEDF16F1}">
      <dgm:prSet phldrT="[テキスト]" custT="1"/>
      <dgm:spPr/>
      <dgm:t>
        <a:bodyPr/>
        <a:lstStyle/>
        <a:p>
          <a:r>
            <a:rPr lang="ja-JP" altLang="en-US" sz="32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先頭の</a:t>
          </a:r>
          <a:r>
            <a:rPr lang="en-US" altLang="ja-JP" sz="32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0</a:t>
          </a:r>
          <a:r>
            <a:rPr lang="ja-JP" altLang="en-US" sz="32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は含まない</a:t>
          </a:r>
          <a:endParaRPr lang="en-US" altLang="ja-JP" sz="3200" b="1" dirty="0" smtClean="0">
            <a:solidFill>
              <a:srgbClr val="FF0000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DF9C3062-4885-4744-BA1C-C4487DF0599C}" type="parTrans" cxnId="{B0B3AE2F-32BB-4768-AEB1-A081AE404C0A}">
      <dgm:prSet/>
      <dgm:spPr/>
      <dgm:t>
        <a:bodyPr/>
        <a:lstStyle/>
        <a:p>
          <a:endParaRPr kumimoji="1" lang="ja-JP" altLang="en-US" sz="3400"/>
        </a:p>
      </dgm:t>
    </dgm:pt>
    <dgm:pt modelId="{77AB2F35-07B4-48BF-9D82-DDBB8D0C666D}" type="sibTrans" cxnId="{B0B3AE2F-32BB-4768-AEB1-A081AE404C0A}">
      <dgm:prSet/>
      <dgm:spPr/>
      <dgm:t>
        <a:bodyPr/>
        <a:lstStyle/>
        <a:p>
          <a:endParaRPr kumimoji="1" lang="ja-JP" altLang="en-US" sz="3400"/>
        </a:p>
      </dgm:t>
    </dgm:pt>
    <dgm:pt modelId="{935317C3-6386-4F89-ABB5-594A14FDC72A}">
      <dgm:prSet phldrT="[テキスト]" custT="1"/>
      <dgm:spPr/>
      <dgm:t>
        <a:bodyPr/>
        <a:lstStyle/>
        <a:p>
          <a:r>
            <a:rPr lang="ja-JP" altLang="en-US" sz="32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末尾の</a:t>
          </a:r>
          <a:r>
            <a:rPr lang="en-US" altLang="ja-JP" sz="32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0</a:t>
          </a:r>
          <a:r>
            <a:rPr lang="ja-JP" altLang="en-US" sz="32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は含む</a:t>
          </a:r>
          <a:endParaRPr kumimoji="1" lang="ja-JP" altLang="en-US" sz="3200" b="1" dirty="0">
            <a:solidFill>
              <a:srgbClr val="FF0000"/>
            </a:solidFill>
          </a:endParaRPr>
        </a:p>
      </dgm:t>
    </dgm:pt>
    <dgm:pt modelId="{75FFB5AD-B269-445D-9331-6F2F425B0A6A}" type="parTrans" cxnId="{9BA94D57-08A2-4F29-B644-D9B03932F888}">
      <dgm:prSet/>
      <dgm:spPr/>
      <dgm:t>
        <a:bodyPr/>
        <a:lstStyle/>
        <a:p>
          <a:endParaRPr kumimoji="1" lang="ja-JP" altLang="en-US" sz="3400"/>
        </a:p>
      </dgm:t>
    </dgm:pt>
    <dgm:pt modelId="{B50C1D46-AFDA-49C3-9B58-E484EC8E297F}" type="sibTrans" cxnId="{9BA94D57-08A2-4F29-B644-D9B03932F888}">
      <dgm:prSet/>
      <dgm:spPr/>
      <dgm:t>
        <a:bodyPr/>
        <a:lstStyle/>
        <a:p>
          <a:endParaRPr kumimoji="1" lang="ja-JP" altLang="en-US" sz="3400"/>
        </a:p>
      </dgm:t>
    </dgm:pt>
    <dgm:pt modelId="{C532818C-D7A8-454F-B74E-5B4FB7BA3213}">
      <dgm:prSet phldrT="[テキスト]" custT="1"/>
      <dgm:spPr/>
      <dgm:t>
        <a:bodyPr/>
        <a:lstStyle/>
        <a:p>
          <a:r>
            <a:rPr lang="ja-JP" altLang="en-US" sz="32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計算結果は，最も小さいものと同じ桁数にする</a:t>
          </a:r>
          <a:endParaRPr kumimoji="1" lang="ja-JP" altLang="en-US" sz="3200" b="1" dirty="0">
            <a:solidFill>
              <a:srgbClr val="FF0000"/>
            </a:solidFill>
          </a:endParaRPr>
        </a:p>
      </dgm:t>
    </dgm:pt>
    <dgm:pt modelId="{5443AA8E-B756-40A6-BF20-2E7C12AE94BB}" type="parTrans" cxnId="{FB682A44-F03D-49D9-9B02-A3CA4F5967E0}">
      <dgm:prSet/>
      <dgm:spPr/>
      <dgm:t>
        <a:bodyPr/>
        <a:lstStyle/>
        <a:p>
          <a:endParaRPr kumimoji="1" lang="ja-JP" altLang="en-US" sz="3400"/>
        </a:p>
      </dgm:t>
    </dgm:pt>
    <dgm:pt modelId="{FC40712E-F0EC-4607-8924-8E9F069E52D0}" type="sibTrans" cxnId="{FB682A44-F03D-49D9-9B02-A3CA4F5967E0}">
      <dgm:prSet/>
      <dgm:spPr/>
      <dgm:t>
        <a:bodyPr/>
        <a:lstStyle/>
        <a:p>
          <a:endParaRPr kumimoji="1" lang="ja-JP" altLang="en-US" sz="3400"/>
        </a:p>
      </dgm:t>
    </dgm:pt>
    <dgm:pt modelId="{740DE48E-41F6-434A-9668-D5DE578C84FE}" type="pres">
      <dgm:prSet presAssocID="{7C2F3A7D-367C-41C6-890E-904E96C15CE5}" presName="Name0" presStyleCnt="0">
        <dgm:presLayoutVars>
          <dgm:dir/>
        </dgm:presLayoutVars>
      </dgm:prSet>
      <dgm:spPr/>
      <dgm:t>
        <a:bodyPr/>
        <a:lstStyle/>
        <a:p>
          <a:endParaRPr kumimoji="1" lang="ja-JP" altLang="en-US"/>
        </a:p>
      </dgm:t>
    </dgm:pt>
    <dgm:pt modelId="{23AE025D-CEE8-418A-87E6-D9452B5C1E48}" type="pres">
      <dgm:prSet presAssocID="{B6573102-82DB-44F2-A64A-8E80BEDF16F1}" presName="noChildren" presStyleCnt="0"/>
      <dgm:spPr/>
      <dgm:t>
        <a:bodyPr/>
        <a:lstStyle/>
        <a:p>
          <a:endParaRPr kumimoji="1" lang="ja-JP" altLang="en-US"/>
        </a:p>
      </dgm:t>
    </dgm:pt>
    <dgm:pt modelId="{9658B91C-B17F-4DDC-B8CE-C3DCD26E91EA}" type="pres">
      <dgm:prSet presAssocID="{B6573102-82DB-44F2-A64A-8E80BEDF16F1}" presName="gap" presStyleCnt="0"/>
      <dgm:spPr/>
      <dgm:t>
        <a:bodyPr/>
        <a:lstStyle/>
        <a:p>
          <a:endParaRPr kumimoji="1" lang="ja-JP" altLang="en-US"/>
        </a:p>
      </dgm:t>
    </dgm:pt>
    <dgm:pt modelId="{0BFE9CCF-D62D-4695-A35B-41D6D81F39DA}" type="pres">
      <dgm:prSet presAssocID="{B6573102-82DB-44F2-A64A-8E80BEDF16F1}" presName="medCircle2" presStyleLbl="vennNode1" presStyleIdx="0" presStyleCnt="3"/>
      <dgm:spPr/>
      <dgm:t>
        <a:bodyPr/>
        <a:lstStyle/>
        <a:p>
          <a:endParaRPr kumimoji="1" lang="ja-JP" altLang="en-US"/>
        </a:p>
      </dgm:t>
    </dgm:pt>
    <dgm:pt modelId="{799C2058-5F4E-4409-812C-0DFDE478E4BD}" type="pres">
      <dgm:prSet presAssocID="{B6573102-82DB-44F2-A64A-8E80BEDF16F1}" presName="txLvlOnly1" presStyleLbl="revTx" presStyleIdx="0" presStyleCnt="3"/>
      <dgm:spPr/>
      <dgm:t>
        <a:bodyPr/>
        <a:lstStyle/>
        <a:p>
          <a:endParaRPr kumimoji="1" lang="ja-JP" altLang="en-US"/>
        </a:p>
      </dgm:t>
    </dgm:pt>
    <dgm:pt modelId="{B6319DA3-87ED-4E8B-AF7E-74365B1FFF87}" type="pres">
      <dgm:prSet presAssocID="{935317C3-6386-4F89-ABB5-594A14FDC72A}" presName="noChildren" presStyleCnt="0"/>
      <dgm:spPr/>
      <dgm:t>
        <a:bodyPr/>
        <a:lstStyle/>
        <a:p>
          <a:endParaRPr kumimoji="1" lang="ja-JP" altLang="en-US"/>
        </a:p>
      </dgm:t>
    </dgm:pt>
    <dgm:pt modelId="{FAFDC90B-7A7A-42D9-AD21-B7A5B5CF3403}" type="pres">
      <dgm:prSet presAssocID="{935317C3-6386-4F89-ABB5-594A14FDC72A}" presName="gap" presStyleCnt="0"/>
      <dgm:spPr/>
      <dgm:t>
        <a:bodyPr/>
        <a:lstStyle/>
        <a:p>
          <a:endParaRPr kumimoji="1" lang="ja-JP" altLang="en-US"/>
        </a:p>
      </dgm:t>
    </dgm:pt>
    <dgm:pt modelId="{F1CAFA39-3B8A-4C3D-985B-8B31E101C1D0}" type="pres">
      <dgm:prSet presAssocID="{935317C3-6386-4F89-ABB5-594A14FDC72A}" presName="medCircle2" presStyleLbl="vennNode1" presStyleIdx="1" presStyleCnt="3"/>
      <dgm:spPr/>
      <dgm:t>
        <a:bodyPr/>
        <a:lstStyle/>
        <a:p>
          <a:endParaRPr kumimoji="1" lang="ja-JP" altLang="en-US"/>
        </a:p>
      </dgm:t>
    </dgm:pt>
    <dgm:pt modelId="{637AA29F-5C8C-4F82-B11F-808B97A9EEF6}" type="pres">
      <dgm:prSet presAssocID="{935317C3-6386-4F89-ABB5-594A14FDC72A}" presName="txLvlOnly1" presStyleLbl="revTx" presStyleIdx="1" presStyleCnt="3"/>
      <dgm:spPr/>
      <dgm:t>
        <a:bodyPr/>
        <a:lstStyle/>
        <a:p>
          <a:endParaRPr kumimoji="1" lang="ja-JP" altLang="en-US"/>
        </a:p>
      </dgm:t>
    </dgm:pt>
    <dgm:pt modelId="{49756208-3EC2-494C-84B7-5124D2221134}" type="pres">
      <dgm:prSet presAssocID="{C532818C-D7A8-454F-B74E-5B4FB7BA3213}" presName="noChildren" presStyleCnt="0"/>
      <dgm:spPr/>
      <dgm:t>
        <a:bodyPr/>
        <a:lstStyle/>
        <a:p>
          <a:endParaRPr kumimoji="1" lang="ja-JP" altLang="en-US"/>
        </a:p>
      </dgm:t>
    </dgm:pt>
    <dgm:pt modelId="{05879DDC-F2BD-46D2-98AD-BF41CF22C6B1}" type="pres">
      <dgm:prSet presAssocID="{C532818C-D7A8-454F-B74E-5B4FB7BA3213}" presName="gap" presStyleCnt="0"/>
      <dgm:spPr/>
      <dgm:t>
        <a:bodyPr/>
        <a:lstStyle/>
        <a:p>
          <a:endParaRPr kumimoji="1" lang="ja-JP" altLang="en-US"/>
        </a:p>
      </dgm:t>
    </dgm:pt>
    <dgm:pt modelId="{508D1A30-AB3F-4062-ABE4-480F8C85C738}" type="pres">
      <dgm:prSet presAssocID="{C532818C-D7A8-454F-B74E-5B4FB7BA3213}" presName="medCircle2" presStyleLbl="vennNode1" presStyleIdx="2" presStyleCnt="3"/>
      <dgm:spPr/>
      <dgm:t>
        <a:bodyPr/>
        <a:lstStyle/>
        <a:p>
          <a:endParaRPr kumimoji="1" lang="ja-JP" altLang="en-US"/>
        </a:p>
      </dgm:t>
    </dgm:pt>
    <dgm:pt modelId="{3202128A-43E2-4C3D-9F94-3F5EB29B1DD8}" type="pres">
      <dgm:prSet presAssocID="{C532818C-D7A8-454F-B74E-5B4FB7BA3213}" presName="txLvlOnly1" presStyleLbl="revTx" presStyleIdx="2" presStyleCnt="3"/>
      <dgm:spPr/>
      <dgm:t>
        <a:bodyPr/>
        <a:lstStyle/>
        <a:p>
          <a:endParaRPr kumimoji="1" lang="ja-JP" altLang="en-US"/>
        </a:p>
      </dgm:t>
    </dgm:pt>
  </dgm:ptLst>
  <dgm:cxnLst>
    <dgm:cxn modelId="{A16C3A50-095B-41A5-92B5-42249A953141}" type="presOf" srcId="{B6573102-82DB-44F2-A64A-8E80BEDF16F1}" destId="{799C2058-5F4E-4409-812C-0DFDE478E4BD}" srcOrd="0" destOrd="0" presId="urn:microsoft.com/office/officeart/2008/layout/VerticalCircleList"/>
    <dgm:cxn modelId="{9BA94D57-08A2-4F29-B644-D9B03932F888}" srcId="{7C2F3A7D-367C-41C6-890E-904E96C15CE5}" destId="{935317C3-6386-4F89-ABB5-594A14FDC72A}" srcOrd="1" destOrd="0" parTransId="{75FFB5AD-B269-445D-9331-6F2F425B0A6A}" sibTransId="{B50C1D46-AFDA-49C3-9B58-E484EC8E297F}"/>
    <dgm:cxn modelId="{0903C2FB-5FCE-48BA-850B-4C5274A7B020}" type="presOf" srcId="{935317C3-6386-4F89-ABB5-594A14FDC72A}" destId="{637AA29F-5C8C-4F82-B11F-808B97A9EEF6}" srcOrd="0" destOrd="0" presId="urn:microsoft.com/office/officeart/2008/layout/VerticalCircleList"/>
    <dgm:cxn modelId="{D95C50AF-49AF-40DB-B0D6-09C5B75EF7D9}" type="presOf" srcId="{7C2F3A7D-367C-41C6-890E-904E96C15CE5}" destId="{740DE48E-41F6-434A-9668-D5DE578C84FE}" srcOrd="0" destOrd="0" presId="urn:microsoft.com/office/officeart/2008/layout/VerticalCircleList"/>
    <dgm:cxn modelId="{FB682A44-F03D-49D9-9B02-A3CA4F5967E0}" srcId="{7C2F3A7D-367C-41C6-890E-904E96C15CE5}" destId="{C532818C-D7A8-454F-B74E-5B4FB7BA3213}" srcOrd="2" destOrd="0" parTransId="{5443AA8E-B756-40A6-BF20-2E7C12AE94BB}" sibTransId="{FC40712E-F0EC-4607-8924-8E9F069E52D0}"/>
    <dgm:cxn modelId="{7943C8BB-E762-4A32-ADED-72830D5B173B}" type="presOf" srcId="{C532818C-D7A8-454F-B74E-5B4FB7BA3213}" destId="{3202128A-43E2-4C3D-9F94-3F5EB29B1DD8}" srcOrd="0" destOrd="0" presId="urn:microsoft.com/office/officeart/2008/layout/VerticalCircleList"/>
    <dgm:cxn modelId="{B0B3AE2F-32BB-4768-AEB1-A081AE404C0A}" srcId="{7C2F3A7D-367C-41C6-890E-904E96C15CE5}" destId="{B6573102-82DB-44F2-A64A-8E80BEDF16F1}" srcOrd="0" destOrd="0" parTransId="{DF9C3062-4885-4744-BA1C-C4487DF0599C}" sibTransId="{77AB2F35-07B4-48BF-9D82-DDBB8D0C666D}"/>
    <dgm:cxn modelId="{90217F99-D251-4529-9715-87EAE0A3CFC5}" type="presParOf" srcId="{740DE48E-41F6-434A-9668-D5DE578C84FE}" destId="{23AE025D-CEE8-418A-87E6-D9452B5C1E48}" srcOrd="0" destOrd="0" presId="urn:microsoft.com/office/officeart/2008/layout/VerticalCircleList"/>
    <dgm:cxn modelId="{BEE993CB-3AA2-4615-92C6-600A4E6D45A2}" type="presParOf" srcId="{23AE025D-CEE8-418A-87E6-D9452B5C1E48}" destId="{9658B91C-B17F-4DDC-B8CE-C3DCD26E91EA}" srcOrd="0" destOrd="0" presId="urn:microsoft.com/office/officeart/2008/layout/VerticalCircleList"/>
    <dgm:cxn modelId="{30E72470-D110-4922-8450-6074B6D1F6D1}" type="presParOf" srcId="{23AE025D-CEE8-418A-87E6-D9452B5C1E48}" destId="{0BFE9CCF-D62D-4695-A35B-41D6D81F39DA}" srcOrd="1" destOrd="0" presId="urn:microsoft.com/office/officeart/2008/layout/VerticalCircleList"/>
    <dgm:cxn modelId="{09CCAABA-4CCC-4BEE-B318-355DA2828FBD}" type="presParOf" srcId="{23AE025D-CEE8-418A-87E6-D9452B5C1E48}" destId="{799C2058-5F4E-4409-812C-0DFDE478E4BD}" srcOrd="2" destOrd="0" presId="urn:microsoft.com/office/officeart/2008/layout/VerticalCircleList"/>
    <dgm:cxn modelId="{68B39C79-A5E8-4CA4-B7B1-59E042A66D10}" type="presParOf" srcId="{740DE48E-41F6-434A-9668-D5DE578C84FE}" destId="{B6319DA3-87ED-4E8B-AF7E-74365B1FFF87}" srcOrd="1" destOrd="0" presId="urn:microsoft.com/office/officeart/2008/layout/VerticalCircleList"/>
    <dgm:cxn modelId="{939DCFC5-2F16-4493-BA27-5ABBE664B5DE}" type="presParOf" srcId="{B6319DA3-87ED-4E8B-AF7E-74365B1FFF87}" destId="{FAFDC90B-7A7A-42D9-AD21-B7A5B5CF3403}" srcOrd="0" destOrd="0" presId="urn:microsoft.com/office/officeart/2008/layout/VerticalCircleList"/>
    <dgm:cxn modelId="{E50865DA-339E-4AF4-B5C6-D19869866BE3}" type="presParOf" srcId="{B6319DA3-87ED-4E8B-AF7E-74365B1FFF87}" destId="{F1CAFA39-3B8A-4C3D-985B-8B31E101C1D0}" srcOrd="1" destOrd="0" presId="urn:microsoft.com/office/officeart/2008/layout/VerticalCircleList"/>
    <dgm:cxn modelId="{832C77A1-5CB9-400C-9C41-5C4B717B99DC}" type="presParOf" srcId="{B6319DA3-87ED-4E8B-AF7E-74365B1FFF87}" destId="{637AA29F-5C8C-4F82-B11F-808B97A9EEF6}" srcOrd="2" destOrd="0" presId="urn:microsoft.com/office/officeart/2008/layout/VerticalCircleList"/>
    <dgm:cxn modelId="{C4EF71E4-A64F-4216-9B01-54D0AC192938}" type="presParOf" srcId="{740DE48E-41F6-434A-9668-D5DE578C84FE}" destId="{49756208-3EC2-494C-84B7-5124D2221134}" srcOrd="2" destOrd="0" presId="urn:microsoft.com/office/officeart/2008/layout/VerticalCircleList"/>
    <dgm:cxn modelId="{36EE490C-1D6F-4545-9EA5-A7520C7F4F9A}" type="presParOf" srcId="{49756208-3EC2-494C-84B7-5124D2221134}" destId="{05879DDC-F2BD-46D2-98AD-BF41CF22C6B1}" srcOrd="0" destOrd="0" presId="urn:microsoft.com/office/officeart/2008/layout/VerticalCircleList"/>
    <dgm:cxn modelId="{0875F624-0528-419E-823E-50A76F21DCBA}" type="presParOf" srcId="{49756208-3EC2-494C-84B7-5124D2221134}" destId="{508D1A30-AB3F-4062-ABE4-480F8C85C738}" srcOrd="1" destOrd="0" presId="urn:microsoft.com/office/officeart/2008/layout/VerticalCircleList"/>
    <dgm:cxn modelId="{6940BEA9-E8EC-4615-A5E5-988E5530013D}" type="presParOf" srcId="{49756208-3EC2-494C-84B7-5124D2221134}" destId="{3202128A-43E2-4C3D-9F94-3F5EB29B1DD8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E71F3-28E4-4B2B-B3D6-43B05D6E3996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C37FC00F-38AC-4760-ACA9-A2BA6FC36E0C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有効数字４桁</a:t>
          </a:r>
          <a:endParaRPr kumimoji="1" lang="ja-JP" altLang="en-US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9D094E39-D9C3-42CF-A3F2-6D3420815682}" type="parTrans" cxnId="{6044056A-F872-4A52-96B7-AD8FCB4D65F2}">
      <dgm:prSet/>
      <dgm:spPr/>
      <dgm:t>
        <a:bodyPr/>
        <a:lstStyle/>
        <a:p>
          <a:endParaRPr kumimoji="1" lang="ja-JP" altLang="en-US"/>
        </a:p>
      </dgm:t>
    </dgm:pt>
    <dgm:pt modelId="{3CB55DFF-AA63-4481-AE70-E34A70261BE4}" type="sibTrans" cxnId="{6044056A-F872-4A52-96B7-AD8FCB4D65F2}">
      <dgm:prSet/>
      <dgm:spPr/>
      <dgm:t>
        <a:bodyPr/>
        <a:lstStyle/>
        <a:p>
          <a:endParaRPr kumimoji="1" lang="ja-JP" altLang="en-US"/>
        </a:p>
      </dgm:t>
    </dgm:pt>
    <dgm:pt modelId="{19153CD5-AB02-41C1-878F-4964D4659AA2}">
      <dgm:prSet phldrT="[テキスト]"/>
      <dgm:spPr/>
      <dgm:t>
        <a:bodyPr/>
        <a:lstStyle/>
        <a:p>
          <a:pPr algn="l"/>
          <a:r>
            <a: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11.90</a:t>
          </a:r>
          <a:endParaRPr kumimoji="1" lang="ja-JP" altLang="en-US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06F34AF0-4BCB-4C06-B2B1-4350119CB63B}" type="parTrans" cxnId="{3B332DD1-5449-4C0D-8436-B8F1486AF720}">
      <dgm:prSet/>
      <dgm:spPr/>
      <dgm:t>
        <a:bodyPr/>
        <a:lstStyle/>
        <a:p>
          <a:endParaRPr kumimoji="1" lang="ja-JP" altLang="en-US"/>
        </a:p>
      </dgm:t>
    </dgm:pt>
    <dgm:pt modelId="{50441C8B-928C-4E00-99A6-F85A76870E14}" type="sibTrans" cxnId="{3B332DD1-5449-4C0D-8436-B8F1486AF720}">
      <dgm:prSet/>
      <dgm:spPr/>
      <dgm:t>
        <a:bodyPr/>
        <a:lstStyle/>
        <a:p>
          <a:endParaRPr kumimoji="1" lang="ja-JP" altLang="en-US"/>
        </a:p>
      </dgm:t>
    </dgm:pt>
    <dgm:pt modelId="{DD8E4F33-E648-4EFB-83E5-CF813DA6E7C4}">
      <dgm:prSet phldrT="[テキスト]"/>
      <dgm:spPr/>
      <dgm:t>
        <a:bodyPr/>
        <a:lstStyle/>
        <a:p>
          <a:pPr algn="l"/>
          <a:r>
            <a: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0.2974</a:t>
          </a:r>
          <a:endParaRPr kumimoji="1" lang="ja-JP" altLang="en-US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142D9E7C-2B3C-4DF6-A7DF-2BAF30DA224F}" type="parTrans" cxnId="{A2168DB2-757D-4481-A926-0291C6890441}">
      <dgm:prSet/>
      <dgm:spPr/>
      <dgm:t>
        <a:bodyPr/>
        <a:lstStyle/>
        <a:p>
          <a:endParaRPr kumimoji="1" lang="ja-JP" altLang="en-US"/>
        </a:p>
      </dgm:t>
    </dgm:pt>
    <dgm:pt modelId="{A67E1066-7DEF-471B-AD70-7998101FE519}" type="sibTrans" cxnId="{A2168DB2-757D-4481-A926-0291C6890441}">
      <dgm:prSet/>
      <dgm:spPr/>
      <dgm:t>
        <a:bodyPr/>
        <a:lstStyle/>
        <a:p>
          <a:endParaRPr kumimoji="1" lang="ja-JP" altLang="en-US"/>
        </a:p>
      </dgm:t>
    </dgm:pt>
    <dgm:pt modelId="{DA511773-B588-44EA-9799-43128CE2ACEE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有効数字３桁</a:t>
          </a:r>
          <a:endParaRPr kumimoji="1" lang="ja-JP" altLang="en-US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AD3D342B-09C7-4F0F-9393-3637332480FC}" type="parTrans" cxnId="{D2834BBE-AE0F-4A9F-8651-918A546660FB}">
      <dgm:prSet/>
      <dgm:spPr/>
      <dgm:t>
        <a:bodyPr/>
        <a:lstStyle/>
        <a:p>
          <a:endParaRPr kumimoji="1" lang="ja-JP" altLang="en-US"/>
        </a:p>
      </dgm:t>
    </dgm:pt>
    <dgm:pt modelId="{F0F70296-99FD-4EE4-BDD8-C8A674E63601}" type="sibTrans" cxnId="{D2834BBE-AE0F-4A9F-8651-918A546660FB}">
      <dgm:prSet/>
      <dgm:spPr/>
      <dgm:t>
        <a:bodyPr/>
        <a:lstStyle/>
        <a:p>
          <a:endParaRPr kumimoji="1" lang="ja-JP" altLang="en-US"/>
        </a:p>
      </dgm:t>
    </dgm:pt>
    <dgm:pt modelId="{3508BB34-F70D-4552-88B8-D8EBF2387BC2}">
      <dgm:prSet phldrT="[テキスト]"/>
      <dgm:spPr/>
      <dgm:t>
        <a:bodyPr/>
        <a:lstStyle/>
        <a:p>
          <a:r>
            <a: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9.81</a:t>
          </a:r>
          <a:endParaRPr kumimoji="1" lang="ja-JP" altLang="en-US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346BE8CB-F16D-47B2-890A-30D867A275AF}" type="parTrans" cxnId="{8D4A201B-0982-4962-8FB0-965C84254039}">
      <dgm:prSet/>
      <dgm:spPr/>
      <dgm:t>
        <a:bodyPr/>
        <a:lstStyle/>
        <a:p>
          <a:endParaRPr kumimoji="1" lang="ja-JP" altLang="en-US"/>
        </a:p>
      </dgm:t>
    </dgm:pt>
    <dgm:pt modelId="{95DD8439-3759-481B-8637-3BFA9AD23DDD}" type="sibTrans" cxnId="{8D4A201B-0982-4962-8FB0-965C84254039}">
      <dgm:prSet/>
      <dgm:spPr/>
      <dgm:t>
        <a:bodyPr/>
        <a:lstStyle/>
        <a:p>
          <a:endParaRPr kumimoji="1" lang="ja-JP" altLang="en-US"/>
        </a:p>
      </dgm:t>
    </dgm:pt>
    <dgm:pt modelId="{ED798524-BD92-4E62-BE9A-7EF4A625A72B}">
      <dgm:prSet phldrT="[テキスト]"/>
      <dgm:spPr/>
      <dgm:t>
        <a:bodyPr/>
        <a:lstStyle/>
        <a:p>
          <a:r>
            <a: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0.297</a:t>
          </a:r>
          <a:endParaRPr kumimoji="1" lang="ja-JP" altLang="en-US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7528578E-1D8A-4F09-AF11-47C5ECFD9FD7}" type="parTrans" cxnId="{8EAA47A5-1B51-49FA-81C1-741F5CF39D21}">
      <dgm:prSet/>
      <dgm:spPr/>
      <dgm:t>
        <a:bodyPr/>
        <a:lstStyle/>
        <a:p>
          <a:endParaRPr kumimoji="1" lang="ja-JP" altLang="en-US"/>
        </a:p>
      </dgm:t>
    </dgm:pt>
    <dgm:pt modelId="{48FC7C5F-EDCE-4E5C-8ABA-E36739E16D73}" type="sibTrans" cxnId="{8EAA47A5-1B51-49FA-81C1-741F5CF39D21}">
      <dgm:prSet/>
      <dgm:spPr/>
      <dgm:t>
        <a:bodyPr/>
        <a:lstStyle/>
        <a:p>
          <a:endParaRPr kumimoji="1" lang="ja-JP" altLang="en-US"/>
        </a:p>
      </dgm:t>
    </dgm:pt>
    <dgm:pt modelId="{BB587C67-C835-437C-BFA2-581B7FCE33B4}">
      <dgm:prSet phldrT="[テキスト]"/>
      <dgm:spPr/>
      <dgm:t>
        <a:bodyPr/>
        <a:lstStyle/>
        <a:p>
          <a:r>
            <a: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0.0161</a:t>
          </a:r>
          <a:endParaRPr kumimoji="1" lang="ja-JP" altLang="en-US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625D8CF3-4ECB-4570-98B1-EAC46A42BECE}" type="parTrans" cxnId="{E9059ECB-5B6B-4385-9F98-0203D420BB51}">
      <dgm:prSet/>
      <dgm:spPr/>
      <dgm:t>
        <a:bodyPr/>
        <a:lstStyle/>
        <a:p>
          <a:endParaRPr kumimoji="1" lang="ja-JP" altLang="en-US"/>
        </a:p>
      </dgm:t>
    </dgm:pt>
    <dgm:pt modelId="{11D9FC1C-535B-4CDB-B930-884FADADA317}" type="sibTrans" cxnId="{E9059ECB-5B6B-4385-9F98-0203D420BB51}">
      <dgm:prSet/>
      <dgm:spPr/>
      <dgm:t>
        <a:bodyPr/>
        <a:lstStyle/>
        <a:p>
          <a:endParaRPr kumimoji="1" lang="ja-JP" altLang="en-US"/>
        </a:p>
      </dgm:t>
    </dgm:pt>
    <dgm:pt modelId="{C8512DBC-EDAF-4F23-A5EB-A9A3D8F3D7AD}">
      <dgm:prSet phldrT="[テキスト]"/>
      <dgm:spPr/>
      <dgm:t>
        <a:bodyPr/>
        <a:lstStyle/>
        <a:p>
          <a:pPr algn="l"/>
          <a:r>
            <a: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0.016</a:t>
          </a:r>
          <a:r>
            <a: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０</a:t>
          </a:r>
          <a:r>
            <a: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7</a:t>
          </a:r>
          <a:endParaRPr kumimoji="1" lang="ja-JP" altLang="en-US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F2C49874-52C2-453D-94DE-8815FC621B0F}" type="parTrans" cxnId="{4F8AA8BC-57EE-4B76-A7C2-B724F16D1ECF}">
      <dgm:prSet/>
      <dgm:spPr/>
      <dgm:t>
        <a:bodyPr/>
        <a:lstStyle/>
        <a:p>
          <a:endParaRPr kumimoji="1" lang="ja-JP" altLang="en-US"/>
        </a:p>
      </dgm:t>
    </dgm:pt>
    <dgm:pt modelId="{6875A22D-31CB-490B-827C-7D9CB02ACDD2}" type="sibTrans" cxnId="{4F8AA8BC-57EE-4B76-A7C2-B724F16D1ECF}">
      <dgm:prSet/>
      <dgm:spPr/>
      <dgm:t>
        <a:bodyPr/>
        <a:lstStyle/>
        <a:p>
          <a:endParaRPr kumimoji="1" lang="ja-JP" altLang="en-US"/>
        </a:p>
      </dgm:t>
    </dgm:pt>
    <dgm:pt modelId="{59D805CB-28DE-421C-BBE4-DC63DEF85064}">
      <dgm:prSet phldrT="[テキスト]"/>
      <dgm:spPr/>
      <dgm:t>
        <a:bodyPr/>
        <a:lstStyle/>
        <a:p>
          <a:pPr algn="l"/>
          <a:r>
            <a: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9.8</a:t>
          </a:r>
          <a:r>
            <a: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０</a:t>
          </a:r>
          <a:r>
            <a: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7</a:t>
          </a:r>
          <a:endParaRPr kumimoji="1" lang="ja-JP" altLang="en-US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11172605-369D-42D1-A47A-E1B1907F61EA}" type="parTrans" cxnId="{0986C46F-D352-4F8C-894E-B2EB394362DD}">
      <dgm:prSet/>
      <dgm:spPr/>
      <dgm:t>
        <a:bodyPr/>
        <a:lstStyle/>
        <a:p>
          <a:endParaRPr kumimoji="1" lang="ja-JP" altLang="en-US"/>
        </a:p>
      </dgm:t>
    </dgm:pt>
    <dgm:pt modelId="{BBAAA65E-99DD-4182-9FDD-8094625DD762}" type="sibTrans" cxnId="{0986C46F-D352-4F8C-894E-B2EB394362DD}">
      <dgm:prSet/>
      <dgm:spPr/>
      <dgm:t>
        <a:bodyPr/>
        <a:lstStyle/>
        <a:p>
          <a:endParaRPr kumimoji="1" lang="ja-JP" altLang="en-US"/>
        </a:p>
      </dgm:t>
    </dgm:pt>
    <dgm:pt modelId="{F7B55BFF-ADF0-42EC-92AD-8A828F813009}">
      <dgm:prSet phldrT="[テキスト]"/>
      <dgm:spPr/>
      <dgm:t>
        <a:bodyPr/>
        <a:lstStyle/>
        <a:p>
          <a:r>
            <a: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11.9</a:t>
          </a:r>
          <a:endParaRPr kumimoji="1" lang="ja-JP" altLang="en-US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2D5B3A9C-4E0D-4824-B318-A40B20F26D9B}" type="parTrans" cxnId="{32132563-851A-45DF-931F-260523CB4583}">
      <dgm:prSet/>
      <dgm:spPr/>
      <dgm:t>
        <a:bodyPr/>
        <a:lstStyle/>
        <a:p>
          <a:endParaRPr kumimoji="1" lang="ja-JP" altLang="en-US"/>
        </a:p>
      </dgm:t>
    </dgm:pt>
    <dgm:pt modelId="{38B96DA4-025B-4B45-A054-253D1F2EA600}" type="sibTrans" cxnId="{32132563-851A-45DF-931F-260523CB4583}">
      <dgm:prSet/>
      <dgm:spPr/>
      <dgm:t>
        <a:bodyPr/>
        <a:lstStyle/>
        <a:p>
          <a:endParaRPr kumimoji="1" lang="ja-JP" altLang="en-US"/>
        </a:p>
      </dgm:t>
    </dgm:pt>
    <dgm:pt modelId="{1D7E6124-63CB-4468-A42A-E1E33415AC76}">
      <dgm:prSet phldrT="[テキスト]"/>
      <dgm:spPr/>
      <dgm:t>
        <a:bodyPr/>
        <a:lstStyle/>
        <a:p>
          <a:pPr algn="l"/>
          <a:r>
            <a: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6.022×10</a:t>
          </a:r>
          <a:r>
            <a:rPr kumimoji="1" lang="en-US" altLang="ja-JP" baseline="30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23</a:t>
          </a:r>
          <a:endParaRPr kumimoji="1" lang="ja-JP" altLang="en-US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1FB5B49E-1660-4030-A17F-588BCD76CEE3}" type="parTrans" cxnId="{19F508F1-D4E0-44DD-B9C5-1AB7FC14188F}">
      <dgm:prSet/>
      <dgm:spPr/>
      <dgm:t>
        <a:bodyPr/>
        <a:lstStyle/>
        <a:p>
          <a:endParaRPr kumimoji="1" lang="ja-JP" altLang="en-US"/>
        </a:p>
      </dgm:t>
    </dgm:pt>
    <dgm:pt modelId="{1E0F1D80-F455-45B0-B10C-84042027F286}" type="sibTrans" cxnId="{19F508F1-D4E0-44DD-B9C5-1AB7FC14188F}">
      <dgm:prSet/>
      <dgm:spPr/>
      <dgm:t>
        <a:bodyPr/>
        <a:lstStyle/>
        <a:p>
          <a:endParaRPr kumimoji="1" lang="ja-JP" altLang="en-US"/>
        </a:p>
      </dgm:t>
    </dgm:pt>
    <dgm:pt modelId="{05F3D3B1-7A0C-47E7-B1C5-A9454B04C6D2}">
      <dgm:prSet phldrT="[テキスト]"/>
      <dgm:spPr/>
      <dgm:t>
        <a:bodyPr/>
        <a:lstStyle/>
        <a:p>
          <a:r>
            <a: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6.02×10</a:t>
          </a:r>
          <a:r>
            <a:rPr kumimoji="1" lang="en-US" altLang="ja-JP" baseline="30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23</a:t>
          </a:r>
          <a:endParaRPr kumimoji="1" lang="ja-JP" altLang="en-US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04E8FFFC-65EE-4672-A57E-EEC40726E2EA}" type="parTrans" cxnId="{27340B40-7A83-4A72-90E3-353E07676B48}">
      <dgm:prSet/>
      <dgm:spPr/>
      <dgm:t>
        <a:bodyPr/>
        <a:lstStyle/>
        <a:p>
          <a:endParaRPr kumimoji="1" lang="ja-JP" altLang="en-US"/>
        </a:p>
      </dgm:t>
    </dgm:pt>
    <dgm:pt modelId="{CDB565C7-367D-492B-902B-06157DB80AFC}" type="sibTrans" cxnId="{27340B40-7A83-4A72-90E3-353E07676B48}">
      <dgm:prSet/>
      <dgm:spPr/>
      <dgm:t>
        <a:bodyPr/>
        <a:lstStyle/>
        <a:p>
          <a:endParaRPr kumimoji="1" lang="ja-JP" altLang="en-US"/>
        </a:p>
      </dgm:t>
    </dgm:pt>
    <dgm:pt modelId="{1B1CC550-F5ED-43ED-A6EE-A58D8F933BFD}" type="pres">
      <dgm:prSet presAssocID="{597E71F3-28E4-4B2B-B3D6-43B05D6E39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2242E3A-0198-4A82-8286-20F918A9C99F}" type="pres">
      <dgm:prSet presAssocID="{C37FC00F-38AC-4760-ACA9-A2BA6FC36E0C}" presName="composite" presStyleCnt="0"/>
      <dgm:spPr/>
    </dgm:pt>
    <dgm:pt modelId="{CC8DB1C1-8783-41E7-8B2B-CCBDA7735B3C}" type="pres">
      <dgm:prSet presAssocID="{C37FC00F-38AC-4760-ACA9-A2BA6FC36E0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B08F1AB-2A1C-4F43-A61A-02055EA09E63}" type="pres">
      <dgm:prSet presAssocID="{C37FC00F-38AC-4760-ACA9-A2BA6FC36E0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9B38405-6F52-48CB-987A-67A39F88F689}" type="pres">
      <dgm:prSet presAssocID="{3CB55DFF-AA63-4481-AE70-E34A70261BE4}" presName="space" presStyleCnt="0"/>
      <dgm:spPr/>
    </dgm:pt>
    <dgm:pt modelId="{B2CB1B7B-CC20-4EAB-B8E7-88AE4F84E749}" type="pres">
      <dgm:prSet presAssocID="{DA511773-B588-44EA-9799-43128CE2ACEE}" presName="composite" presStyleCnt="0"/>
      <dgm:spPr/>
    </dgm:pt>
    <dgm:pt modelId="{4BD29830-E95B-41D5-9F7A-35CA175485FC}" type="pres">
      <dgm:prSet presAssocID="{DA511773-B588-44EA-9799-43128CE2ACE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308C227-1445-4E90-837B-0E370E7BAEEA}" type="pres">
      <dgm:prSet presAssocID="{DA511773-B588-44EA-9799-43128CE2ACE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2319B99-6429-4709-9472-54A994F91A0B}" type="presOf" srcId="{BB587C67-C835-437C-BFA2-581B7FCE33B4}" destId="{1308C227-1445-4E90-837B-0E370E7BAEEA}" srcOrd="0" destOrd="3" presId="urn:microsoft.com/office/officeart/2005/8/layout/hList1"/>
    <dgm:cxn modelId="{16207A56-4D04-4308-9A4B-9C0E0CD13B41}" type="presOf" srcId="{F7B55BFF-ADF0-42EC-92AD-8A828F813009}" destId="{1308C227-1445-4E90-837B-0E370E7BAEEA}" srcOrd="0" destOrd="0" presId="urn:microsoft.com/office/officeart/2005/8/layout/hList1"/>
    <dgm:cxn modelId="{4F8AA8BC-57EE-4B76-A7C2-B724F16D1ECF}" srcId="{C37FC00F-38AC-4760-ACA9-A2BA6FC36E0C}" destId="{C8512DBC-EDAF-4F23-A5EB-A9A3D8F3D7AD}" srcOrd="3" destOrd="0" parTransId="{F2C49874-52C2-453D-94DE-8815FC621B0F}" sibTransId="{6875A22D-31CB-490B-827C-7D9CB02ACDD2}"/>
    <dgm:cxn modelId="{27340B40-7A83-4A72-90E3-353E07676B48}" srcId="{DA511773-B588-44EA-9799-43128CE2ACEE}" destId="{05F3D3B1-7A0C-47E7-B1C5-A9454B04C6D2}" srcOrd="4" destOrd="0" parTransId="{04E8FFFC-65EE-4672-A57E-EEC40726E2EA}" sibTransId="{CDB565C7-367D-492B-902B-06157DB80AFC}"/>
    <dgm:cxn modelId="{1C1A84DE-5ABA-448A-8E2E-2EE7C6439832}" type="presOf" srcId="{59D805CB-28DE-421C-BBE4-DC63DEF85064}" destId="{3B08F1AB-2A1C-4F43-A61A-02055EA09E63}" srcOrd="0" destOrd="1" presId="urn:microsoft.com/office/officeart/2005/8/layout/hList1"/>
    <dgm:cxn modelId="{7A0D5A2E-7EE5-4A12-B4AB-65D986B501AD}" type="presOf" srcId="{C37FC00F-38AC-4760-ACA9-A2BA6FC36E0C}" destId="{CC8DB1C1-8783-41E7-8B2B-CCBDA7735B3C}" srcOrd="0" destOrd="0" presId="urn:microsoft.com/office/officeart/2005/8/layout/hList1"/>
    <dgm:cxn modelId="{F708C395-D6D4-4276-9F95-EBBC83BEF8B2}" type="presOf" srcId="{DD8E4F33-E648-4EFB-83E5-CF813DA6E7C4}" destId="{3B08F1AB-2A1C-4F43-A61A-02055EA09E63}" srcOrd="0" destOrd="2" presId="urn:microsoft.com/office/officeart/2005/8/layout/hList1"/>
    <dgm:cxn modelId="{C5516941-81B0-4A3E-94DD-4A06C6F75BE1}" type="presOf" srcId="{05F3D3B1-7A0C-47E7-B1C5-A9454B04C6D2}" destId="{1308C227-1445-4E90-837B-0E370E7BAEEA}" srcOrd="0" destOrd="4" presId="urn:microsoft.com/office/officeart/2005/8/layout/hList1"/>
    <dgm:cxn modelId="{D2834BBE-AE0F-4A9F-8651-918A546660FB}" srcId="{597E71F3-28E4-4B2B-B3D6-43B05D6E3996}" destId="{DA511773-B588-44EA-9799-43128CE2ACEE}" srcOrd="1" destOrd="0" parTransId="{AD3D342B-09C7-4F0F-9393-3637332480FC}" sibTransId="{F0F70296-99FD-4EE4-BDD8-C8A674E63601}"/>
    <dgm:cxn modelId="{6044056A-F872-4A52-96B7-AD8FCB4D65F2}" srcId="{597E71F3-28E4-4B2B-B3D6-43B05D6E3996}" destId="{C37FC00F-38AC-4760-ACA9-A2BA6FC36E0C}" srcOrd="0" destOrd="0" parTransId="{9D094E39-D9C3-42CF-A3F2-6D3420815682}" sibTransId="{3CB55DFF-AA63-4481-AE70-E34A70261BE4}"/>
    <dgm:cxn modelId="{CBCE8B21-81CA-4703-B99F-B6D8FA1EE935}" type="presOf" srcId="{DA511773-B588-44EA-9799-43128CE2ACEE}" destId="{4BD29830-E95B-41D5-9F7A-35CA175485FC}" srcOrd="0" destOrd="0" presId="urn:microsoft.com/office/officeart/2005/8/layout/hList1"/>
    <dgm:cxn modelId="{D0FFEC01-9E0A-4437-9F34-8B280962E8BF}" type="presOf" srcId="{ED798524-BD92-4E62-BE9A-7EF4A625A72B}" destId="{1308C227-1445-4E90-837B-0E370E7BAEEA}" srcOrd="0" destOrd="2" presId="urn:microsoft.com/office/officeart/2005/8/layout/hList1"/>
    <dgm:cxn modelId="{828EFB16-120A-4F45-94E1-D79DBDD911CD}" type="presOf" srcId="{19153CD5-AB02-41C1-878F-4964D4659AA2}" destId="{3B08F1AB-2A1C-4F43-A61A-02055EA09E63}" srcOrd="0" destOrd="0" presId="urn:microsoft.com/office/officeart/2005/8/layout/hList1"/>
    <dgm:cxn modelId="{8EAA47A5-1B51-49FA-81C1-741F5CF39D21}" srcId="{DA511773-B588-44EA-9799-43128CE2ACEE}" destId="{ED798524-BD92-4E62-BE9A-7EF4A625A72B}" srcOrd="2" destOrd="0" parTransId="{7528578E-1D8A-4F09-AF11-47C5ECFD9FD7}" sibTransId="{48FC7C5F-EDCE-4E5C-8ABA-E36739E16D73}"/>
    <dgm:cxn modelId="{3B332DD1-5449-4C0D-8436-B8F1486AF720}" srcId="{C37FC00F-38AC-4760-ACA9-A2BA6FC36E0C}" destId="{19153CD5-AB02-41C1-878F-4964D4659AA2}" srcOrd="0" destOrd="0" parTransId="{06F34AF0-4BCB-4C06-B2B1-4350119CB63B}" sibTransId="{50441C8B-928C-4E00-99A6-F85A76870E14}"/>
    <dgm:cxn modelId="{1D51182F-DF33-4425-AB2D-82F610FFE51D}" type="presOf" srcId="{597E71F3-28E4-4B2B-B3D6-43B05D6E3996}" destId="{1B1CC550-F5ED-43ED-A6EE-A58D8F933BFD}" srcOrd="0" destOrd="0" presId="urn:microsoft.com/office/officeart/2005/8/layout/hList1"/>
    <dgm:cxn modelId="{94A90BD5-235F-4CD8-8B11-D3C32CC2EFA9}" type="presOf" srcId="{3508BB34-F70D-4552-88B8-D8EBF2387BC2}" destId="{1308C227-1445-4E90-837B-0E370E7BAEEA}" srcOrd="0" destOrd="1" presId="urn:microsoft.com/office/officeart/2005/8/layout/hList1"/>
    <dgm:cxn modelId="{19F508F1-D4E0-44DD-B9C5-1AB7FC14188F}" srcId="{C37FC00F-38AC-4760-ACA9-A2BA6FC36E0C}" destId="{1D7E6124-63CB-4468-A42A-E1E33415AC76}" srcOrd="4" destOrd="0" parTransId="{1FB5B49E-1660-4030-A17F-588BCD76CEE3}" sibTransId="{1E0F1D80-F455-45B0-B10C-84042027F286}"/>
    <dgm:cxn modelId="{8D4A201B-0982-4962-8FB0-965C84254039}" srcId="{DA511773-B588-44EA-9799-43128CE2ACEE}" destId="{3508BB34-F70D-4552-88B8-D8EBF2387BC2}" srcOrd="1" destOrd="0" parTransId="{346BE8CB-F16D-47B2-890A-30D867A275AF}" sibTransId="{95DD8439-3759-481B-8637-3BFA9AD23DDD}"/>
    <dgm:cxn modelId="{A2168DB2-757D-4481-A926-0291C6890441}" srcId="{C37FC00F-38AC-4760-ACA9-A2BA6FC36E0C}" destId="{DD8E4F33-E648-4EFB-83E5-CF813DA6E7C4}" srcOrd="2" destOrd="0" parTransId="{142D9E7C-2B3C-4DF6-A7DF-2BAF30DA224F}" sibTransId="{A67E1066-7DEF-471B-AD70-7998101FE519}"/>
    <dgm:cxn modelId="{E9059ECB-5B6B-4385-9F98-0203D420BB51}" srcId="{DA511773-B588-44EA-9799-43128CE2ACEE}" destId="{BB587C67-C835-437C-BFA2-581B7FCE33B4}" srcOrd="3" destOrd="0" parTransId="{625D8CF3-4ECB-4570-98B1-EAC46A42BECE}" sibTransId="{11D9FC1C-535B-4CDB-B930-884FADADA317}"/>
    <dgm:cxn modelId="{0986C46F-D352-4F8C-894E-B2EB394362DD}" srcId="{C37FC00F-38AC-4760-ACA9-A2BA6FC36E0C}" destId="{59D805CB-28DE-421C-BBE4-DC63DEF85064}" srcOrd="1" destOrd="0" parTransId="{11172605-369D-42D1-A47A-E1B1907F61EA}" sibTransId="{BBAAA65E-99DD-4182-9FDD-8094625DD762}"/>
    <dgm:cxn modelId="{0E626FEF-A065-4906-8915-4894E9C17E8B}" type="presOf" srcId="{1D7E6124-63CB-4468-A42A-E1E33415AC76}" destId="{3B08F1AB-2A1C-4F43-A61A-02055EA09E63}" srcOrd="0" destOrd="4" presId="urn:microsoft.com/office/officeart/2005/8/layout/hList1"/>
    <dgm:cxn modelId="{32132563-851A-45DF-931F-260523CB4583}" srcId="{DA511773-B588-44EA-9799-43128CE2ACEE}" destId="{F7B55BFF-ADF0-42EC-92AD-8A828F813009}" srcOrd="0" destOrd="0" parTransId="{2D5B3A9C-4E0D-4824-B318-A40B20F26D9B}" sibTransId="{38B96DA4-025B-4B45-A054-253D1F2EA600}"/>
    <dgm:cxn modelId="{4C43AB9B-40EA-4B45-BAAE-842A293CA415}" type="presOf" srcId="{C8512DBC-EDAF-4F23-A5EB-A9A3D8F3D7AD}" destId="{3B08F1AB-2A1C-4F43-A61A-02055EA09E63}" srcOrd="0" destOrd="3" presId="urn:microsoft.com/office/officeart/2005/8/layout/hList1"/>
    <dgm:cxn modelId="{ED66BE3C-ECAD-4674-8B99-1471BBC23933}" type="presParOf" srcId="{1B1CC550-F5ED-43ED-A6EE-A58D8F933BFD}" destId="{82242E3A-0198-4A82-8286-20F918A9C99F}" srcOrd="0" destOrd="0" presId="urn:microsoft.com/office/officeart/2005/8/layout/hList1"/>
    <dgm:cxn modelId="{5422184E-3235-4817-8180-3E3796E856E7}" type="presParOf" srcId="{82242E3A-0198-4A82-8286-20F918A9C99F}" destId="{CC8DB1C1-8783-41E7-8B2B-CCBDA7735B3C}" srcOrd="0" destOrd="0" presId="urn:microsoft.com/office/officeart/2005/8/layout/hList1"/>
    <dgm:cxn modelId="{723B1832-5123-40AC-B9AE-EC99D5F9DB3C}" type="presParOf" srcId="{82242E3A-0198-4A82-8286-20F918A9C99F}" destId="{3B08F1AB-2A1C-4F43-A61A-02055EA09E63}" srcOrd="1" destOrd="0" presId="urn:microsoft.com/office/officeart/2005/8/layout/hList1"/>
    <dgm:cxn modelId="{41B60A4B-05DA-49A8-B925-3B9F1F8AA689}" type="presParOf" srcId="{1B1CC550-F5ED-43ED-A6EE-A58D8F933BFD}" destId="{E9B38405-6F52-48CB-987A-67A39F88F689}" srcOrd="1" destOrd="0" presId="urn:microsoft.com/office/officeart/2005/8/layout/hList1"/>
    <dgm:cxn modelId="{5F50DC7F-B3AD-41BD-AC45-FF554EB5D319}" type="presParOf" srcId="{1B1CC550-F5ED-43ED-A6EE-A58D8F933BFD}" destId="{B2CB1B7B-CC20-4EAB-B8E7-88AE4F84E749}" srcOrd="2" destOrd="0" presId="urn:microsoft.com/office/officeart/2005/8/layout/hList1"/>
    <dgm:cxn modelId="{28AD0305-655D-4F7A-9D7A-75214BFEA54C}" type="presParOf" srcId="{B2CB1B7B-CC20-4EAB-B8E7-88AE4F84E749}" destId="{4BD29830-E95B-41D5-9F7A-35CA175485FC}" srcOrd="0" destOrd="0" presId="urn:microsoft.com/office/officeart/2005/8/layout/hList1"/>
    <dgm:cxn modelId="{83DCDC47-6D82-4EF4-8235-E09B0AED4A74}" type="presParOf" srcId="{B2CB1B7B-CC20-4EAB-B8E7-88AE4F84E749}" destId="{1308C227-1445-4E90-837B-0E370E7BAEE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C5BF88-036D-4116-A6F3-DAEFEEB2E955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4A332DEE-6ADA-4577-A08E-D6AFD00342FF}">
      <dgm:prSet phldrT="[テキスト]" custT="1"/>
      <dgm:spPr/>
      <dgm:t>
        <a:bodyPr/>
        <a:lstStyle/>
        <a:p>
          <a:endParaRPr kumimoji="1" lang="en-US" altLang="ja-JP" sz="9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endParaRPr kumimoji="1" lang="en-US" altLang="ja-JP" sz="18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r>
            <a:rPr kumimoji="1" lang="ja-JP" altLang="en-US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有効数字</a:t>
          </a:r>
          <a:endParaRPr kumimoji="1" lang="en-US" altLang="ja-JP" sz="18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r>
            <a:rPr kumimoji="1"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5</a:t>
          </a:r>
          <a:r>
            <a:rPr kumimoji="1" lang="ja-JP" altLang="en-US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桁</a:t>
          </a:r>
          <a:endParaRPr kumimoji="1" lang="ja-JP" altLang="en-US" sz="18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A866FFA1-C3FA-4331-B606-0AC39B345A76}" type="parTrans" cxnId="{E39FA070-AE55-4264-A5C5-F9DE78D2E088}">
      <dgm:prSet/>
      <dgm:spPr/>
      <dgm:t>
        <a:bodyPr/>
        <a:lstStyle/>
        <a:p>
          <a:endParaRPr kumimoji="1" lang="ja-JP" altLang="en-US"/>
        </a:p>
      </dgm:t>
    </dgm:pt>
    <dgm:pt modelId="{B080F757-E1E7-4DB4-BE93-AD42146ADDAC}" type="sibTrans" cxnId="{E39FA070-AE55-4264-A5C5-F9DE78D2E088}">
      <dgm:prSet/>
      <dgm:spPr/>
      <dgm:t>
        <a:bodyPr/>
        <a:lstStyle/>
        <a:p>
          <a:endParaRPr kumimoji="1" lang="ja-JP" altLang="en-US"/>
        </a:p>
      </dgm:t>
    </dgm:pt>
    <dgm:pt modelId="{86218E2F-2C16-4D1D-B827-A83C2D28BB00}">
      <dgm:prSet phldrT="[テキスト]" custT="1"/>
      <dgm:spPr/>
      <dgm:t>
        <a:bodyPr/>
        <a:lstStyle/>
        <a:p>
          <a:endParaRPr kumimoji="1" lang="en-US" altLang="ja-JP" sz="9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endParaRPr kumimoji="1" lang="en-US" altLang="ja-JP" sz="18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r>
            <a:rPr kumimoji="1" lang="ja-JP" altLang="en-US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有効数字</a:t>
          </a:r>
          <a:endParaRPr kumimoji="1" lang="en-US" altLang="ja-JP" sz="18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r>
            <a:rPr kumimoji="1"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4</a:t>
          </a:r>
          <a:r>
            <a:rPr kumimoji="1" lang="ja-JP" altLang="en-US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桁</a:t>
          </a:r>
          <a:endParaRPr kumimoji="1" lang="ja-JP" altLang="en-US" sz="18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8CE658DC-1C9D-4FBF-8404-57AD4C4232BC}" type="parTrans" cxnId="{92333FF2-6320-4402-9FFE-9B1474AC5C6F}">
      <dgm:prSet/>
      <dgm:spPr/>
      <dgm:t>
        <a:bodyPr/>
        <a:lstStyle/>
        <a:p>
          <a:endParaRPr kumimoji="1" lang="ja-JP" altLang="en-US"/>
        </a:p>
      </dgm:t>
    </dgm:pt>
    <dgm:pt modelId="{967DC87D-D890-446D-9A9E-1C03EA2F7CCD}" type="sibTrans" cxnId="{92333FF2-6320-4402-9FFE-9B1474AC5C6F}">
      <dgm:prSet/>
      <dgm:spPr/>
      <dgm:t>
        <a:bodyPr/>
        <a:lstStyle/>
        <a:p>
          <a:endParaRPr kumimoji="1" lang="ja-JP" altLang="en-US"/>
        </a:p>
      </dgm:t>
    </dgm:pt>
    <dgm:pt modelId="{BAE7B45E-DAFE-46A0-83EE-73BBCBA05584}">
      <dgm:prSet phldrT="[テキスト]" custT="1"/>
      <dgm:spPr/>
      <dgm:t>
        <a:bodyPr/>
        <a:lstStyle/>
        <a:p>
          <a:endParaRPr kumimoji="1" lang="en-US" altLang="ja-JP" sz="18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r>
            <a:rPr kumimoji="1" lang="ja-JP" altLang="en-US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有効数字</a:t>
          </a:r>
          <a:endParaRPr kumimoji="1" lang="en-US" altLang="ja-JP" sz="18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r>
            <a:rPr kumimoji="1"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3</a:t>
          </a:r>
          <a:r>
            <a:rPr kumimoji="1" lang="ja-JP" altLang="en-US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桁</a:t>
          </a:r>
          <a:endParaRPr kumimoji="1" lang="ja-JP" altLang="en-US" sz="18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CDD70A7B-0B6C-43E8-9BDD-8B688F724193}" type="parTrans" cxnId="{200A1D34-F9D0-43F5-8674-463519E20D96}">
      <dgm:prSet/>
      <dgm:spPr/>
      <dgm:t>
        <a:bodyPr/>
        <a:lstStyle/>
        <a:p>
          <a:endParaRPr kumimoji="1" lang="ja-JP" altLang="en-US"/>
        </a:p>
      </dgm:t>
    </dgm:pt>
    <dgm:pt modelId="{7F223F86-18C9-49F3-980D-709EF82325C5}" type="sibTrans" cxnId="{200A1D34-F9D0-43F5-8674-463519E20D96}">
      <dgm:prSet/>
      <dgm:spPr/>
      <dgm:t>
        <a:bodyPr/>
        <a:lstStyle/>
        <a:p>
          <a:endParaRPr kumimoji="1" lang="ja-JP" altLang="en-US"/>
        </a:p>
      </dgm:t>
    </dgm:pt>
    <dgm:pt modelId="{1F0EA49D-10D3-49F1-BAF4-5BE8EB69126E}">
      <dgm:prSet phldrT="[テキスト]"/>
      <dgm:spPr/>
      <dgm:t>
        <a:bodyPr/>
        <a:lstStyle/>
        <a:p>
          <a:endParaRPr kumimoji="1" lang="ja-JP" altLang="en-US" dirty="0"/>
        </a:p>
      </dgm:t>
    </dgm:pt>
    <dgm:pt modelId="{1E43C379-523A-40C7-B890-69EA25257324}" type="parTrans" cxnId="{46F772DF-90DE-49E8-8B83-351515B8637C}">
      <dgm:prSet/>
      <dgm:spPr/>
      <dgm:t>
        <a:bodyPr/>
        <a:lstStyle/>
        <a:p>
          <a:endParaRPr kumimoji="1" lang="ja-JP" altLang="en-US"/>
        </a:p>
      </dgm:t>
    </dgm:pt>
    <dgm:pt modelId="{381730FE-8F4F-4640-A060-165ACA8469D1}" type="sibTrans" cxnId="{46F772DF-90DE-49E8-8B83-351515B8637C}">
      <dgm:prSet/>
      <dgm:spPr/>
      <dgm:t>
        <a:bodyPr/>
        <a:lstStyle/>
        <a:p>
          <a:endParaRPr kumimoji="1" lang="ja-JP" altLang="en-US"/>
        </a:p>
      </dgm:t>
    </dgm:pt>
    <dgm:pt modelId="{263BDA4D-911D-4D81-8C1B-26F112887DD0}">
      <dgm:prSet phldrT="[テキスト]"/>
      <dgm:spPr/>
      <dgm:t>
        <a:bodyPr/>
        <a:lstStyle/>
        <a:p>
          <a:r>
            <a:rPr kumimoji="1" lang="en-US" altLang="ja-JP" dirty="0" smtClean="0"/>
            <a:t>8.31446</a:t>
          </a:r>
          <a:endParaRPr kumimoji="1" lang="ja-JP" altLang="en-US" dirty="0"/>
        </a:p>
      </dgm:t>
    </dgm:pt>
    <dgm:pt modelId="{8437DACB-0DBE-4C36-9318-C6F09E46A6D9}" type="sibTrans" cxnId="{AE45B66A-0F43-47A5-A6EC-0C299AC7F752}">
      <dgm:prSet/>
      <dgm:spPr/>
      <dgm:t>
        <a:bodyPr/>
        <a:lstStyle/>
        <a:p>
          <a:endParaRPr kumimoji="1" lang="ja-JP" altLang="en-US"/>
        </a:p>
      </dgm:t>
    </dgm:pt>
    <dgm:pt modelId="{71588D56-38BE-468A-B637-A414AF42C485}" type="parTrans" cxnId="{AE45B66A-0F43-47A5-A6EC-0C299AC7F752}">
      <dgm:prSet/>
      <dgm:spPr/>
      <dgm:t>
        <a:bodyPr/>
        <a:lstStyle/>
        <a:p>
          <a:endParaRPr kumimoji="1" lang="ja-JP" altLang="en-US"/>
        </a:p>
      </dgm:t>
    </dgm:pt>
    <dgm:pt modelId="{C20C1694-8D63-477E-965F-40E050C2D635}">
      <dgm:prSet phldrT="[テキスト]"/>
      <dgm:spPr/>
      <dgm:t>
        <a:bodyPr/>
        <a:lstStyle/>
        <a:p>
          <a:r>
            <a:rPr kumimoji="1" lang="en-US" altLang="ja-JP" baseline="0" dirty="0" smtClean="0"/>
            <a:t>8.3144</a:t>
          </a:r>
          <a:endParaRPr kumimoji="1" lang="ja-JP" altLang="en-US" baseline="0" dirty="0"/>
        </a:p>
      </dgm:t>
    </dgm:pt>
    <dgm:pt modelId="{477DF8D3-9AF3-4935-98B5-B97340174D06}" type="parTrans" cxnId="{BF2FF6EE-F6E5-4FA2-A1B4-3E4918468697}">
      <dgm:prSet/>
      <dgm:spPr/>
      <dgm:t>
        <a:bodyPr/>
        <a:lstStyle/>
        <a:p>
          <a:endParaRPr kumimoji="1" lang="ja-JP" altLang="en-US"/>
        </a:p>
      </dgm:t>
    </dgm:pt>
    <dgm:pt modelId="{187AD1F7-209F-47A3-A7C6-58DB77148B20}" type="sibTrans" cxnId="{BF2FF6EE-F6E5-4FA2-A1B4-3E4918468697}">
      <dgm:prSet/>
      <dgm:spPr/>
      <dgm:t>
        <a:bodyPr/>
        <a:lstStyle/>
        <a:p>
          <a:endParaRPr kumimoji="1" lang="ja-JP" altLang="en-US"/>
        </a:p>
      </dgm:t>
    </dgm:pt>
    <dgm:pt modelId="{0A7F8DC7-8E60-419F-940A-774DB627EAE8}">
      <dgm:prSet phldrT="[テキスト]"/>
      <dgm:spPr/>
      <dgm:t>
        <a:bodyPr/>
        <a:lstStyle/>
        <a:p>
          <a:r>
            <a:rPr kumimoji="1" lang="en-US" altLang="ja-JP" baseline="0" smtClean="0"/>
            <a:t>8.314</a:t>
          </a:r>
          <a:endParaRPr kumimoji="1" lang="ja-JP" altLang="en-US" baseline="0" dirty="0"/>
        </a:p>
      </dgm:t>
    </dgm:pt>
    <dgm:pt modelId="{1503985C-38A3-4A0A-BC2C-5600A9DFE822}" type="parTrans" cxnId="{F2633F2D-E384-4956-B448-6653A44D716F}">
      <dgm:prSet/>
      <dgm:spPr/>
      <dgm:t>
        <a:bodyPr/>
        <a:lstStyle/>
        <a:p>
          <a:endParaRPr kumimoji="1" lang="ja-JP" altLang="en-US"/>
        </a:p>
      </dgm:t>
    </dgm:pt>
    <dgm:pt modelId="{63AE50E4-F754-4F1C-BE73-B6A1E3099CDA}" type="sibTrans" cxnId="{F2633F2D-E384-4956-B448-6653A44D716F}">
      <dgm:prSet/>
      <dgm:spPr/>
      <dgm:t>
        <a:bodyPr/>
        <a:lstStyle/>
        <a:p>
          <a:endParaRPr kumimoji="1" lang="ja-JP" altLang="en-US"/>
        </a:p>
      </dgm:t>
    </dgm:pt>
    <dgm:pt modelId="{EA710CE5-386E-4EFD-AC89-B8213A668B46}">
      <dgm:prSet phldrT="[テキスト]"/>
      <dgm:spPr/>
      <dgm:t>
        <a:bodyPr/>
        <a:lstStyle/>
        <a:p>
          <a:endParaRPr kumimoji="1" lang="ja-JP" altLang="en-US" baseline="0" dirty="0"/>
        </a:p>
      </dgm:t>
    </dgm:pt>
    <dgm:pt modelId="{D54BCAC0-4FC3-4F88-A7CB-CD112ECADF18}" type="parTrans" cxnId="{743608F4-36EB-4F2D-AA92-FD6D4E3107FB}">
      <dgm:prSet/>
      <dgm:spPr/>
      <dgm:t>
        <a:bodyPr/>
        <a:lstStyle/>
        <a:p>
          <a:endParaRPr kumimoji="1" lang="ja-JP" altLang="en-US"/>
        </a:p>
      </dgm:t>
    </dgm:pt>
    <dgm:pt modelId="{60E52433-D360-42C4-9D7E-632AA83EE9A4}" type="sibTrans" cxnId="{743608F4-36EB-4F2D-AA92-FD6D4E3107FB}">
      <dgm:prSet/>
      <dgm:spPr/>
      <dgm:t>
        <a:bodyPr/>
        <a:lstStyle/>
        <a:p>
          <a:endParaRPr kumimoji="1" lang="ja-JP" altLang="en-US"/>
        </a:p>
      </dgm:t>
    </dgm:pt>
    <dgm:pt modelId="{B0F3FC6E-CACE-4A2D-873C-DB79C381106A}">
      <dgm:prSet phldrT="[テキスト]"/>
      <dgm:spPr/>
      <dgm:t>
        <a:bodyPr/>
        <a:lstStyle/>
        <a:p>
          <a:endParaRPr kumimoji="1" lang="ja-JP" altLang="en-US" baseline="0" dirty="0"/>
        </a:p>
      </dgm:t>
    </dgm:pt>
    <dgm:pt modelId="{54A53921-E97A-47C3-9C2E-EEFE577C8FE4}" type="parTrans" cxnId="{20F78EF8-FA04-48E4-9F97-88E4D6F6C1DA}">
      <dgm:prSet/>
      <dgm:spPr/>
      <dgm:t>
        <a:bodyPr/>
        <a:lstStyle/>
        <a:p>
          <a:endParaRPr kumimoji="1" lang="ja-JP" altLang="en-US"/>
        </a:p>
      </dgm:t>
    </dgm:pt>
    <dgm:pt modelId="{33EF1273-E23A-4658-88AC-936D92E37FAB}" type="sibTrans" cxnId="{20F78EF8-FA04-48E4-9F97-88E4D6F6C1DA}">
      <dgm:prSet/>
      <dgm:spPr/>
      <dgm:t>
        <a:bodyPr/>
        <a:lstStyle/>
        <a:p>
          <a:endParaRPr kumimoji="1" lang="ja-JP" altLang="en-US"/>
        </a:p>
      </dgm:t>
    </dgm:pt>
    <dgm:pt modelId="{197BE2E6-F872-46FB-B721-0027C8333069}" type="pres">
      <dgm:prSet presAssocID="{8EC5BF88-036D-4116-A6F3-DAEFEEB2E95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9BAEB935-F5F4-4A98-B458-5C9B72BDCFB1}" type="pres">
      <dgm:prSet presAssocID="{4A332DEE-6ADA-4577-A08E-D6AFD00342FF}" presName="composite" presStyleCnt="0"/>
      <dgm:spPr/>
    </dgm:pt>
    <dgm:pt modelId="{BC972B39-00FE-4AA6-BCA0-8C9727911993}" type="pres">
      <dgm:prSet presAssocID="{4A332DEE-6ADA-4577-A08E-D6AFD00342F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D9DDC7B-D4C9-4BEC-BD6E-F692D799BC8A}" type="pres">
      <dgm:prSet presAssocID="{4A332DEE-6ADA-4577-A08E-D6AFD00342F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EBF31D2-73A2-4116-834C-1199DBD4CA44}" type="pres">
      <dgm:prSet presAssocID="{B080F757-E1E7-4DB4-BE93-AD42146ADDAC}" presName="sp" presStyleCnt="0"/>
      <dgm:spPr/>
    </dgm:pt>
    <dgm:pt modelId="{5C05B639-32A3-47E1-B195-5D1687B66B36}" type="pres">
      <dgm:prSet presAssocID="{86218E2F-2C16-4D1D-B827-A83C2D28BB00}" presName="composite" presStyleCnt="0"/>
      <dgm:spPr/>
    </dgm:pt>
    <dgm:pt modelId="{50587E63-ADB2-49EA-88BC-11CD5F2AFDD2}" type="pres">
      <dgm:prSet presAssocID="{86218E2F-2C16-4D1D-B827-A83C2D28BB0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246A54F-F173-45F4-B9EE-58ED6FB6DAA8}" type="pres">
      <dgm:prSet presAssocID="{86218E2F-2C16-4D1D-B827-A83C2D28BB0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09F6983-6633-45EB-8444-FE0370D1237F}" type="pres">
      <dgm:prSet presAssocID="{967DC87D-D890-446D-9A9E-1C03EA2F7CCD}" presName="sp" presStyleCnt="0"/>
      <dgm:spPr/>
    </dgm:pt>
    <dgm:pt modelId="{5A60EF83-31EF-4665-8267-E0D02852A208}" type="pres">
      <dgm:prSet presAssocID="{BAE7B45E-DAFE-46A0-83EE-73BBCBA05584}" presName="composite" presStyleCnt="0"/>
      <dgm:spPr/>
    </dgm:pt>
    <dgm:pt modelId="{555D2115-DA4B-4858-B8AB-7E3BE61A30A1}" type="pres">
      <dgm:prSet presAssocID="{BAE7B45E-DAFE-46A0-83EE-73BBCBA0558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8DAD7B3-8CD7-4B48-8987-F1028C05291E}" type="pres">
      <dgm:prSet presAssocID="{BAE7B45E-DAFE-46A0-83EE-73BBCBA0558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E45B66A-0F43-47A5-A6EC-0C299AC7F752}" srcId="{4A332DEE-6ADA-4577-A08E-D6AFD00342FF}" destId="{263BDA4D-911D-4D81-8C1B-26F112887DD0}" srcOrd="1" destOrd="0" parTransId="{71588D56-38BE-468A-B637-A414AF42C485}" sibTransId="{8437DACB-0DBE-4C36-9318-C6F09E46A6D9}"/>
    <dgm:cxn modelId="{20F78EF8-FA04-48E4-9F97-88E4D6F6C1DA}" srcId="{BAE7B45E-DAFE-46A0-83EE-73BBCBA05584}" destId="{B0F3FC6E-CACE-4A2D-873C-DB79C381106A}" srcOrd="0" destOrd="0" parTransId="{54A53921-E97A-47C3-9C2E-EEFE577C8FE4}" sibTransId="{33EF1273-E23A-4658-88AC-936D92E37FAB}"/>
    <dgm:cxn modelId="{80D10374-2963-423F-9AD5-D12E21C15A51}" type="presOf" srcId="{0A7F8DC7-8E60-419F-940A-774DB627EAE8}" destId="{48DAD7B3-8CD7-4B48-8987-F1028C05291E}" srcOrd="0" destOrd="1" presId="urn:microsoft.com/office/officeart/2005/8/layout/chevron2"/>
    <dgm:cxn modelId="{948C90E9-7FB8-47EC-B294-8BC475C7DCAE}" type="presOf" srcId="{1F0EA49D-10D3-49F1-BAF4-5BE8EB69126E}" destId="{3D9DDC7B-D4C9-4BEC-BD6E-F692D799BC8A}" srcOrd="0" destOrd="0" presId="urn:microsoft.com/office/officeart/2005/8/layout/chevron2"/>
    <dgm:cxn modelId="{92333FF2-6320-4402-9FFE-9B1474AC5C6F}" srcId="{8EC5BF88-036D-4116-A6F3-DAEFEEB2E955}" destId="{86218E2F-2C16-4D1D-B827-A83C2D28BB00}" srcOrd="1" destOrd="0" parTransId="{8CE658DC-1C9D-4FBF-8404-57AD4C4232BC}" sibTransId="{967DC87D-D890-446D-9A9E-1C03EA2F7CCD}"/>
    <dgm:cxn modelId="{F2633F2D-E384-4956-B448-6653A44D716F}" srcId="{BAE7B45E-DAFE-46A0-83EE-73BBCBA05584}" destId="{0A7F8DC7-8E60-419F-940A-774DB627EAE8}" srcOrd="1" destOrd="0" parTransId="{1503985C-38A3-4A0A-BC2C-5600A9DFE822}" sibTransId="{63AE50E4-F754-4F1C-BE73-B6A1E3099CDA}"/>
    <dgm:cxn modelId="{2ED0D264-9497-4E72-9FF4-E88D80F6B7C9}" type="presOf" srcId="{B0F3FC6E-CACE-4A2D-873C-DB79C381106A}" destId="{48DAD7B3-8CD7-4B48-8987-F1028C05291E}" srcOrd="0" destOrd="0" presId="urn:microsoft.com/office/officeart/2005/8/layout/chevron2"/>
    <dgm:cxn modelId="{4F1A85DD-C8A1-44E5-BC6E-BDF1D43894A8}" type="presOf" srcId="{263BDA4D-911D-4D81-8C1B-26F112887DD0}" destId="{3D9DDC7B-D4C9-4BEC-BD6E-F692D799BC8A}" srcOrd="0" destOrd="1" presId="urn:microsoft.com/office/officeart/2005/8/layout/chevron2"/>
    <dgm:cxn modelId="{249C608F-C4A8-4237-9301-073E8EC031F7}" type="presOf" srcId="{C20C1694-8D63-477E-965F-40E050C2D635}" destId="{A246A54F-F173-45F4-B9EE-58ED6FB6DAA8}" srcOrd="0" destOrd="1" presId="urn:microsoft.com/office/officeart/2005/8/layout/chevron2"/>
    <dgm:cxn modelId="{E39FA070-AE55-4264-A5C5-F9DE78D2E088}" srcId="{8EC5BF88-036D-4116-A6F3-DAEFEEB2E955}" destId="{4A332DEE-6ADA-4577-A08E-D6AFD00342FF}" srcOrd="0" destOrd="0" parTransId="{A866FFA1-C3FA-4331-B606-0AC39B345A76}" sibTransId="{B080F757-E1E7-4DB4-BE93-AD42146ADDAC}"/>
    <dgm:cxn modelId="{743608F4-36EB-4F2D-AA92-FD6D4E3107FB}" srcId="{86218E2F-2C16-4D1D-B827-A83C2D28BB00}" destId="{EA710CE5-386E-4EFD-AC89-B8213A668B46}" srcOrd="0" destOrd="0" parTransId="{D54BCAC0-4FC3-4F88-A7CB-CD112ECADF18}" sibTransId="{60E52433-D360-42C4-9D7E-632AA83EE9A4}"/>
    <dgm:cxn modelId="{CF4C67D6-85CA-470E-99FA-70D291717ED2}" type="presOf" srcId="{4A332DEE-6ADA-4577-A08E-D6AFD00342FF}" destId="{BC972B39-00FE-4AA6-BCA0-8C9727911993}" srcOrd="0" destOrd="0" presId="urn:microsoft.com/office/officeart/2005/8/layout/chevron2"/>
    <dgm:cxn modelId="{327E1DF6-E910-4635-B7EE-AAA0D59EF6EA}" type="presOf" srcId="{86218E2F-2C16-4D1D-B827-A83C2D28BB00}" destId="{50587E63-ADB2-49EA-88BC-11CD5F2AFDD2}" srcOrd="0" destOrd="0" presId="urn:microsoft.com/office/officeart/2005/8/layout/chevron2"/>
    <dgm:cxn modelId="{3E92C67F-BCBE-40EA-B98A-481EDD6F266A}" type="presOf" srcId="{8EC5BF88-036D-4116-A6F3-DAEFEEB2E955}" destId="{197BE2E6-F872-46FB-B721-0027C8333069}" srcOrd="0" destOrd="0" presId="urn:microsoft.com/office/officeart/2005/8/layout/chevron2"/>
    <dgm:cxn modelId="{46F772DF-90DE-49E8-8B83-351515B8637C}" srcId="{4A332DEE-6ADA-4577-A08E-D6AFD00342FF}" destId="{1F0EA49D-10D3-49F1-BAF4-5BE8EB69126E}" srcOrd="0" destOrd="0" parTransId="{1E43C379-523A-40C7-B890-69EA25257324}" sibTransId="{381730FE-8F4F-4640-A060-165ACA8469D1}"/>
    <dgm:cxn modelId="{200A1D34-F9D0-43F5-8674-463519E20D96}" srcId="{8EC5BF88-036D-4116-A6F3-DAEFEEB2E955}" destId="{BAE7B45E-DAFE-46A0-83EE-73BBCBA05584}" srcOrd="2" destOrd="0" parTransId="{CDD70A7B-0B6C-43E8-9BDD-8B688F724193}" sibTransId="{7F223F86-18C9-49F3-980D-709EF82325C5}"/>
    <dgm:cxn modelId="{330803A0-9682-436D-9979-85BDEB896672}" type="presOf" srcId="{BAE7B45E-DAFE-46A0-83EE-73BBCBA05584}" destId="{555D2115-DA4B-4858-B8AB-7E3BE61A30A1}" srcOrd="0" destOrd="0" presId="urn:microsoft.com/office/officeart/2005/8/layout/chevron2"/>
    <dgm:cxn modelId="{BF2FF6EE-F6E5-4FA2-A1B4-3E4918468697}" srcId="{86218E2F-2C16-4D1D-B827-A83C2D28BB00}" destId="{C20C1694-8D63-477E-965F-40E050C2D635}" srcOrd="1" destOrd="0" parTransId="{477DF8D3-9AF3-4935-98B5-B97340174D06}" sibTransId="{187AD1F7-209F-47A3-A7C6-58DB77148B20}"/>
    <dgm:cxn modelId="{FEE0C165-F4AB-4660-B60C-FFCFEE01B65B}" type="presOf" srcId="{EA710CE5-386E-4EFD-AC89-B8213A668B46}" destId="{A246A54F-F173-45F4-B9EE-58ED6FB6DAA8}" srcOrd="0" destOrd="0" presId="urn:microsoft.com/office/officeart/2005/8/layout/chevron2"/>
    <dgm:cxn modelId="{21B000D7-68E2-4A39-837F-9F4376C356CB}" type="presParOf" srcId="{197BE2E6-F872-46FB-B721-0027C8333069}" destId="{9BAEB935-F5F4-4A98-B458-5C9B72BDCFB1}" srcOrd="0" destOrd="0" presId="urn:microsoft.com/office/officeart/2005/8/layout/chevron2"/>
    <dgm:cxn modelId="{FBEB94DD-4795-4A5B-AFEA-4B3DD6D5F64F}" type="presParOf" srcId="{9BAEB935-F5F4-4A98-B458-5C9B72BDCFB1}" destId="{BC972B39-00FE-4AA6-BCA0-8C9727911993}" srcOrd="0" destOrd="0" presId="urn:microsoft.com/office/officeart/2005/8/layout/chevron2"/>
    <dgm:cxn modelId="{AA68FA93-9890-4039-98C8-A84ED58BF39A}" type="presParOf" srcId="{9BAEB935-F5F4-4A98-B458-5C9B72BDCFB1}" destId="{3D9DDC7B-D4C9-4BEC-BD6E-F692D799BC8A}" srcOrd="1" destOrd="0" presId="urn:microsoft.com/office/officeart/2005/8/layout/chevron2"/>
    <dgm:cxn modelId="{78AF0CBA-92B8-4486-8891-286AC5A42C50}" type="presParOf" srcId="{197BE2E6-F872-46FB-B721-0027C8333069}" destId="{9EBF31D2-73A2-4116-834C-1199DBD4CA44}" srcOrd="1" destOrd="0" presId="urn:microsoft.com/office/officeart/2005/8/layout/chevron2"/>
    <dgm:cxn modelId="{43687650-29EC-467B-AA3D-6061FD639C27}" type="presParOf" srcId="{197BE2E6-F872-46FB-B721-0027C8333069}" destId="{5C05B639-32A3-47E1-B195-5D1687B66B36}" srcOrd="2" destOrd="0" presId="urn:microsoft.com/office/officeart/2005/8/layout/chevron2"/>
    <dgm:cxn modelId="{F88544A2-D0C4-4160-9096-3906D1317263}" type="presParOf" srcId="{5C05B639-32A3-47E1-B195-5D1687B66B36}" destId="{50587E63-ADB2-49EA-88BC-11CD5F2AFDD2}" srcOrd="0" destOrd="0" presId="urn:microsoft.com/office/officeart/2005/8/layout/chevron2"/>
    <dgm:cxn modelId="{8BAE4DC2-25F9-4819-B25B-40E4B5A110AD}" type="presParOf" srcId="{5C05B639-32A3-47E1-B195-5D1687B66B36}" destId="{A246A54F-F173-45F4-B9EE-58ED6FB6DAA8}" srcOrd="1" destOrd="0" presId="urn:microsoft.com/office/officeart/2005/8/layout/chevron2"/>
    <dgm:cxn modelId="{D4098C1A-156A-4F00-90EA-CF175BE95D45}" type="presParOf" srcId="{197BE2E6-F872-46FB-B721-0027C8333069}" destId="{E09F6983-6633-45EB-8444-FE0370D1237F}" srcOrd="3" destOrd="0" presId="urn:microsoft.com/office/officeart/2005/8/layout/chevron2"/>
    <dgm:cxn modelId="{A614A7AB-9A10-4F86-BCB9-407D02924906}" type="presParOf" srcId="{197BE2E6-F872-46FB-B721-0027C8333069}" destId="{5A60EF83-31EF-4665-8267-E0D02852A208}" srcOrd="4" destOrd="0" presId="urn:microsoft.com/office/officeart/2005/8/layout/chevron2"/>
    <dgm:cxn modelId="{212783AB-58A5-47F4-B0BC-167A071BD981}" type="presParOf" srcId="{5A60EF83-31EF-4665-8267-E0D02852A208}" destId="{555D2115-DA4B-4858-B8AB-7E3BE61A30A1}" srcOrd="0" destOrd="0" presId="urn:microsoft.com/office/officeart/2005/8/layout/chevron2"/>
    <dgm:cxn modelId="{509557F9-EBA0-4B5E-B775-98F738E66275}" type="presParOf" srcId="{5A60EF83-31EF-4665-8267-E0D02852A208}" destId="{48DAD7B3-8CD7-4B48-8987-F1028C05291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C8F6E-9FAB-4D38-9DC6-26E6FCCC13BA}" type="datetimeFigureOut">
              <a:rPr kumimoji="1" lang="ja-JP" altLang="en-US" smtClean="0"/>
              <a:t>2016/5/18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683A0-320B-4F41-8418-ECB6D34B5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48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dirty="0" smtClean="0">
              <a:solidFill>
                <a:srgbClr val="0070C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082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>
                <a:latin typeface="+mn-ea"/>
                <a:ea typeface="+mn-ea"/>
              </a:rPr>
              <a:t>0.1kg</a:t>
            </a:r>
            <a:r>
              <a:rPr kumimoji="1" lang="ja-JP" altLang="en-US" dirty="0" smtClean="0">
                <a:latin typeface="+mn-ea"/>
                <a:ea typeface="+mn-ea"/>
              </a:rPr>
              <a:t>の桁まで測れる体重計で体重を測定したところ，</a:t>
            </a:r>
            <a:r>
              <a:rPr lang="en-US" altLang="ja-JP" dirty="0" smtClean="0">
                <a:latin typeface="+mn-ea"/>
                <a:ea typeface="+mn-ea"/>
              </a:rPr>
              <a:t>76</a:t>
            </a:r>
            <a:r>
              <a:rPr kumimoji="1" lang="en-US" altLang="ja-JP" dirty="0" smtClean="0">
                <a:latin typeface="+mn-ea"/>
                <a:ea typeface="+mn-ea"/>
              </a:rPr>
              <a:t>.5kg</a:t>
            </a:r>
            <a:r>
              <a:rPr lang="ja-JP" altLang="en-US" dirty="0" smtClean="0">
                <a:latin typeface="+mn-ea"/>
                <a:ea typeface="+mn-ea"/>
              </a:rPr>
              <a:t>であった。</a:t>
            </a:r>
            <a:endParaRPr lang="en-US" altLang="ja-JP" dirty="0" smtClean="0"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+mn-ea"/>
                <a:ea typeface="+mn-ea"/>
              </a:rPr>
              <a:t>この場合，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latin typeface="+mn-ea"/>
                <a:ea typeface="+mn-ea"/>
              </a:rPr>
              <a:t>体重は，</a:t>
            </a:r>
            <a:r>
              <a:rPr lang="en-US" altLang="ja-JP" dirty="0" smtClean="0">
                <a:latin typeface="+mn-ea"/>
                <a:ea typeface="+mn-ea"/>
              </a:rPr>
              <a:t>76</a:t>
            </a:r>
            <a:r>
              <a:rPr kumimoji="1" lang="en-US" altLang="ja-JP" dirty="0" smtClean="0">
                <a:latin typeface="+mn-ea"/>
                <a:ea typeface="+mn-ea"/>
              </a:rPr>
              <a:t>.54kg</a:t>
            </a:r>
            <a:r>
              <a:rPr kumimoji="1" lang="ja-JP" altLang="en-US" dirty="0" smtClean="0">
                <a:latin typeface="+mn-ea"/>
                <a:ea typeface="+mn-ea"/>
              </a:rPr>
              <a:t>以下，</a:t>
            </a:r>
            <a:r>
              <a:rPr lang="en-US" altLang="ja-JP" dirty="0" smtClean="0">
                <a:latin typeface="+mn-ea"/>
                <a:ea typeface="+mn-ea"/>
              </a:rPr>
              <a:t>76</a:t>
            </a:r>
            <a:r>
              <a:rPr kumimoji="1" lang="en-US" altLang="ja-JP" dirty="0" smtClean="0">
                <a:latin typeface="+mn-ea"/>
                <a:ea typeface="+mn-ea"/>
              </a:rPr>
              <a:t>.45kg</a:t>
            </a:r>
            <a:r>
              <a:rPr kumimoji="1" lang="ja-JP" altLang="en-US" smtClean="0">
                <a:latin typeface="+mn-ea"/>
                <a:ea typeface="+mn-ea"/>
              </a:rPr>
              <a:t>以上で</a:t>
            </a:r>
            <a:r>
              <a:rPr kumimoji="1" lang="ja-JP" altLang="en-US" dirty="0" smtClean="0">
                <a:latin typeface="+mn-ea"/>
                <a:ea typeface="+mn-ea"/>
              </a:rPr>
              <a:t>あると言える。</a:t>
            </a:r>
            <a:endParaRPr kumimoji="1" lang="en-US" altLang="ja-JP" dirty="0" smtClean="0"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 smtClean="0"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latin typeface="+mn-ea"/>
                <a:ea typeface="+mn-ea"/>
              </a:rPr>
              <a:t>つまり，</a:t>
            </a:r>
            <a:endParaRPr kumimoji="1" lang="ja-JP" altLang="en-US" dirty="0" smtClean="0"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+mn-ea"/>
                <a:ea typeface="+mn-ea"/>
              </a:rPr>
              <a:t>体重計で測定した体重は，真の値ではなく，近似値であると言える。</a:t>
            </a:r>
            <a:endParaRPr kumimoji="1" lang="en-US" altLang="ja-JP" dirty="0" smtClean="0"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 smtClean="0"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>
                <a:latin typeface="+mn-ea"/>
                <a:ea typeface="+mn-ea"/>
              </a:rPr>
              <a:t>※</a:t>
            </a:r>
            <a:r>
              <a:rPr kumimoji="1" lang="ja-JP" altLang="en-US" dirty="0" smtClean="0">
                <a:latin typeface="+mn-ea"/>
                <a:ea typeface="+mn-ea"/>
              </a:rPr>
              <a:t>私たちが扱う測定値のほとんどが，近似値であると考えても差し支えない。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609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>
                <a:latin typeface="+mn-ea"/>
                <a:ea typeface="+mn-ea"/>
              </a:rPr>
              <a:t>76.5kg</a:t>
            </a:r>
            <a:r>
              <a:rPr lang="ja-JP" altLang="en-US" dirty="0" smtClean="0">
                <a:latin typeface="+mn-ea"/>
                <a:ea typeface="+mn-ea"/>
              </a:rPr>
              <a:t>の単位を</a:t>
            </a:r>
            <a:r>
              <a:rPr lang="en-US" altLang="ja-JP" dirty="0" smtClean="0">
                <a:latin typeface="+mn-ea"/>
                <a:ea typeface="+mn-ea"/>
              </a:rPr>
              <a:t>g</a:t>
            </a:r>
            <a:r>
              <a:rPr lang="ja-JP" altLang="en-US" dirty="0" smtClean="0">
                <a:latin typeface="+mn-ea"/>
                <a:ea typeface="+mn-ea"/>
              </a:rPr>
              <a:t>にすると，</a:t>
            </a:r>
            <a:r>
              <a:rPr lang="en-US" altLang="ja-JP" dirty="0" smtClean="0">
                <a:latin typeface="+mn-ea"/>
                <a:ea typeface="+mn-ea"/>
              </a:rPr>
              <a:t>76500g</a:t>
            </a:r>
            <a:r>
              <a:rPr lang="ja-JP" altLang="en-US" dirty="0" smtClean="0">
                <a:latin typeface="+mn-ea"/>
                <a:ea typeface="+mn-ea"/>
              </a:rPr>
              <a:t>になるが，意味のある数字について理解させる。</a:t>
            </a:r>
            <a:endParaRPr kumimoji="1" lang="ja-JP" altLang="en-US" dirty="0" smtClean="0"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 smtClean="0"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latin typeface="+mn-ea"/>
                <a:ea typeface="+mn-ea"/>
              </a:rPr>
              <a:t>意味のある数字は，</a:t>
            </a:r>
            <a:r>
              <a:rPr lang="en-US" altLang="ja-JP" dirty="0" smtClean="0">
                <a:latin typeface="+mn-ea"/>
                <a:ea typeface="+mn-ea"/>
              </a:rPr>
              <a:t>7</a:t>
            </a:r>
            <a:r>
              <a:rPr lang="ja-JP" altLang="en-US" dirty="0" smtClean="0">
                <a:latin typeface="+mn-ea"/>
                <a:ea typeface="+mn-ea"/>
              </a:rPr>
              <a:t>と</a:t>
            </a:r>
            <a:r>
              <a:rPr lang="en-US" altLang="ja-JP" dirty="0" smtClean="0">
                <a:latin typeface="+mn-ea"/>
                <a:ea typeface="+mn-ea"/>
              </a:rPr>
              <a:t>6</a:t>
            </a:r>
            <a:r>
              <a:rPr lang="ja-JP" altLang="en-US" dirty="0" smtClean="0">
                <a:latin typeface="+mn-ea"/>
                <a:ea typeface="+mn-ea"/>
              </a:rPr>
              <a:t>と</a:t>
            </a:r>
            <a:r>
              <a:rPr lang="en-US" altLang="ja-JP" dirty="0" smtClean="0">
                <a:latin typeface="+mn-ea"/>
                <a:ea typeface="+mn-ea"/>
              </a:rPr>
              <a:t>5</a:t>
            </a:r>
            <a:r>
              <a:rPr lang="ja-JP" altLang="en-US" dirty="0" smtClean="0">
                <a:latin typeface="+mn-ea"/>
                <a:ea typeface="+mn-ea"/>
              </a:rPr>
              <a:t>の</a:t>
            </a:r>
            <a:r>
              <a:rPr lang="en-US" altLang="ja-JP" dirty="0" smtClean="0">
                <a:latin typeface="+mn-ea"/>
                <a:ea typeface="+mn-ea"/>
              </a:rPr>
              <a:t>3</a:t>
            </a:r>
            <a:r>
              <a:rPr lang="ja-JP" altLang="en-US" dirty="0" err="1" smtClean="0">
                <a:latin typeface="+mn-ea"/>
                <a:ea typeface="+mn-ea"/>
              </a:rPr>
              <a:t>つだけで</a:t>
            </a:r>
            <a:r>
              <a:rPr lang="ja-JP" altLang="en-US" dirty="0" smtClean="0">
                <a:latin typeface="+mn-ea"/>
                <a:ea typeface="+mn-ea"/>
              </a:rPr>
              <a:t>ある。</a:t>
            </a:r>
            <a:endParaRPr lang="en-US" altLang="ja-JP" dirty="0" smtClean="0"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+mn-ea"/>
                <a:ea typeface="+mn-ea"/>
              </a:rPr>
              <a:t>最後の</a:t>
            </a:r>
            <a:r>
              <a:rPr kumimoji="1" lang="en-US" altLang="ja-JP" dirty="0" smtClean="0">
                <a:latin typeface="+mn-ea"/>
                <a:ea typeface="+mn-ea"/>
              </a:rPr>
              <a:t>2</a:t>
            </a:r>
            <a:r>
              <a:rPr kumimoji="1" lang="ja-JP" altLang="en-US" dirty="0" smtClean="0">
                <a:latin typeface="+mn-ea"/>
                <a:ea typeface="+mn-ea"/>
              </a:rPr>
              <a:t>桁の</a:t>
            </a:r>
            <a:r>
              <a:rPr kumimoji="1" lang="en-US" altLang="ja-JP" dirty="0" smtClean="0">
                <a:latin typeface="+mn-ea"/>
                <a:ea typeface="+mn-ea"/>
              </a:rPr>
              <a:t>00</a:t>
            </a:r>
            <a:r>
              <a:rPr lang="ja-JP" altLang="en-US" dirty="0" smtClean="0">
                <a:latin typeface="+mn-ea"/>
                <a:ea typeface="+mn-ea"/>
              </a:rPr>
              <a:t>は，値が</a:t>
            </a:r>
            <a:r>
              <a:rPr kumimoji="1" lang="en-US" altLang="ja-JP" dirty="0" smtClean="0">
                <a:latin typeface="+mn-ea"/>
                <a:ea typeface="+mn-ea"/>
              </a:rPr>
              <a:t>0</a:t>
            </a:r>
            <a:r>
              <a:rPr kumimoji="1" lang="ja-JP" altLang="en-US" dirty="0" smtClean="0">
                <a:latin typeface="+mn-ea"/>
                <a:ea typeface="+mn-ea"/>
              </a:rPr>
              <a:t>であるということではない。</a:t>
            </a:r>
            <a:endParaRPr kumimoji="1" lang="en-US" altLang="ja-JP" dirty="0" smtClean="0"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latin typeface="+mn-ea"/>
                <a:ea typeface="+mn-ea"/>
              </a:rPr>
              <a:t>この</a:t>
            </a:r>
            <a:r>
              <a:rPr lang="en-US" altLang="ja-JP" dirty="0" smtClean="0">
                <a:latin typeface="+mn-ea"/>
                <a:ea typeface="+mn-ea"/>
              </a:rPr>
              <a:t>3</a:t>
            </a:r>
            <a:r>
              <a:rPr lang="ja-JP" altLang="en-US" dirty="0" err="1" smtClean="0">
                <a:latin typeface="+mn-ea"/>
                <a:ea typeface="+mn-ea"/>
              </a:rPr>
              <a:t>つの</a:t>
            </a:r>
            <a:r>
              <a:rPr lang="ja-JP" altLang="en-US" dirty="0" smtClean="0">
                <a:latin typeface="+mn-ea"/>
                <a:ea typeface="+mn-ea"/>
              </a:rPr>
              <a:t>数字を有効数字という。</a:t>
            </a:r>
            <a:endParaRPr lang="en-US" altLang="ja-JP" dirty="0" smtClean="0"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 smtClean="0"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dirty="0" smtClean="0">
                <a:latin typeface="+mn-ea"/>
                <a:ea typeface="+mn-ea"/>
              </a:rPr>
              <a:t>76.5kg</a:t>
            </a:r>
            <a:r>
              <a:rPr lang="ja-JP" altLang="en-US" sz="1200" dirty="0" smtClean="0">
                <a:latin typeface="+mn-ea"/>
                <a:ea typeface="+mn-ea"/>
              </a:rPr>
              <a:t>の</a:t>
            </a:r>
            <a:r>
              <a:rPr kumimoji="1" lang="ja-JP" altLang="en-US" sz="1200" dirty="0" smtClean="0">
                <a:latin typeface="+mn-ea"/>
                <a:ea typeface="+mn-ea"/>
              </a:rPr>
              <a:t>有効数字は，</a:t>
            </a:r>
            <a:r>
              <a:rPr kumimoji="1" lang="en-US" altLang="ja-JP" sz="1200" dirty="0" smtClean="0">
                <a:latin typeface="+mn-ea"/>
                <a:ea typeface="+mn-ea"/>
              </a:rPr>
              <a:t>3</a:t>
            </a:r>
            <a:r>
              <a:rPr kumimoji="1" lang="ja-JP" altLang="en-US" sz="1200" dirty="0" smtClean="0">
                <a:latin typeface="+mn-ea"/>
                <a:ea typeface="+mn-ea"/>
              </a:rPr>
              <a:t>桁であるという</a:t>
            </a:r>
            <a:r>
              <a:rPr kumimoji="1" lang="ja-JP" altLang="en-US" dirty="0" smtClean="0">
                <a:latin typeface="+mn-ea"/>
                <a:ea typeface="+mn-ea"/>
              </a:rPr>
              <a:t>ことを説明する。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345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200" dirty="0" smtClean="0">
                <a:solidFill>
                  <a:srgbClr val="0070C0"/>
                </a:solidFill>
                <a:latin typeface="+mn-ea"/>
                <a:ea typeface="+mn-ea"/>
              </a:rPr>
              <a:t>有効数字のポイント</a:t>
            </a:r>
            <a:endParaRPr kumimoji="1" lang="en-US" altLang="ja-JP" sz="1200" dirty="0" smtClean="0">
              <a:solidFill>
                <a:srgbClr val="0070C0"/>
              </a:solidFill>
              <a:latin typeface="+mn-ea"/>
              <a:ea typeface="+mn-ea"/>
            </a:endParaRPr>
          </a:p>
          <a:p>
            <a:r>
              <a:rPr kumimoji="1" lang="ja-JP" altLang="en-US" sz="1200" dirty="0" smtClean="0">
                <a:solidFill>
                  <a:srgbClr val="0070C0"/>
                </a:solidFill>
                <a:latin typeface="+mn-ea"/>
                <a:ea typeface="+mn-ea"/>
              </a:rPr>
              <a:t>　①</a:t>
            </a:r>
            <a:r>
              <a:rPr lang="ja-JP" altLang="en-US" sz="1200" dirty="0" smtClean="0">
                <a:latin typeface="+mn-ea"/>
                <a:ea typeface="+mn-ea"/>
              </a:rPr>
              <a:t>先頭の</a:t>
            </a:r>
            <a:r>
              <a:rPr lang="en-US" altLang="ja-JP" sz="1200" dirty="0" smtClean="0">
                <a:latin typeface="+mn-ea"/>
                <a:ea typeface="+mn-ea"/>
              </a:rPr>
              <a:t>0</a:t>
            </a:r>
            <a:r>
              <a:rPr lang="ja-JP" altLang="en-US" sz="1200" dirty="0" smtClean="0">
                <a:latin typeface="+mn-ea"/>
                <a:ea typeface="+mn-ea"/>
              </a:rPr>
              <a:t>は有効数字に含まない</a:t>
            </a:r>
            <a:endParaRPr lang="en-US" altLang="ja-JP" sz="1200" dirty="0" smtClean="0">
              <a:latin typeface="+mn-ea"/>
              <a:ea typeface="+mn-ea"/>
            </a:endParaRPr>
          </a:p>
          <a:p>
            <a:pPr lvl="0"/>
            <a:r>
              <a:rPr lang="ja-JP" altLang="en-US" sz="1200" dirty="0" smtClean="0">
                <a:latin typeface="+mn-ea"/>
                <a:ea typeface="+mn-ea"/>
              </a:rPr>
              <a:t>　　（</a:t>
            </a:r>
            <a:r>
              <a:rPr lang="en-US" altLang="ja-JP" sz="1200" dirty="0" smtClean="0">
                <a:latin typeface="+mn-ea"/>
                <a:ea typeface="+mn-ea"/>
              </a:rPr>
              <a:t>0</a:t>
            </a:r>
            <a:r>
              <a:rPr lang="ja-JP" altLang="en-US" sz="1200" dirty="0" smtClean="0">
                <a:latin typeface="+mn-ea"/>
                <a:ea typeface="+mn-ea"/>
              </a:rPr>
              <a:t>以外の数字が始まるまでは有効数字に含まない）</a:t>
            </a:r>
            <a:endParaRPr kumimoji="1" lang="ja-JP" altLang="en-US" sz="1200" dirty="0" smtClean="0">
              <a:latin typeface="+mn-ea"/>
              <a:ea typeface="+mn-ea"/>
            </a:endParaRPr>
          </a:p>
          <a:p>
            <a:r>
              <a:rPr kumimoji="1" lang="ja-JP" altLang="en-US" sz="1200" dirty="0" smtClean="0">
                <a:latin typeface="+mn-ea"/>
                <a:ea typeface="+mn-ea"/>
              </a:rPr>
              <a:t>　②</a:t>
            </a:r>
            <a:r>
              <a:rPr lang="ja-JP" altLang="en-US" sz="1200" dirty="0" smtClean="0">
                <a:latin typeface="+mn-ea"/>
                <a:ea typeface="+mn-ea"/>
              </a:rPr>
              <a:t>末尾の</a:t>
            </a:r>
            <a:r>
              <a:rPr lang="en-US" altLang="ja-JP" sz="1200" dirty="0" smtClean="0">
                <a:latin typeface="+mn-ea"/>
                <a:ea typeface="+mn-ea"/>
              </a:rPr>
              <a:t>0</a:t>
            </a:r>
            <a:r>
              <a:rPr lang="ja-JP" altLang="en-US" sz="1200" dirty="0" smtClean="0">
                <a:latin typeface="+mn-ea"/>
                <a:ea typeface="+mn-ea"/>
              </a:rPr>
              <a:t>は有効数字に含む</a:t>
            </a:r>
            <a:endParaRPr kumimoji="1" lang="ja-JP" altLang="en-US" sz="1200" dirty="0" smtClean="0">
              <a:latin typeface="+mn-ea"/>
              <a:ea typeface="+mn-ea"/>
            </a:endParaRPr>
          </a:p>
          <a:p>
            <a:r>
              <a:rPr kumimoji="1" lang="ja-JP" altLang="en-US" sz="1200" dirty="0" smtClean="0">
                <a:latin typeface="+mn-ea"/>
                <a:ea typeface="+mn-ea"/>
              </a:rPr>
              <a:t>　③</a:t>
            </a:r>
            <a:r>
              <a:rPr lang="ja-JP" altLang="en-US" sz="1200" dirty="0" smtClean="0">
                <a:latin typeface="+mn-ea"/>
                <a:ea typeface="+mn-ea"/>
              </a:rPr>
              <a:t>計算結果は，計算に用いた数値（測定値）の中で，有効数字の</a:t>
            </a:r>
            <a:endParaRPr lang="en-US" altLang="ja-JP" sz="1200" dirty="0" smtClean="0">
              <a:latin typeface="+mn-ea"/>
              <a:ea typeface="+mn-ea"/>
            </a:endParaRPr>
          </a:p>
          <a:p>
            <a:r>
              <a:rPr lang="ja-JP" altLang="en-US" sz="1200" dirty="0" smtClean="0">
                <a:latin typeface="+mn-ea"/>
                <a:ea typeface="+mn-ea"/>
              </a:rPr>
              <a:t>　　　桁数の最も小さいものと同じ桁数にすることが適当</a:t>
            </a:r>
            <a:endParaRPr kumimoji="1" lang="ja-JP" altLang="en-US" sz="1200" dirty="0" smtClean="0">
              <a:latin typeface="+mn-ea"/>
              <a:ea typeface="+mn-ea"/>
            </a:endParaRPr>
          </a:p>
          <a:p>
            <a:endParaRPr kumimoji="1" lang="en-US" altLang="ja-JP" sz="1200" dirty="0" smtClean="0">
              <a:latin typeface="+mn-ea"/>
              <a:ea typeface="+mn-ea"/>
            </a:endParaRPr>
          </a:p>
          <a:p>
            <a:r>
              <a:rPr kumimoji="1" lang="ja-JP" altLang="en-US" sz="1200" dirty="0" smtClean="0">
                <a:latin typeface="+mn-ea"/>
                <a:ea typeface="+mn-ea"/>
              </a:rPr>
              <a:t>であることを説明する。</a:t>
            </a:r>
            <a:endParaRPr kumimoji="1" lang="ja-JP" altLang="en-US" sz="1200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498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  <a:latin typeface="+mn-ea"/>
                <a:ea typeface="+mn-ea"/>
              </a:rPr>
              <a:t>有効数字のポイントを確認させる。</a:t>
            </a:r>
            <a:endParaRPr kumimoji="1" lang="en-US" altLang="ja-JP" dirty="0" smtClean="0">
              <a:solidFill>
                <a:srgbClr val="0070C0"/>
              </a:solidFill>
              <a:latin typeface="+mn-ea"/>
              <a:ea typeface="+mn-ea"/>
            </a:endParaRPr>
          </a:p>
          <a:p>
            <a:r>
              <a:rPr kumimoji="1" lang="ja-JP" altLang="en-US" dirty="0" smtClean="0">
                <a:solidFill>
                  <a:srgbClr val="0070C0"/>
                </a:solidFill>
                <a:latin typeface="+mn-ea"/>
                <a:ea typeface="+mn-ea"/>
              </a:rPr>
              <a:t>　①</a:t>
            </a:r>
            <a:r>
              <a:rPr lang="ja-JP" altLang="en-US" sz="1200" dirty="0" smtClean="0">
                <a:solidFill>
                  <a:srgbClr val="FF0000"/>
                </a:solidFill>
                <a:latin typeface="+mn-ea"/>
                <a:ea typeface="+mn-ea"/>
              </a:rPr>
              <a:t>先頭の</a:t>
            </a:r>
            <a:r>
              <a:rPr lang="en-US" altLang="ja-JP" sz="1200" dirty="0" smtClean="0">
                <a:solidFill>
                  <a:srgbClr val="FF0000"/>
                </a:solidFill>
                <a:latin typeface="+mn-ea"/>
                <a:ea typeface="+mn-ea"/>
              </a:rPr>
              <a:t>0</a:t>
            </a:r>
            <a:r>
              <a:rPr lang="ja-JP" altLang="en-US" sz="1200" dirty="0" smtClean="0">
                <a:solidFill>
                  <a:srgbClr val="FF0000"/>
                </a:solidFill>
                <a:latin typeface="+mn-ea"/>
                <a:ea typeface="+mn-ea"/>
              </a:rPr>
              <a:t>は含まない</a:t>
            </a:r>
            <a:endParaRPr lang="en-US" altLang="ja-JP" sz="1200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　②</a:t>
            </a:r>
            <a:r>
              <a:rPr lang="ja-JP" altLang="en-US" sz="1200" dirty="0" smtClean="0">
                <a:solidFill>
                  <a:srgbClr val="FF0000"/>
                </a:solidFill>
                <a:latin typeface="+mn-ea"/>
                <a:ea typeface="+mn-ea"/>
              </a:rPr>
              <a:t>末尾の</a:t>
            </a:r>
            <a:r>
              <a:rPr lang="en-US" altLang="ja-JP" sz="1200" dirty="0" smtClean="0">
                <a:solidFill>
                  <a:srgbClr val="FF0000"/>
                </a:solidFill>
                <a:latin typeface="+mn-ea"/>
                <a:ea typeface="+mn-ea"/>
              </a:rPr>
              <a:t>0</a:t>
            </a:r>
            <a:r>
              <a:rPr lang="ja-JP" altLang="en-US" sz="1200" dirty="0" smtClean="0">
                <a:solidFill>
                  <a:srgbClr val="FF0000"/>
                </a:solidFill>
                <a:latin typeface="+mn-ea"/>
                <a:ea typeface="+mn-ea"/>
              </a:rPr>
              <a:t>は含む</a:t>
            </a:r>
            <a:endParaRPr kumimoji="1" lang="ja-JP" altLang="en-US" sz="1200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　③</a:t>
            </a:r>
            <a:r>
              <a:rPr lang="ja-JP" altLang="en-US" sz="1200" dirty="0" smtClean="0">
                <a:solidFill>
                  <a:srgbClr val="FF0000"/>
                </a:solidFill>
                <a:latin typeface="+mn-ea"/>
                <a:ea typeface="+mn-ea"/>
              </a:rPr>
              <a:t>計算結果は，最も小さいものと同じ桁数にする</a:t>
            </a:r>
            <a:endParaRPr kumimoji="1" lang="ja-JP" altLang="en-US" sz="1200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この三つがポイントであることを再確認させ，確実に理解させる。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318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有効数字４桁</a:t>
            </a:r>
          </a:p>
          <a:p>
            <a:pPr lvl="0" algn="l"/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11.90</a:t>
            </a:r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l"/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9.8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l"/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0.2974</a:t>
            </a:r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l"/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0.016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l"/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6.022×10</a:t>
            </a:r>
            <a:r>
              <a:rPr kumimoji="1" lang="en-US" altLang="ja-JP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</a:t>
            </a:r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有効数字３桁</a:t>
            </a:r>
          </a:p>
          <a:p>
            <a:pPr lvl="0"/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11.9</a:t>
            </a:r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9.81</a:t>
            </a:r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0.297</a:t>
            </a:r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0.0161</a:t>
            </a:r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6.02×10</a:t>
            </a:r>
            <a:r>
              <a:rPr kumimoji="1" lang="en-US" altLang="ja-JP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</a:t>
            </a:r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確実に定着したかどうか、発問し、確認する。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385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  <a:latin typeface="+mn-ea"/>
                <a:ea typeface="+mn-ea"/>
              </a:rPr>
              <a:t>有効数字の丸め方をイメージさせる。</a:t>
            </a:r>
            <a:endParaRPr kumimoji="1" lang="en-US" altLang="ja-JP" dirty="0" smtClean="0">
              <a:solidFill>
                <a:srgbClr val="0070C0"/>
              </a:solidFill>
              <a:latin typeface="+mn-ea"/>
              <a:ea typeface="+mn-ea"/>
            </a:endParaRPr>
          </a:p>
          <a:p>
            <a:endParaRPr kumimoji="1" lang="en-US" altLang="ja-JP" sz="1200" dirty="0" smtClean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+mn-ea"/>
                <a:ea typeface="+mn-ea"/>
              </a:rPr>
              <a:t>気体定数（</a:t>
            </a:r>
            <a:r>
              <a:rPr kumimoji="1" lang="en-US" altLang="ja-JP" dirty="0" smtClean="0">
                <a:latin typeface="+mn-ea"/>
                <a:ea typeface="+mn-ea"/>
              </a:rPr>
              <a:t>R=</a:t>
            </a:r>
            <a:r>
              <a:rPr kumimoji="1" lang="ja-JP" altLang="en-US" dirty="0" smtClean="0">
                <a:latin typeface="+mn-ea"/>
                <a:ea typeface="+mn-ea"/>
              </a:rPr>
              <a:t>８．３１４４６２１）を指定された有効数字に丸める場合</a:t>
            </a:r>
          </a:p>
          <a:p>
            <a:pPr lvl="0"/>
            <a:r>
              <a:rPr kumimoji="1" lang="ja-JP" altLang="en-US" sz="1200" dirty="0" smtClean="0">
                <a:latin typeface="+mn-ea"/>
                <a:ea typeface="+mn-ea"/>
              </a:rPr>
              <a:t>　有効数字</a:t>
            </a:r>
            <a:r>
              <a:rPr kumimoji="1" lang="en-US" altLang="ja-JP" sz="1200" dirty="0" smtClean="0">
                <a:latin typeface="+mn-ea"/>
                <a:ea typeface="+mn-ea"/>
              </a:rPr>
              <a:t>5</a:t>
            </a:r>
            <a:r>
              <a:rPr kumimoji="1" lang="ja-JP" altLang="en-US" sz="1200" dirty="0" smtClean="0">
                <a:latin typeface="+mn-ea"/>
                <a:ea typeface="+mn-ea"/>
              </a:rPr>
              <a:t>桁　</a:t>
            </a:r>
            <a:r>
              <a:rPr lang="en-US" altLang="ja-JP" sz="1200" dirty="0" smtClean="0">
                <a:latin typeface="+mn-ea"/>
                <a:ea typeface="+mn-ea"/>
                <a:cs typeface="メイリオ" panose="020B0604030504040204" pitchFamily="50" charset="-128"/>
              </a:rPr>
              <a:t>8.31446</a:t>
            </a:r>
            <a:r>
              <a:rPr lang="ja-JP" altLang="en-US" sz="1200" dirty="0" smtClean="0">
                <a:latin typeface="+mn-ea"/>
                <a:ea typeface="+mn-ea"/>
                <a:cs typeface="メイリオ" panose="020B0604030504040204" pitchFamily="50" charset="-128"/>
              </a:rPr>
              <a:t>　６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メイリオ" panose="020B0604030504040204" pitchFamily="50" charset="-128"/>
              </a:rPr>
              <a:t>桁目の６を四捨五入して切り上げて，</a:t>
            </a: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メイリオ" panose="020B0604030504040204" pitchFamily="50" charset="-128"/>
              </a:rPr>
              <a:t>8.3145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メイリオ" panose="020B0604030504040204" pitchFamily="50" charset="-128"/>
              </a:rPr>
              <a:t>となる</a:t>
            </a:r>
          </a:p>
          <a:p>
            <a:pPr lvl="0"/>
            <a:r>
              <a:rPr kumimoji="1" lang="ja-JP" altLang="en-US" sz="1200" dirty="0" smtClean="0">
                <a:latin typeface="+mn-ea"/>
                <a:ea typeface="+mn-ea"/>
              </a:rPr>
              <a:t>　有効数字</a:t>
            </a:r>
            <a:r>
              <a:rPr kumimoji="1" lang="en-US" altLang="ja-JP" sz="1200" dirty="0" smtClean="0">
                <a:latin typeface="+mn-ea"/>
                <a:ea typeface="+mn-ea"/>
              </a:rPr>
              <a:t>4</a:t>
            </a:r>
            <a:r>
              <a:rPr kumimoji="1" lang="ja-JP" altLang="en-US" sz="1200" dirty="0" smtClean="0">
                <a:latin typeface="+mn-ea"/>
                <a:ea typeface="+mn-ea"/>
              </a:rPr>
              <a:t>桁　</a:t>
            </a:r>
            <a:r>
              <a:rPr kumimoji="1" lang="en-US" altLang="ja-JP" sz="1200" dirty="0" smtClean="0">
                <a:latin typeface="+mn-ea"/>
                <a:ea typeface="+mn-ea"/>
              </a:rPr>
              <a:t>8.3144</a:t>
            </a:r>
            <a:r>
              <a:rPr kumimoji="1" lang="ja-JP" altLang="en-US" sz="1200" dirty="0" smtClean="0">
                <a:latin typeface="+mn-ea"/>
                <a:ea typeface="+mn-ea"/>
              </a:rPr>
              <a:t>　　５桁目の４を四捨五入して切り捨てて，</a:t>
            </a:r>
            <a:r>
              <a:rPr kumimoji="1" lang="en-US" altLang="ja-JP" sz="1200" dirty="0" smtClean="0">
                <a:latin typeface="+mn-ea"/>
                <a:ea typeface="+mn-ea"/>
              </a:rPr>
              <a:t>8.314</a:t>
            </a:r>
            <a:r>
              <a:rPr kumimoji="1" lang="ja-JP" altLang="en-US" sz="1200" dirty="0" smtClean="0">
                <a:latin typeface="+mn-ea"/>
                <a:ea typeface="+mn-ea"/>
              </a:rPr>
              <a:t>となる</a:t>
            </a:r>
            <a:endParaRPr kumimoji="1" lang="en-US" altLang="ja-JP" sz="1200" dirty="0" smtClean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 smtClean="0">
                <a:latin typeface="+mn-ea"/>
                <a:ea typeface="+mn-ea"/>
              </a:rPr>
              <a:t>　有効数字</a:t>
            </a:r>
            <a:r>
              <a:rPr kumimoji="1" lang="en-US" altLang="ja-JP" sz="1200" dirty="0" smtClean="0">
                <a:latin typeface="+mn-ea"/>
                <a:ea typeface="+mn-ea"/>
              </a:rPr>
              <a:t>3</a:t>
            </a:r>
            <a:r>
              <a:rPr kumimoji="1" lang="ja-JP" altLang="en-US" sz="1200" dirty="0" smtClean="0">
                <a:latin typeface="+mn-ea"/>
                <a:ea typeface="+mn-ea"/>
              </a:rPr>
              <a:t>桁　</a:t>
            </a:r>
            <a:r>
              <a:rPr kumimoji="1" lang="en-US" altLang="ja-JP" sz="1200" dirty="0" smtClean="0">
                <a:latin typeface="+mn-ea"/>
                <a:ea typeface="+mn-ea"/>
              </a:rPr>
              <a:t>8.314</a:t>
            </a:r>
            <a:r>
              <a:rPr kumimoji="1" lang="ja-JP" altLang="en-US" sz="1200" dirty="0" smtClean="0">
                <a:latin typeface="+mn-ea"/>
                <a:ea typeface="+mn-ea"/>
              </a:rPr>
              <a:t>　　　４桁目の４を四捨五入して切り捨てて，</a:t>
            </a:r>
            <a:r>
              <a:rPr kumimoji="1" lang="en-US" altLang="ja-JP" sz="1200" dirty="0" smtClean="0">
                <a:latin typeface="+mn-ea"/>
                <a:ea typeface="+mn-ea"/>
              </a:rPr>
              <a:t>8.31</a:t>
            </a:r>
            <a:r>
              <a:rPr kumimoji="1" lang="ja-JP" altLang="en-US" sz="1200" dirty="0" smtClean="0">
                <a:latin typeface="+mn-ea"/>
                <a:ea typeface="+mn-ea"/>
              </a:rPr>
              <a:t>となる</a:t>
            </a:r>
            <a:endParaRPr kumimoji="1" lang="en-US" altLang="ja-JP" sz="1200" dirty="0" smtClean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>
              <a:latin typeface="+mn-ea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+mn-ea"/>
                <a:ea typeface="+mn-ea"/>
              </a:rPr>
              <a:t>ことを発問しながら確認する。</a:t>
            </a:r>
            <a:endParaRPr kumimoji="1" lang="en-US" altLang="ja-JP" dirty="0" smtClean="0">
              <a:latin typeface="+mn-ea"/>
              <a:ea typeface="+mn-ea"/>
            </a:endParaRPr>
          </a:p>
          <a:p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報告書等で必要である内容であるため，確実に理解させる。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405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latin typeface="+mn-ea"/>
                <a:ea typeface="+mn-ea"/>
              </a:rPr>
              <a:t>例題３</a:t>
            </a:r>
            <a:r>
              <a:rPr kumimoji="1" lang="ja-JP" altLang="en-US" sz="1200" dirty="0" smtClean="0">
                <a:latin typeface="+mn-ea"/>
                <a:ea typeface="+mn-ea"/>
              </a:rPr>
              <a:t>　次の測定値の有効数字は何桁か求めなさい。</a:t>
            </a:r>
            <a:endParaRPr kumimoji="1" lang="en-US" altLang="ja-JP" sz="1200" dirty="0" smtClean="0">
              <a:latin typeface="+mn-ea"/>
              <a:ea typeface="+mn-ea"/>
            </a:endParaRPr>
          </a:p>
          <a:p>
            <a:r>
              <a:rPr lang="en-US" altLang="ja-JP" sz="1200" dirty="0" smtClean="0">
                <a:latin typeface="+mn-ea"/>
                <a:ea typeface="+mn-ea"/>
              </a:rPr>
              <a:t>8.31[Pa</a:t>
            </a:r>
            <a:r>
              <a:rPr lang="ja-JP" altLang="en-US" sz="1200" dirty="0" smtClean="0">
                <a:latin typeface="+mn-ea"/>
                <a:ea typeface="+mn-ea"/>
              </a:rPr>
              <a:t>･</a:t>
            </a:r>
            <a:r>
              <a:rPr lang="en-US" altLang="ja-JP" sz="1200" dirty="0" smtClean="0">
                <a:latin typeface="+mn-ea"/>
                <a:ea typeface="+mn-ea"/>
              </a:rPr>
              <a:t>m</a:t>
            </a:r>
            <a:r>
              <a:rPr lang="en-US" altLang="ja-JP" sz="1200" baseline="30000" dirty="0" smtClean="0">
                <a:latin typeface="+mn-ea"/>
                <a:ea typeface="+mn-ea"/>
              </a:rPr>
              <a:t>3</a:t>
            </a:r>
            <a:r>
              <a:rPr lang="en-US" altLang="ja-JP" sz="1200" dirty="0" smtClean="0">
                <a:latin typeface="+mn-ea"/>
                <a:ea typeface="+mn-ea"/>
              </a:rPr>
              <a:t>/(</a:t>
            </a:r>
            <a:r>
              <a:rPr lang="en-US" altLang="ja-JP" sz="1200" dirty="0" err="1" smtClean="0">
                <a:latin typeface="+mn-ea"/>
                <a:ea typeface="+mn-ea"/>
              </a:rPr>
              <a:t>mol</a:t>
            </a:r>
            <a:r>
              <a:rPr lang="ja-JP" altLang="en-US" sz="1200" dirty="0" smtClean="0">
                <a:latin typeface="+mn-ea"/>
                <a:ea typeface="+mn-ea"/>
              </a:rPr>
              <a:t>･</a:t>
            </a:r>
            <a:r>
              <a:rPr lang="en-US" altLang="ja-JP" sz="1200" dirty="0" smtClean="0">
                <a:latin typeface="+mn-ea"/>
                <a:ea typeface="+mn-ea"/>
              </a:rPr>
              <a:t>K)]</a:t>
            </a:r>
          </a:p>
          <a:p>
            <a:r>
              <a:rPr lang="en-US" altLang="ja-JP" sz="1200" dirty="0" smtClean="0">
                <a:latin typeface="+mn-ea"/>
                <a:ea typeface="+mn-ea"/>
              </a:rPr>
              <a:t>273.15[K]</a:t>
            </a:r>
          </a:p>
          <a:p>
            <a:r>
              <a:rPr lang="en-US" altLang="ja-JP" sz="1200" dirty="0" smtClean="0">
                <a:latin typeface="+mn-ea"/>
                <a:ea typeface="+mn-ea"/>
              </a:rPr>
              <a:t>22.4[L]</a:t>
            </a:r>
          </a:p>
          <a:p>
            <a:r>
              <a:rPr lang="en-US" altLang="ja-JP" sz="1200" dirty="0" smtClean="0">
                <a:latin typeface="+mn-ea"/>
                <a:ea typeface="+mn-ea"/>
              </a:rPr>
              <a:t>101.3[</a:t>
            </a:r>
            <a:r>
              <a:rPr lang="en-US" altLang="ja-JP" sz="1200" dirty="0" err="1" smtClean="0">
                <a:latin typeface="+mn-ea"/>
                <a:ea typeface="+mn-ea"/>
              </a:rPr>
              <a:t>kPa</a:t>
            </a:r>
            <a:r>
              <a:rPr lang="en-US" altLang="ja-JP" sz="1200" dirty="0" smtClean="0">
                <a:latin typeface="+mn-ea"/>
                <a:ea typeface="+mn-ea"/>
              </a:rPr>
              <a:t>]</a:t>
            </a:r>
          </a:p>
          <a:p>
            <a:r>
              <a:rPr lang="en-US" altLang="ja-JP" sz="1200" dirty="0" smtClean="0">
                <a:latin typeface="+mn-ea"/>
                <a:ea typeface="+mn-ea"/>
              </a:rPr>
              <a:t>0.0821[</a:t>
            </a:r>
            <a:r>
              <a:rPr lang="en-US" altLang="ja-JP" sz="1200" dirty="0" err="1" smtClean="0">
                <a:latin typeface="+mn-ea"/>
                <a:ea typeface="+mn-ea"/>
              </a:rPr>
              <a:t>atm</a:t>
            </a:r>
            <a:r>
              <a:rPr lang="ja-JP" altLang="en-US" sz="1200" dirty="0" smtClean="0">
                <a:latin typeface="+mn-ea"/>
                <a:ea typeface="+mn-ea"/>
              </a:rPr>
              <a:t>･</a:t>
            </a:r>
            <a:r>
              <a:rPr lang="en-US" altLang="ja-JP" sz="1200" dirty="0" smtClean="0">
                <a:latin typeface="+mn-ea"/>
                <a:ea typeface="+mn-ea"/>
              </a:rPr>
              <a:t>L/(</a:t>
            </a:r>
            <a:r>
              <a:rPr lang="en-US" altLang="ja-JP" sz="1200" dirty="0" err="1" smtClean="0">
                <a:latin typeface="+mn-ea"/>
                <a:ea typeface="+mn-ea"/>
              </a:rPr>
              <a:t>mol</a:t>
            </a:r>
            <a:r>
              <a:rPr lang="ja-JP" altLang="en-US" sz="1200" dirty="0" smtClean="0">
                <a:latin typeface="+mn-ea"/>
                <a:ea typeface="+mn-ea"/>
              </a:rPr>
              <a:t>･</a:t>
            </a:r>
            <a:r>
              <a:rPr lang="en-US" altLang="ja-JP" sz="1200" dirty="0" smtClean="0">
                <a:latin typeface="+mn-ea"/>
                <a:ea typeface="+mn-ea"/>
              </a:rPr>
              <a:t>K)]</a:t>
            </a:r>
          </a:p>
          <a:p>
            <a:r>
              <a:rPr lang="en-US" altLang="ja-JP" sz="1200" dirty="0" smtClean="0">
                <a:latin typeface="+mn-ea"/>
                <a:ea typeface="+mn-ea"/>
              </a:rPr>
              <a:t>6.02×10</a:t>
            </a:r>
            <a:r>
              <a:rPr lang="en-US" altLang="ja-JP" sz="1200" baseline="30000" dirty="0" smtClean="0">
                <a:latin typeface="+mn-ea"/>
                <a:ea typeface="+mn-ea"/>
              </a:rPr>
              <a:t>23</a:t>
            </a:r>
            <a:r>
              <a:rPr lang="ja-JP" altLang="en-US" sz="1200" dirty="0" smtClean="0">
                <a:latin typeface="+mn-ea"/>
                <a:ea typeface="+mn-ea"/>
              </a:rPr>
              <a:t>個</a:t>
            </a:r>
            <a:endParaRPr lang="en-US" altLang="ja-JP" sz="1200" dirty="0" smtClean="0">
              <a:latin typeface="+mn-ea"/>
              <a:ea typeface="+mn-ea"/>
            </a:endParaRPr>
          </a:p>
          <a:p>
            <a:r>
              <a:rPr lang="en-US" altLang="ja-JP" sz="1200" dirty="0" smtClean="0">
                <a:latin typeface="+mn-ea"/>
                <a:ea typeface="+mn-ea"/>
              </a:rPr>
              <a:t>8.9112[g]</a:t>
            </a:r>
            <a:endParaRPr lang="ja-JP" altLang="en-US" sz="1200" dirty="0" smtClean="0">
              <a:latin typeface="+mn-ea"/>
              <a:ea typeface="+mn-ea"/>
            </a:endParaRPr>
          </a:p>
          <a:p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答え</a:t>
            </a:r>
            <a:endParaRPr kumimoji="1" lang="en-US" altLang="ja-JP" dirty="0" smtClean="0">
              <a:latin typeface="+mn-ea"/>
              <a:ea typeface="+mn-ea"/>
            </a:endParaRPr>
          </a:p>
          <a:p>
            <a:r>
              <a:rPr lang="ja-JP" altLang="en-US" sz="1200" dirty="0" smtClean="0">
                <a:latin typeface="+mn-ea"/>
                <a:ea typeface="+mn-ea"/>
              </a:rPr>
              <a:t>３桁</a:t>
            </a:r>
            <a:endParaRPr lang="en-US" altLang="ja-JP" sz="1200" dirty="0" smtClean="0">
              <a:latin typeface="+mn-ea"/>
              <a:ea typeface="+mn-ea"/>
            </a:endParaRPr>
          </a:p>
          <a:p>
            <a:r>
              <a:rPr kumimoji="1" lang="ja-JP" altLang="en-US" sz="1200" dirty="0" smtClean="0">
                <a:latin typeface="+mn-ea"/>
                <a:ea typeface="+mn-ea"/>
              </a:rPr>
              <a:t>５桁</a:t>
            </a:r>
            <a:endParaRPr kumimoji="1" lang="en-US" altLang="ja-JP" sz="1200" dirty="0" smtClean="0">
              <a:latin typeface="+mn-ea"/>
              <a:ea typeface="+mn-ea"/>
            </a:endParaRPr>
          </a:p>
          <a:p>
            <a:r>
              <a:rPr kumimoji="1" lang="ja-JP" altLang="en-US" sz="1200" dirty="0" smtClean="0">
                <a:latin typeface="+mn-ea"/>
                <a:ea typeface="+mn-ea"/>
              </a:rPr>
              <a:t>３桁</a:t>
            </a:r>
            <a:endParaRPr kumimoji="1" lang="en-US" altLang="ja-JP" sz="1200" dirty="0" smtClean="0">
              <a:latin typeface="+mn-ea"/>
              <a:ea typeface="+mn-ea"/>
            </a:endParaRPr>
          </a:p>
          <a:p>
            <a:r>
              <a:rPr lang="ja-JP" altLang="en-US" sz="1200" dirty="0" smtClean="0">
                <a:latin typeface="+mn-ea"/>
                <a:ea typeface="+mn-ea"/>
              </a:rPr>
              <a:t>４桁</a:t>
            </a:r>
            <a:endParaRPr lang="en-US" altLang="ja-JP" sz="1200" dirty="0" smtClean="0">
              <a:latin typeface="+mn-ea"/>
              <a:ea typeface="+mn-ea"/>
            </a:endParaRPr>
          </a:p>
          <a:p>
            <a:r>
              <a:rPr kumimoji="1" lang="ja-JP" altLang="en-US" sz="1200" dirty="0" smtClean="0">
                <a:latin typeface="+mn-ea"/>
                <a:ea typeface="+mn-ea"/>
              </a:rPr>
              <a:t>３桁</a:t>
            </a:r>
            <a:endParaRPr kumimoji="1" lang="en-US" altLang="ja-JP" sz="1200" dirty="0" smtClean="0">
              <a:latin typeface="+mn-ea"/>
              <a:ea typeface="+mn-ea"/>
            </a:endParaRPr>
          </a:p>
          <a:p>
            <a:r>
              <a:rPr lang="ja-JP" altLang="en-US" sz="1200" dirty="0" smtClean="0">
                <a:latin typeface="+mn-ea"/>
                <a:ea typeface="+mn-ea"/>
              </a:rPr>
              <a:t>３桁</a:t>
            </a:r>
            <a:endParaRPr lang="en-US" altLang="ja-JP" sz="1200" dirty="0" smtClean="0">
              <a:latin typeface="+mn-ea"/>
              <a:ea typeface="+mn-ea"/>
            </a:endParaRPr>
          </a:p>
          <a:p>
            <a:r>
              <a:rPr kumimoji="1" lang="ja-JP" altLang="en-US" sz="1200" dirty="0" smtClean="0">
                <a:latin typeface="+mn-ea"/>
                <a:ea typeface="+mn-ea"/>
              </a:rPr>
              <a:t>５桁</a:t>
            </a:r>
            <a:endParaRPr kumimoji="1" lang="en-US" altLang="ja-JP" sz="1200" dirty="0" smtClean="0">
              <a:latin typeface="+mn-ea"/>
              <a:ea typeface="+mn-ea"/>
            </a:endParaRPr>
          </a:p>
          <a:p>
            <a:endParaRPr kumimoji="1" lang="en-US" altLang="ja-JP" dirty="0" smtClean="0">
              <a:latin typeface="+mn-ea"/>
              <a:ea typeface="+mn-ea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発問し，生徒の理解度を確認する。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759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dirty="0" smtClean="0">
                    <a:latin typeface="+mn-ea"/>
                    <a:ea typeface="+mn-ea"/>
                  </a:rPr>
                  <a:t>例題４</a:t>
                </a:r>
                <a:endParaRPr lang="en-US" altLang="ja-JP" sz="120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dirty="0" smtClean="0">
                    <a:latin typeface="+mn-ea"/>
                    <a:ea typeface="+mn-ea"/>
                  </a:rPr>
                  <a:t>　電車が一定の速度で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19.8km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を走るのに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5.10min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を要したときの速度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[km/h]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を求めなさい。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1200" i="1" smtClean="0">
                          <a:latin typeface="Cambria Math" panose="02040503050406030204" pitchFamily="18" charset="0"/>
                          <a:ea typeface="+mn-ea"/>
                        </a:rPr>
                        <m:t>速度</m:t>
                      </m:r>
                      <m:r>
                        <a:rPr kumimoji="1" lang="en-US" altLang="ja-JP" sz="1200" i="1" smtClean="0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1200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19.8</m:t>
                          </m:r>
                        </m:num>
                        <m:den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5.1</m:t>
                          </m:r>
                          <m:r>
                            <a:rPr lang="en-US" altLang="ja-JP" sz="1200" b="0" i="1" smtClean="0">
                              <a:latin typeface="Cambria Math" panose="02040503050406030204" pitchFamily="18" charset="0"/>
                              <a:ea typeface="+mn-ea"/>
                            </a:rPr>
                            <m:t>0</m:t>
                          </m:r>
                        </m:den>
                      </m:f>
                      <m:r>
                        <a:rPr kumimoji="1"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[</m:t>
                      </m:r>
                      <m:r>
                        <a:rPr kumimoji="1"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𝑘𝑚</m:t>
                      </m:r>
                      <m:r>
                        <a:rPr kumimoji="1"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min</m:t>
                      </m:r>
                      <m:r>
                        <a:rPr kumimoji="1"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]</m:t>
                      </m:r>
                      <m:r>
                        <a:rPr kumimoji="1" lang="en-US" altLang="ja-JP" sz="1200" i="1" smtClean="0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3.88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×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60</m:t>
                      </m:r>
                      <m:r>
                        <a:rPr kumimoji="1" lang="en-US" altLang="ja-JP" sz="1200" i="1" smtClean="0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r>
                        <a:rPr kumimoji="1"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232.9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[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𝑘𝑚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/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h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]</m:t>
                      </m:r>
                    </m:oMath>
                  </m:oMathPara>
                </a14:m>
                <a:endParaRPr lang="ja-JP" altLang="en-US" sz="1200" dirty="0">
                  <a:latin typeface="+mn-ea"/>
                  <a:ea typeface="+mn-ea"/>
                </a:endParaRPr>
              </a:p>
              <a:p>
                <a:pPr algn="l"/>
                <a:r>
                  <a:rPr kumimoji="1" lang="en-US" altLang="ja-JP" dirty="0" smtClean="0">
                    <a:latin typeface="+mn-ea"/>
                    <a:ea typeface="+mn-ea"/>
                  </a:rPr>
                  <a:t>1</a:t>
                </a:r>
                <a:r>
                  <a:rPr kumimoji="1" lang="ja-JP" altLang="en-US" dirty="0" smtClean="0">
                    <a:latin typeface="+mn-ea"/>
                    <a:ea typeface="+mn-ea"/>
                  </a:rPr>
                  <a:t>時間は</a:t>
                </a:r>
                <a:r>
                  <a:rPr kumimoji="1" lang="en-US" altLang="ja-JP" dirty="0" smtClean="0">
                    <a:latin typeface="+mn-ea"/>
                    <a:ea typeface="+mn-ea"/>
                  </a:rPr>
                  <a:t>60</a:t>
                </a:r>
                <a:r>
                  <a:rPr kumimoji="1" lang="ja-JP" altLang="en-US" dirty="0" smtClean="0">
                    <a:latin typeface="+mn-ea"/>
                    <a:ea typeface="+mn-ea"/>
                  </a:rPr>
                  <a:t>分であることから，</a:t>
                </a:r>
                <a:r>
                  <a:rPr kumimoji="1" lang="en-US" altLang="ja-JP" dirty="0" smtClean="0">
                    <a:latin typeface="+mn-ea"/>
                    <a:ea typeface="+mn-ea"/>
                  </a:rPr>
                  <a:t>60</a:t>
                </a:r>
                <a:r>
                  <a:rPr kumimoji="1" lang="ja-JP" altLang="en-US" dirty="0" smtClean="0">
                    <a:latin typeface="+mn-ea"/>
                    <a:ea typeface="+mn-ea"/>
                  </a:rPr>
                  <a:t>をかけることを確認する。</a:t>
                </a:r>
                <a:endParaRPr kumimoji="1" lang="ja-JP" altLang="en-US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dirty="0" smtClean="0">
                    <a:latin typeface="+mn-ea"/>
                  </a:rPr>
                  <a:t>例題３　電車が一定の速度で</a:t>
                </a:r>
                <a:r>
                  <a:rPr lang="en-US" altLang="ja-JP" sz="1200" dirty="0" smtClean="0"/>
                  <a:t>19.8km</a:t>
                </a:r>
                <a:r>
                  <a:rPr lang="ja-JP" altLang="en-US" sz="1200" dirty="0" smtClean="0">
                    <a:latin typeface="+mn-ea"/>
                  </a:rPr>
                  <a:t>を走るのに</a:t>
                </a:r>
                <a:r>
                  <a:rPr lang="en-US" altLang="ja-JP" sz="1200" dirty="0" smtClean="0"/>
                  <a:t>5.10min</a:t>
                </a:r>
                <a:r>
                  <a:rPr lang="ja-JP" altLang="en-US" sz="1200" dirty="0" smtClean="0">
                    <a:latin typeface="+mn-ea"/>
                  </a:rPr>
                  <a:t>を要したときの速度</a:t>
                </a:r>
                <a:r>
                  <a:rPr lang="en-US" altLang="ja-JP" sz="1200" dirty="0" smtClean="0"/>
                  <a:t>[km/h]</a:t>
                </a:r>
                <a:r>
                  <a:rPr lang="ja-JP" altLang="en-US" sz="1200" dirty="0" smtClean="0">
                    <a:latin typeface="+mn-ea"/>
                  </a:rPr>
                  <a:t>を求めなさい。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速度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19.8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/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5.1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[𝑘𝑚/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min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]</a:t>
                </a:r>
                <a:endParaRPr kumimoji="1"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3.88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60</a:t>
                </a:r>
                <a:endParaRPr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232.9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[𝑘𝑚/ℎ]</a:t>
                </a:r>
                <a:endParaRPr lang="ja-JP" altLang="en-US" sz="1200" dirty="0"/>
              </a:p>
              <a:p>
                <a:endParaRPr kumimoji="1" lang="ja-JP" altLang="en-US" dirty="0"/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152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-14818" y="-3175"/>
            <a:ext cx="12221635" cy="6897688"/>
            <a:chOff x="-7" y="-2"/>
            <a:chExt cx="5774" cy="4345"/>
          </a:xfrm>
        </p:grpSpPr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524000" y="2286000"/>
            <a:ext cx="103632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41148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524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8596-9803-4AE0-A683-49C1681E697C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9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A7F6-A8CE-47B5-BCA8-2E42A1B85124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61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4800" y="304800"/>
            <a:ext cx="25908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3048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D298-2163-4C77-97F6-580CAFD03876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75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74C1-D077-4991-A76C-0F62FF7AF6F2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093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AC10-F8BC-4620-8082-76353A0E2826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25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F841-4A88-454C-A6DC-DED168E616D4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2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4562-4334-4E61-A537-2B959E8F24FC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49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7470-488C-466F-8E83-572AA4935252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5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9F59-D9E9-4A20-977F-19F326EEA335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9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B11B-32CA-436A-9B24-8B44DEA972CD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94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4903-2215-49AB-B7B6-A4D0C0B9C425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8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"/>
          <p:cNvGrpSpPr>
            <a:grpSpLocks/>
          </p:cNvGrpSpPr>
          <p:nvPr/>
        </p:nvGrpSpPr>
        <p:grpSpPr bwMode="auto">
          <a:xfrm>
            <a:off x="-14818" y="-3175"/>
            <a:ext cx="12221635" cy="6897688"/>
            <a:chOff x="-7" y="-2"/>
            <a:chExt cx="5774" cy="4345"/>
          </a:xfrm>
        </p:grpSpPr>
        <p:grpSp>
          <p:nvGrpSpPr>
            <p:cNvPr id="3080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048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6764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600" y="63246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2E336A-39EB-4107-8124-EFF1C3D724BE}" type="slidenum">
              <a:rPr lang="en-US" altLang="ja-JP">
                <a:solidFill>
                  <a:srgbClr val="1F497D"/>
                </a:solidFill>
                <a:latin typeface="Arial Narrow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algn="ctr"/>
            <a:r>
              <a:rPr kumimoji="1" lang="ja-JP" altLang="en-US" sz="5400" dirty="0" smtClean="0">
                <a:solidFill>
                  <a:srgbClr val="0070C0"/>
                </a:solidFill>
              </a:rPr>
              <a:t>有効数字</a:t>
            </a:r>
            <a:endParaRPr kumimoji="1" lang="ja-JP" altLang="en-US" sz="5400" dirty="0">
              <a:solidFill>
                <a:srgbClr val="0070C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102850" y="246064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高等学校（工業）</a:t>
            </a:r>
          </a:p>
        </p:txBody>
      </p:sp>
    </p:spTree>
    <p:extLst>
      <p:ext uri="{BB962C8B-B14F-4D97-AF65-F5344CB8AC3E}">
        <p14:creationId xmlns:p14="http://schemas.microsoft.com/office/powerpoint/2010/main" val="279170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測定値と有効数字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l"/>
            </a:pPr>
            <a:r>
              <a:rPr kumimoji="1" lang="en-US" altLang="ja-JP" sz="1800" dirty="0" smtClean="0">
                <a:latin typeface="+mn-ea"/>
              </a:rPr>
              <a:t>0.1kg</a:t>
            </a:r>
            <a:r>
              <a:rPr kumimoji="1" lang="ja-JP" altLang="en-US" sz="1800" dirty="0" smtClean="0">
                <a:latin typeface="+mn-ea"/>
              </a:rPr>
              <a:t>の桁まで測れる体重計で体重を測定したところ，</a:t>
            </a:r>
            <a:r>
              <a:rPr lang="en-US" altLang="ja-JP" sz="1800" dirty="0">
                <a:latin typeface="+mn-ea"/>
              </a:rPr>
              <a:t>76</a:t>
            </a:r>
            <a:r>
              <a:rPr kumimoji="1" lang="en-US" altLang="ja-JP" sz="1800" dirty="0" smtClean="0">
                <a:latin typeface="+mn-ea"/>
              </a:rPr>
              <a:t>.5kg</a:t>
            </a:r>
            <a:r>
              <a:rPr lang="ja-JP" altLang="en-US" sz="1800" dirty="0" smtClean="0">
                <a:latin typeface="+mn-ea"/>
              </a:rPr>
              <a:t>であった。</a:t>
            </a:r>
            <a:endParaRPr lang="en-US" altLang="ja-JP" sz="1800" dirty="0" smtClean="0">
              <a:latin typeface="+mn-ea"/>
            </a:endParaRPr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</p:txBody>
      </p:sp>
      <p:sp>
        <p:nvSpPr>
          <p:cNvPr id="6" name="下矢印 5"/>
          <p:cNvSpPr/>
          <p:nvPr/>
        </p:nvSpPr>
        <p:spPr>
          <a:xfrm>
            <a:off x="4885384" y="2335224"/>
            <a:ext cx="2421228" cy="785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この場合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86915" y="3349436"/>
            <a:ext cx="7818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体重は，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76</a:t>
            </a:r>
            <a:r>
              <a:rPr kumimoji="1"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.54kg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以下，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76</a:t>
            </a:r>
            <a:r>
              <a:rPr kumimoji="1"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.45kg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あると言える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4885384" y="4039701"/>
            <a:ext cx="2421228" cy="785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つまり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87016" y="5077424"/>
            <a:ext cx="9417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体重計で測定した体重は，真の値ではなく，近似値であると言える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422400" y="6046441"/>
            <a:ext cx="10649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私たちが扱う測定値のほとんどが，近似値であると考えても差し支えない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389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測定値と有効数字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l"/>
            </a:pPr>
            <a:r>
              <a:rPr kumimoji="1" lang="en-US" altLang="ja-JP" sz="1800" dirty="0" smtClean="0">
                <a:latin typeface="+mn-ea"/>
              </a:rPr>
              <a:t>0.1kg</a:t>
            </a:r>
            <a:r>
              <a:rPr kumimoji="1" lang="ja-JP" altLang="en-US" sz="1800" dirty="0" smtClean="0">
                <a:latin typeface="+mn-ea"/>
              </a:rPr>
              <a:t>の桁まで測れる体重計で体重を測定したところ，</a:t>
            </a:r>
            <a:r>
              <a:rPr lang="en-US" altLang="ja-JP" sz="1800" dirty="0">
                <a:latin typeface="+mn-ea"/>
              </a:rPr>
              <a:t>76</a:t>
            </a:r>
            <a:r>
              <a:rPr kumimoji="1" lang="en-US" altLang="ja-JP" sz="1800" dirty="0" smtClean="0">
                <a:latin typeface="+mn-ea"/>
              </a:rPr>
              <a:t>.5kg</a:t>
            </a:r>
            <a:r>
              <a:rPr lang="ja-JP" altLang="en-US" sz="1800" dirty="0" smtClean="0">
                <a:latin typeface="+mn-ea"/>
              </a:rPr>
              <a:t>であった。</a:t>
            </a:r>
            <a:endParaRPr lang="en-US" altLang="ja-JP" sz="1800" dirty="0" smtClean="0">
              <a:latin typeface="+mn-ea"/>
            </a:endParaRPr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</p:txBody>
      </p:sp>
      <p:sp>
        <p:nvSpPr>
          <p:cNvPr id="10" name="下矢印 9"/>
          <p:cNvSpPr/>
          <p:nvPr/>
        </p:nvSpPr>
        <p:spPr>
          <a:xfrm>
            <a:off x="4885386" y="2775983"/>
            <a:ext cx="2421228" cy="785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つまり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75219" y="3627911"/>
            <a:ext cx="6641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意味の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ある数字は，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24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</a:t>
            </a:r>
            <a:r>
              <a:rPr lang="ja-JP" altLang="en-US" sz="24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だけで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213367" y="2175666"/>
            <a:ext cx="7765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76.5kg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の単位を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にすると，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76500g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になるが・・・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爆発 1 13"/>
          <p:cNvSpPr/>
          <p:nvPr/>
        </p:nvSpPr>
        <p:spPr>
          <a:xfrm>
            <a:off x="4571571" y="2709667"/>
            <a:ext cx="3801962" cy="3267459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最後の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桁の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，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値が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であるということではない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下矢印 14"/>
          <p:cNvSpPr/>
          <p:nvPr/>
        </p:nvSpPr>
        <p:spPr>
          <a:xfrm>
            <a:off x="4885386" y="4155892"/>
            <a:ext cx="2421228" cy="785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つの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数字を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26449" y="5007593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有効数字という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額縁 10"/>
          <p:cNvSpPr>
            <a:spLocks/>
          </p:cNvSpPr>
          <p:nvPr/>
        </p:nvSpPr>
        <p:spPr bwMode="auto">
          <a:xfrm>
            <a:off x="2074517" y="5590857"/>
            <a:ext cx="8042966" cy="1080000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76.5kg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の有効数字は，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桁であると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いう</a:t>
            </a:r>
            <a:endParaRPr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500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/>
      <p:bldP spid="14" grpId="0" animBg="1"/>
      <p:bldP spid="14" grpId="1" animBg="1"/>
      <p:bldP spid="15" grpId="0" animBg="1"/>
      <p:bldP spid="16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有効数字のポイント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2722523307"/>
              </p:ext>
            </p:extLst>
          </p:nvPr>
        </p:nvGraphicFramePr>
        <p:xfrm>
          <a:off x="2032000" y="1264791"/>
          <a:ext cx="997829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0870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E9CCF-D62D-4695-A35B-41D6D81F39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BFE9CCF-D62D-4695-A35B-41D6D81F39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9C2058-5F4E-4409-812C-0DFDE478E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799C2058-5F4E-4409-812C-0DFDE478E4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CAFA39-3B8A-4C3D-985B-8B31E101C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F1CAFA39-3B8A-4C3D-985B-8B31E101C1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7AA29F-5C8C-4F82-B11F-808B97A9EE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637AA29F-5C8C-4F82-B11F-808B97A9EE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8D1A30-AB3F-4062-ABE4-480F8C85C7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508D1A30-AB3F-4062-ABE4-480F8C85C7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02128A-43E2-4C3D-9F94-3F5EB29B1D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3202128A-43E2-4C3D-9F94-3F5EB29B1D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2400" y="448492"/>
            <a:ext cx="10363200" cy="1143000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有効数字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1292748511"/>
              </p:ext>
            </p:extLst>
          </p:nvPr>
        </p:nvGraphicFramePr>
        <p:xfrm>
          <a:off x="2032000" y="1264791"/>
          <a:ext cx="997829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422400" y="-18366"/>
            <a:ext cx="1907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rgbClr val="0070C0"/>
                </a:solidFill>
              </a:rPr>
              <a:t>まとめ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5282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有効数字の確認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8" name="図表 7"/>
          <p:cNvGraphicFramePr/>
          <p:nvPr>
            <p:extLst>
              <p:ext uri="{D42A27DB-BD31-4B8C-83A1-F6EECF244321}">
                <p14:modId xmlns:p14="http://schemas.microsoft.com/office/powerpoint/2010/main" val="1453671437"/>
              </p:ext>
            </p:extLst>
          </p:nvPr>
        </p:nvGraphicFramePr>
        <p:xfrm>
          <a:off x="2032000" y="12784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771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C8DB1C1-8783-41E7-8B2B-CCBDA7735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CC8DB1C1-8783-41E7-8B2B-CCBDA7735B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BD29830-E95B-41D5-9F7A-35CA175485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4BD29830-E95B-41D5-9F7A-35CA175485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有効数字の丸め方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463509"/>
              </p:ext>
            </p:extLst>
          </p:nvPr>
        </p:nvGraphicFramePr>
        <p:xfrm>
          <a:off x="1422400" y="1909531"/>
          <a:ext cx="10499969" cy="46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角丸四角形吹き出し 5"/>
          <p:cNvSpPr/>
          <p:nvPr/>
        </p:nvSpPr>
        <p:spPr bwMode="auto">
          <a:xfrm>
            <a:off x="5898346" y="2090601"/>
            <a:ext cx="4574920" cy="744416"/>
          </a:xfrm>
          <a:prstGeom prst="wedgeRoundRectCallout">
            <a:avLst>
              <a:gd name="adj1" fmla="val -76350"/>
              <a:gd name="adj2" fmla="val 42912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６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桁目の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６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を四捨五入して切り上げる</a:t>
            </a:r>
          </a:p>
        </p:txBody>
      </p:sp>
      <p:cxnSp>
        <p:nvCxnSpPr>
          <p:cNvPr id="5" name="直線コネクタ 4"/>
          <p:cNvCxnSpPr/>
          <p:nvPr/>
        </p:nvCxnSpPr>
        <p:spPr bwMode="auto">
          <a:xfrm flipH="1">
            <a:off x="4490569" y="2453202"/>
            <a:ext cx="263769" cy="3722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直線コネクタ 9"/>
          <p:cNvCxnSpPr/>
          <p:nvPr/>
        </p:nvCxnSpPr>
        <p:spPr bwMode="auto">
          <a:xfrm flipH="1">
            <a:off x="4184792" y="2462809"/>
            <a:ext cx="263769" cy="3722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テキスト ボックス 10"/>
          <p:cNvSpPr txBox="1"/>
          <p:nvPr/>
        </p:nvSpPr>
        <p:spPr>
          <a:xfrm>
            <a:off x="4070261" y="2022358"/>
            <a:ext cx="42030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300" dirty="0"/>
              <a:t>5</a:t>
            </a:r>
            <a:endParaRPr kumimoji="1" lang="ja-JP" altLang="en-US" sz="3300" dirty="0"/>
          </a:p>
        </p:txBody>
      </p:sp>
      <p:cxnSp>
        <p:nvCxnSpPr>
          <p:cNvPr id="12" name="直線コネクタ 11"/>
          <p:cNvCxnSpPr/>
          <p:nvPr/>
        </p:nvCxnSpPr>
        <p:spPr bwMode="auto">
          <a:xfrm flipH="1">
            <a:off x="4148530" y="3954812"/>
            <a:ext cx="263769" cy="3722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テキスト ボックス 2"/>
          <p:cNvSpPr txBox="1"/>
          <p:nvPr/>
        </p:nvSpPr>
        <p:spPr>
          <a:xfrm>
            <a:off x="1425735" y="1442180"/>
            <a:ext cx="6415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気体定数（</a:t>
            </a:r>
            <a:r>
              <a:rPr kumimoji="1" lang="en-US" altLang="ja-JP" dirty="0" smtClean="0"/>
              <a:t>R=</a:t>
            </a:r>
            <a:r>
              <a:rPr kumimoji="1" lang="ja-JP" altLang="en-US" dirty="0" smtClean="0"/>
              <a:t>８．３１４４６２１）を指定された有効数字に丸める</a:t>
            </a:r>
            <a:endParaRPr kumimoji="1" lang="ja-JP" altLang="en-US" dirty="0"/>
          </a:p>
        </p:txBody>
      </p:sp>
      <p:cxnSp>
        <p:nvCxnSpPr>
          <p:cNvPr id="14" name="直線コネクタ 13"/>
          <p:cNvCxnSpPr/>
          <p:nvPr/>
        </p:nvCxnSpPr>
        <p:spPr bwMode="auto">
          <a:xfrm flipH="1">
            <a:off x="3921023" y="5425684"/>
            <a:ext cx="263769" cy="3722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角丸四角形吹き出し 16"/>
          <p:cNvSpPr/>
          <p:nvPr/>
        </p:nvSpPr>
        <p:spPr bwMode="auto">
          <a:xfrm>
            <a:off x="5898346" y="3582604"/>
            <a:ext cx="4574920" cy="744416"/>
          </a:xfrm>
          <a:prstGeom prst="wedgeRoundRectCallout">
            <a:avLst>
              <a:gd name="adj1" fmla="val -76350"/>
              <a:gd name="adj2" fmla="val 42912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５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桁目の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４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を四捨五入して切り捨てる</a:t>
            </a:r>
          </a:p>
        </p:txBody>
      </p:sp>
      <p:sp>
        <p:nvSpPr>
          <p:cNvPr id="18" name="角丸四角形吹き出し 17"/>
          <p:cNvSpPr/>
          <p:nvPr/>
        </p:nvSpPr>
        <p:spPr bwMode="auto">
          <a:xfrm>
            <a:off x="5898346" y="5074607"/>
            <a:ext cx="4574920" cy="744416"/>
          </a:xfrm>
          <a:prstGeom prst="wedgeRoundRectCallout">
            <a:avLst>
              <a:gd name="adj1" fmla="val -76350"/>
              <a:gd name="adj2" fmla="val 42912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４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桁目の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４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を四捨五入して切り捨てる</a:t>
            </a:r>
          </a:p>
        </p:txBody>
      </p:sp>
    </p:spTree>
    <p:extLst>
      <p:ext uri="{BB962C8B-B14F-4D97-AF65-F5344CB8AC3E}">
        <p14:creationId xmlns:p14="http://schemas.microsoft.com/office/powerpoint/2010/main" val="424995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972B39-00FE-4AA6-BCA0-8C9727911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C972B39-00FE-4AA6-BCA0-8C97279119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9DDC7B-D4C9-4BEC-BD6E-F692D799BC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3D9DDC7B-D4C9-4BEC-BD6E-F692D799BC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587E63-ADB2-49EA-88BC-11CD5F2AF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50587E63-ADB2-49EA-88BC-11CD5F2AFD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46A54F-F173-45F4-B9EE-58ED6FB6DA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A246A54F-F173-45F4-B9EE-58ED6FB6DA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5D2115-DA4B-4858-B8AB-7E3BE61A3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555D2115-DA4B-4858-B8AB-7E3BE61A30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DAD7B3-8CD7-4B48-8987-F1028C052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48DAD7B3-8CD7-4B48-8987-F1028C0529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6" grpId="0" animBg="1"/>
      <p:bldP spid="11" grpId="0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有効数字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1800" dirty="0" smtClean="0">
                <a:latin typeface="+mn-ea"/>
              </a:rPr>
              <a:t>例題３</a:t>
            </a:r>
            <a:r>
              <a:rPr kumimoji="1" lang="ja-JP" altLang="en-US" sz="1800" dirty="0" smtClean="0">
                <a:latin typeface="+mn-ea"/>
              </a:rPr>
              <a:t>　次の測定値の有効数字は何桁か求めなさい。</a:t>
            </a:r>
            <a:endParaRPr kumimoji="1" lang="en-US" altLang="ja-JP" sz="18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endParaRPr kumimoji="1" lang="ja-JP" altLang="en-US" dirty="0">
              <a:latin typeface="Cambria Math" panose="02040503050406030204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93029" y="2168842"/>
            <a:ext cx="20471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３桁</a:t>
            </a:r>
            <a:endParaRPr lang="en-US" altLang="ja-JP" sz="3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５桁</a:t>
            </a:r>
            <a:endParaRPr kumimoji="1" lang="en-US" altLang="ja-JP" sz="3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３桁</a:t>
            </a:r>
            <a:endParaRPr kumimoji="1" lang="en-US" altLang="ja-JP" sz="3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４桁</a:t>
            </a:r>
            <a:endParaRPr lang="en-US" altLang="ja-JP" sz="3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３桁</a:t>
            </a:r>
            <a:endParaRPr kumimoji="1" lang="en-US" altLang="ja-JP" sz="3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３桁</a:t>
            </a:r>
            <a:endParaRPr lang="en-US" altLang="ja-JP" sz="3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５桁</a:t>
            </a:r>
            <a:endParaRPr kumimoji="1" lang="en-US" altLang="ja-JP" sz="3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右矢印 4"/>
          <p:cNvSpPr/>
          <p:nvPr/>
        </p:nvSpPr>
        <p:spPr bwMode="auto">
          <a:xfrm>
            <a:off x="5955731" y="3160594"/>
            <a:ext cx="1323834" cy="1146411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ＭＳ Ｐゴシック" pitchFamily="50" charset="-128"/>
              </a:rPr>
              <a:t>答え</a:t>
            </a:r>
            <a:r>
              <a: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ＭＳ Ｐゴシック" pitchFamily="50" charset="-128"/>
              </a:rPr>
              <a:t>　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05142" y="1676400"/>
            <a:ext cx="443102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sz="3200" dirty="0" smtClean="0"/>
          </a:p>
          <a:p>
            <a:r>
              <a:rPr lang="en-US" altLang="ja-JP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8.31[Pa</a:t>
            </a:r>
            <a:r>
              <a:rPr lang="ja-JP" altLang="en-US" sz="3200" dirty="0">
                <a:latin typeface="Cambria Math" panose="02040503050406030204" pitchFamily="18" charset="0"/>
              </a:rPr>
              <a:t>･</a:t>
            </a:r>
            <a:r>
              <a:rPr lang="en-US" altLang="ja-JP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altLang="ja-JP" sz="32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altLang="ja-JP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/(</a:t>
            </a:r>
            <a:r>
              <a:rPr lang="en-US" altLang="ja-JP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mol</a:t>
            </a:r>
            <a:r>
              <a:rPr lang="ja-JP" altLang="en-US" sz="3200" dirty="0">
                <a:latin typeface="Cambria Math" panose="02040503050406030204" pitchFamily="18" charset="0"/>
              </a:rPr>
              <a:t>･</a:t>
            </a:r>
            <a:r>
              <a:rPr lang="en-US" altLang="ja-JP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altLang="ja-JP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)]</a:t>
            </a:r>
            <a:endParaRPr lang="en-US" altLang="ja-JP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ja-JP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273.15[K]</a:t>
            </a:r>
            <a:endParaRPr lang="en-US" altLang="ja-JP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ja-JP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22.4[L]</a:t>
            </a:r>
            <a:endParaRPr lang="en-US" altLang="ja-JP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ja-JP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101.3[</a:t>
            </a:r>
            <a:r>
              <a:rPr lang="en-US" altLang="ja-JP" sz="32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kPa</a:t>
            </a:r>
            <a:r>
              <a:rPr lang="en-US" altLang="ja-JP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endParaRPr lang="en-US" altLang="ja-JP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ja-JP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0.0821[</a:t>
            </a:r>
            <a:r>
              <a:rPr lang="en-US" altLang="ja-JP" sz="32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atm</a:t>
            </a:r>
            <a:r>
              <a:rPr lang="ja-JP" altLang="en-US" sz="3200" dirty="0">
                <a:latin typeface="Cambria Math" panose="02040503050406030204" pitchFamily="18" charset="0"/>
              </a:rPr>
              <a:t>･</a:t>
            </a:r>
            <a:r>
              <a:rPr lang="en-US" altLang="ja-JP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L/(</a:t>
            </a:r>
            <a:r>
              <a:rPr lang="en-US" altLang="ja-JP" sz="3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mol</a:t>
            </a:r>
            <a:r>
              <a:rPr lang="ja-JP" altLang="en-US" sz="3200" dirty="0">
                <a:latin typeface="Cambria Math" panose="02040503050406030204" pitchFamily="18" charset="0"/>
              </a:rPr>
              <a:t>･</a:t>
            </a:r>
            <a:r>
              <a:rPr lang="en-US" altLang="ja-JP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altLang="ja-JP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)]</a:t>
            </a:r>
            <a:endParaRPr lang="en-US" altLang="ja-JP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ja-JP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6.02×10</a:t>
            </a:r>
            <a:r>
              <a:rPr lang="en-US" altLang="ja-JP" sz="32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23</a:t>
            </a:r>
            <a:r>
              <a:rPr lang="ja-JP" altLang="en-US" sz="3200" dirty="0">
                <a:latin typeface="Cambria Math" panose="02040503050406030204" pitchFamily="18" charset="0"/>
              </a:rPr>
              <a:t>個</a:t>
            </a:r>
            <a:endParaRPr lang="en-US" altLang="ja-JP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ja-JP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8.9112[g]</a:t>
            </a:r>
            <a:endParaRPr lang="ja-JP" altLang="en-US" sz="3200" dirty="0">
              <a:latin typeface="Cambria Math" panose="02040503050406030204" pitchFamily="18" charset="0"/>
            </a:endParaRPr>
          </a:p>
          <a:p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5547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有効数字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22400" y="1676400"/>
            <a:ext cx="10363200" cy="520890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1800" dirty="0" smtClean="0">
                <a:latin typeface="+mn-ea"/>
              </a:rPr>
              <a:t>例題４　電車</a:t>
            </a:r>
            <a:r>
              <a:rPr lang="ja-JP" altLang="en-US" sz="1800" dirty="0">
                <a:latin typeface="+mn-ea"/>
              </a:rPr>
              <a:t>が一定の速度で</a:t>
            </a:r>
            <a:r>
              <a:rPr lang="en-US" altLang="ja-JP" sz="1800" dirty="0" smtClean="0"/>
              <a:t>19.8km</a:t>
            </a:r>
            <a:r>
              <a:rPr lang="ja-JP" altLang="en-US" sz="1800" dirty="0" smtClean="0">
                <a:latin typeface="+mn-ea"/>
              </a:rPr>
              <a:t>を</a:t>
            </a:r>
            <a:r>
              <a:rPr lang="ja-JP" altLang="en-US" sz="1800" dirty="0">
                <a:latin typeface="+mn-ea"/>
              </a:rPr>
              <a:t>走る</a:t>
            </a:r>
            <a:r>
              <a:rPr lang="ja-JP" altLang="en-US" sz="1800" dirty="0" smtClean="0">
                <a:latin typeface="+mn-ea"/>
              </a:rPr>
              <a:t>のに</a:t>
            </a:r>
            <a:r>
              <a:rPr lang="en-US" altLang="ja-JP" sz="1800" dirty="0" smtClean="0"/>
              <a:t>5.10min</a:t>
            </a:r>
            <a:r>
              <a:rPr lang="ja-JP" altLang="en-US" sz="1800" dirty="0" smtClean="0">
                <a:latin typeface="+mn-ea"/>
              </a:rPr>
              <a:t>を要したときの速度</a:t>
            </a:r>
            <a:r>
              <a:rPr lang="en-US" altLang="ja-JP" sz="1800" dirty="0" smtClean="0"/>
              <a:t>[km/h]</a:t>
            </a:r>
            <a:r>
              <a:rPr lang="ja-JP" altLang="en-US" sz="1800" dirty="0" smtClean="0">
                <a:latin typeface="+mn-ea"/>
              </a:rPr>
              <a:t>を求めなさい。</a:t>
            </a:r>
          </a:p>
          <a:p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422400" y="2197290"/>
                <a:ext cx="4057649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速度</m:t>
                      </m:r>
                      <m:r>
                        <a:rPr kumimoji="1" lang="en-US" altLang="ja-JP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19.8</m:t>
                          </m:r>
                        </m:num>
                        <m:den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5.1</m:t>
                          </m:r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𝑘𝑚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min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400" y="2197290"/>
                <a:ext cx="4057649" cy="92519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2361208" y="4188493"/>
                <a:ext cx="28322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232.9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𝑘𝑚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208" y="4188493"/>
                <a:ext cx="2832250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2361208" y="3409265"/>
                <a:ext cx="223279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3.88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208" y="3409265"/>
                <a:ext cx="2232791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雲形吹き出し 3"/>
          <p:cNvSpPr/>
          <p:nvPr/>
        </p:nvSpPr>
        <p:spPr bwMode="auto">
          <a:xfrm>
            <a:off x="6603999" y="2197289"/>
            <a:ext cx="2997201" cy="1704419"/>
          </a:xfrm>
          <a:prstGeom prst="cloudCallout">
            <a:avLst>
              <a:gd name="adj1" fmla="val -113564"/>
              <a:gd name="adj2" fmla="val 36755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ＭＳ Ｐゴシック" pitchFamily="50" charset="-128"/>
              </a:rPr>
              <a:t>1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ＭＳ Ｐゴシック" pitchFamily="50" charset="-128"/>
              </a:rPr>
              <a:t>時間は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ＭＳ Ｐゴシック" pitchFamily="50" charset="-128"/>
              </a:rPr>
              <a:t>60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ＭＳ Ｐゴシック" pitchFamily="50" charset="-128"/>
              </a:rPr>
              <a:t>分であるため，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ＭＳ Ｐゴシック" pitchFamily="50" charset="-128"/>
              </a:rPr>
              <a:t>60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ＭＳ Ｐゴシック" pitchFamily="50" charset="-128"/>
              </a:rPr>
              <a:t>を</a:t>
            </a:r>
            <a:r>
              <a:rPr lang="ja-JP" altLang="en-US" sz="2400" dirty="0">
                <a:latin typeface="Arial Narrow" pitchFamily="34" charset="0"/>
                <a:ea typeface="ＭＳ Ｐゴシック" pitchFamily="50" charset="-128"/>
              </a:rPr>
              <a:t>かける</a:t>
            </a: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450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/>
      <p:bldP spid="4" grpId="0" animBg="1"/>
    </p:bldLst>
  </p:timing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5395</TotalTime>
  <Words>637</Words>
  <Application>Microsoft Office PowerPoint</Application>
  <PresentationFormat>ワイド画面</PresentationFormat>
  <Paragraphs>181</Paragraphs>
  <Slides>9</Slides>
  <Notes>9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  <vt:variant>
        <vt:lpstr>目的別スライド ショー</vt:lpstr>
      </vt:variant>
      <vt:variant>
        <vt:i4>1</vt:i4>
      </vt:variant>
    </vt:vector>
  </HeadingPairs>
  <TitlesOfParts>
    <vt:vector size="20" baseType="lpstr">
      <vt:lpstr>HG丸ｺﾞｼｯｸM-PRO</vt:lpstr>
      <vt:lpstr>ＭＳ Ｐゴシック</vt:lpstr>
      <vt:lpstr>メイリオ</vt:lpstr>
      <vt:lpstr>Arial</vt:lpstr>
      <vt:lpstr>Arial Narrow</vt:lpstr>
      <vt:lpstr>Calibri</vt:lpstr>
      <vt:lpstr>Cambria Math</vt:lpstr>
      <vt:lpstr>Impact</vt:lpstr>
      <vt:lpstr>Wingdings</vt:lpstr>
      <vt:lpstr>テーマ1</vt:lpstr>
      <vt:lpstr>PowerPoint プレゼンテーション</vt:lpstr>
      <vt:lpstr>測定値と有効数字</vt:lpstr>
      <vt:lpstr>測定値と有効数字</vt:lpstr>
      <vt:lpstr>有効数字のポイント</vt:lpstr>
      <vt:lpstr>有効数字</vt:lpstr>
      <vt:lpstr>有効数字の確認</vt:lpstr>
      <vt:lpstr>有効数字の丸め方</vt:lpstr>
      <vt:lpstr>有効数字</vt:lpstr>
      <vt:lpstr>有効数字</vt:lpstr>
      <vt:lpstr>目的別スライド ショー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mercury2</cp:lastModifiedBy>
  <cp:revision>2</cp:revision>
  <cp:lastPrinted>2015-02-13T01:34:04Z</cp:lastPrinted>
  <dcterms:created xsi:type="dcterms:W3CDTF">2014-06-05T05:26:45Z</dcterms:created>
  <dcterms:modified xsi:type="dcterms:W3CDTF">2016-05-18T00:07:56Z</dcterms:modified>
</cp:coreProperties>
</file>