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6" r:id="rId2"/>
    <p:sldId id="309" r:id="rId3"/>
    <p:sldId id="268" r:id="rId4"/>
  </p:sldIdLst>
  <p:sldSz cx="12192000" cy="6858000"/>
  <p:notesSz cx="6807200" cy="9939338"/>
  <p:custShowLst>
    <p:custShow name="目的別スライド ショー 1" id="0">
      <p:sldLst/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439B4BD-6045-4AF3-AD9A-21897CB80BFD}">
          <p14:sldIdLst>
            <p14:sldId id="266"/>
            <p14:sldId id="309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63364" autoAdjust="0"/>
  </p:normalViewPr>
  <p:slideViewPr>
    <p:cSldViewPr snapToGrid="0">
      <p:cViewPr varScale="1">
        <p:scale>
          <a:sx n="73" d="100"/>
          <a:sy n="73" d="100"/>
        </p:scale>
        <p:origin x="16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1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52DE0D-F160-4645-A62C-BEC744FF2968}" type="doc">
      <dgm:prSet loTypeId="urn:microsoft.com/office/officeart/2005/8/layout/hierarchy2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E3747C39-198E-46C8-BDEE-68141CB167D9}">
      <dgm:prSet phldrT="[テキスト]" custT="1"/>
      <dgm:spPr/>
      <dgm:t>
        <a:bodyPr/>
        <a:lstStyle/>
        <a:p>
          <a:r>
            <a:rPr kumimoji="1" lang="ja-JP" altLang="en-US" sz="20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化学工学</a:t>
          </a:r>
          <a:endParaRPr kumimoji="1" lang="ja-JP" altLang="en-US" sz="2000" dirty="0">
            <a:solidFill>
              <a:schemeClr val="bg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DABB169B-9E0A-4974-9B10-91BFC52E7DBA}" type="parTrans" cxnId="{27E0BCE0-3E88-45D2-872A-1E885B6D2B2E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</a:endParaRPr>
        </a:p>
      </dgm:t>
    </dgm:pt>
    <dgm:pt modelId="{062588E8-EA41-4D8B-9A77-6AE5F77CE6E7}" type="sibTrans" cxnId="{27E0BCE0-3E88-45D2-872A-1E885B6D2B2E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</a:endParaRPr>
        </a:p>
      </dgm:t>
    </dgm:pt>
    <dgm:pt modelId="{C539C74F-36E5-4A9A-B219-3C6D07608D16}">
      <dgm:prSet phldrT="[テキスト]" custT="1"/>
      <dgm:spPr>
        <a:solidFill>
          <a:schemeClr val="accent2"/>
        </a:solidFill>
      </dgm:spPr>
      <dgm:t>
        <a:bodyPr/>
        <a:lstStyle/>
        <a:p>
          <a:r>
            <a:rPr kumimoji="1" lang="ja-JP" altLang="en-US" sz="20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単位操作</a:t>
          </a:r>
          <a:endParaRPr kumimoji="1" lang="ja-JP" altLang="en-US" sz="2000" dirty="0">
            <a:solidFill>
              <a:schemeClr val="bg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38CC26AD-8DF6-42B9-9953-A2A369FF809D}" type="parTrans" cxnId="{BFC6D8EA-ADAB-4C00-A231-2E73608053B9}">
      <dgm:prSet/>
      <dgm:spPr/>
      <dgm:t>
        <a:bodyPr/>
        <a:lstStyle/>
        <a:p>
          <a:endParaRPr kumimoji="1" lang="ja-JP" altLang="en-US" dirty="0">
            <a:solidFill>
              <a:schemeClr val="bg1"/>
            </a:solidFill>
          </a:endParaRPr>
        </a:p>
      </dgm:t>
    </dgm:pt>
    <dgm:pt modelId="{5644B2E7-6D62-43AB-8195-0F63E8250241}" type="sibTrans" cxnId="{BFC6D8EA-ADAB-4C00-A231-2E73608053B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</a:endParaRPr>
        </a:p>
      </dgm:t>
    </dgm:pt>
    <dgm:pt modelId="{B4785BD1-4059-4FD3-BE73-B19CEB65A196}">
      <dgm:prSet phldrT="[テキスト]" custT="1"/>
      <dgm:spPr>
        <a:solidFill>
          <a:schemeClr val="accent2"/>
        </a:solidFill>
      </dgm:spPr>
      <dgm:t>
        <a:bodyPr/>
        <a:lstStyle/>
        <a:p>
          <a:r>
            <a:rPr kumimoji="1" lang="ja-JP" altLang="en-US" sz="20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物質・エネルギーの移動</a:t>
          </a:r>
          <a:endParaRPr kumimoji="1" lang="ja-JP" altLang="en-US" sz="2000" dirty="0">
            <a:solidFill>
              <a:schemeClr val="bg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2132D7A0-435F-40DA-BE07-B614D98CF9BB}" type="parTrans" cxnId="{C39E22F1-E99A-45FB-B976-A59530755CE6}">
      <dgm:prSet/>
      <dgm:spPr/>
      <dgm:t>
        <a:bodyPr/>
        <a:lstStyle/>
        <a:p>
          <a:endParaRPr kumimoji="1" lang="ja-JP" altLang="en-US" dirty="0">
            <a:solidFill>
              <a:schemeClr val="bg1"/>
            </a:solidFill>
          </a:endParaRPr>
        </a:p>
      </dgm:t>
    </dgm:pt>
    <dgm:pt modelId="{63A3FFCD-EB95-4A1F-BB77-E38F57F7D199}" type="sibTrans" cxnId="{C39E22F1-E99A-45FB-B976-A59530755CE6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</a:endParaRPr>
        </a:p>
      </dgm:t>
    </dgm:pt>
    <dgm:pt modelId="{72E57CF4-5727-4C59-9EF0-CD5AA4831DB8}">
      <dgm:prSet phldrT="[テキスト]" custT="1"/>
      <dgm:spPr>
        <a:solidFill>
          <a:schemeClr val="accent2"/>
        </a:solidFill>
      </dgm:spPr>
      <dgm:t>
        <a:bodyPr/>
        <a:lstStyle/>
        <a:p>
          <a:r>
            <a:rPr kumimoji="1" lang="ja-JP" altLang="en-US" sz="20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固体・液体・気体の取り扱い</a:t>
          </a:r>
          <a:endParaRPr kumimoji="1" lang="ja-JP" altLang="en-US" sz="2000" dirty="0">
            <a:solidFill>
              <a:schemeClr val="bg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5E66B06C-314C-4646-83F0-C04348D59AA8}" type="parTrans" cxnId="{4D9566CB-2FB4-4335-815B-51D77B238AF8}">
      <dgm:prSet/>
      <dgm:spPr/>
      <dgm:t>
        <a:bodyPr/>
        <a:lstStyle/>
        <a:p>
          <a:endParaRPr kumimoji="1" lang="ja-JP" altLang="en-US" dirty="0">
            <a:solidFill>
              <a:schemeClr val="bg1"/>
            </a:solidFill>
          </a:endParaRPr>
        </a:p>
      </dgm:t>
    </dgm:pt>
    <dgm:pt modelId="{DDC17CED-8671-4166-97C3-A5693EC7A4C8}" type="sibTrans" cxnId="{4D9566CB-2FB4-4335-815B-51D77B238AF8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</a:endParaRPr>
        </a:p>
      </dgm:t>
    </dgm:pt>
    <dgm:pt modelId="{3C30EDDC-A7E0-4454-BE91-0950AE3E4710}">
      <dgm:prSet phldrT="[テキスト]" custT="1"/>
      <dgm:spPr>
        <a:solidFill>
          <a:schemeClr val="accent3"/>
        </a:solidFill>
      </dgm:spPr>
      <dgm:t>
        <a:bodyPr/>
        <a:lstStyle/>
        <a:p>
          <a:r>
            <a:rPr kumimoji="1" lang="ja-JP" altLang="en-US" sz="20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反応操作</a:t>
          </a:r>
          <a:endParaRPr kumimoji="1" lang="ja-JP" altLang="en-US" sz="2000" dirty="0">
            <a:solidFill>
              <a:schemeClr val="bg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5C7978EE-4A61-479E-A94A-20CB3D9948D7}" type="parTrans" cxnId="{F556E5B0-96E1-4E24-978A-13BE3A2D6F91}">
      <dgm:prSet/>
      <dgm:spPr/>
      <dgm:t>
        <a:bodyPr/>
        <a:lstStyle/>
        <a:p>
          <a:endParaRPr kumimoji="1" lang="ja-JP" altLang="en-US" dirty="0">
            <a:solidFill>
              <a:schemeClr val="bg1"/>
            </a:solidFill>
          </a:endParaRPr>
        </a:p>
      </dgm:t>
    </dgm:pt>
    <dgm:pt modelId="{903EA447-B90D-4B5F-841E-4B80D9EC6DFF}" type="sibTrans" cxnId="{F556E5B0-96E1-4E24-978A-13BE3A2D6F91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</a:endParaRPr>
        </a:p>
      </dgm:t>
    </dgm:pt>
    <dgm:pt modelId="{CD4C5284-4958-4A97-BB52-ED9661DF1A96}">
      <dgm:prSet phldrT="[テキスト]" custT="1"/>
      <dgm:spPr>
        <a:solidFill>
          <a:schemeClr val="accent3"/>
        </a:solidFill>
      </dgm:spPr>
      <dgm:t>
        <a:bodyPr/>
        <a:lstStyle/>
        <a:p>
          <a:r>
            <a:rPr kumimoji="1" lang="ja-JP" altLang="en-US" sz="20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化学反応・反応装置</a:t>
          </a:r>
          <a:endParaRPr kumimoji="1" lang="ja-JP" altLang="en-US" sz="2000" dirty="0">
            <a:solidFill>
              <a:schemeClr val="bg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84B429B3-A2EF-4FA2-8B50-7054B32B82D3}" type="parTrans" cxnId="{7D7AC4B9-ABDB-4691-BB82-30A71A3F231C}">
      <dgm:prSet/>
      <dgm:spPr/>
      <dgm:t>
        <a:bodyPr/>
        <a:lstStyle/>
        <a:p>
          <a:endParaRPr kumimoji="1" lang="ja-JP" altLang="en-US" dirty="0">
            <a:solidFill>
              <a:schemeClr val="bg1"/>
            </a:solidFill>
          </a:endParaRPr>
        </a:p>
      </dgm:t>
    </dgm:pt>
    <dgm:pt modelId="{B30E13C7-0BCD-4AD5-AD98-0E8B71589A98}" type="sibTrans" cxnId="{7D7AC4B9-ABDB-4691-BB82-30A71A3F231C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</a:endParaRPr>
        </a:p>
      </dgm:t>
    </dgm:pt>
    <dgm:pt modelId="{63E482AC-B04F-4DC5-BB2C-B2220B06B585}">
      <dgm:prSet phldrT="[テキスト]" custT="1"/>
      <dgm:spPr>
        <a:solidFill>
          <a:schemeClr val="accent2"/>
        </a:solidFill>
      </dgm:spPr>
      <dgm:t>
        <a:bodyPr/>
        <a:lstStyle/>
        <a:p>
          <a:r>
            <a:rPr kumimoji="1" lang="ja-JP" altLang="en-US" sz="20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分離操作</a:t>
          </a:r>
          <a:endParaRPr kumimoji="1" lang="ja-JP" altLang="en-US" sz="2000" dirty="0">
            <a:solidFill>
              <a:schemeClr val="bg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CF8155A2-37A6-4BFC-B04D-A3BC66E56A73}" type="parTrans" cxnId="{856DC015-4700-4901-88A3-D47636E5FF9D}">
      <dgm:prSet/>
      <dgm:spPr/>
      <dgm:t>
        <a:bodyPr/>
        <a:lstStyle/>
        <a:p>
          <a:endParaRPr kumimoji="1" lang="ja-JP" altLang="en-US" dirty="0">
            <a:solidFill>
              <a:schemeClr val="bg1"/>
            </a:solidFill>
          </a:endParaRPr>
        </a:p>
      </dgm:t>
    </dgm:pt>
    <dgm:pt modelId="{869202D9-4C9A-48F6-8E6C-C2A327FEE590}" type="sibTrans" cxnId="{856DC015-4700-4901-88A3-D47636E5FF9D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</a:endParaRPr>
        </a:p>
      </dgm:t>
    </dgm:pt>
    <dgm:pt modelId="{A6F2F397-4452-4E08-B64F-AD2058D3ED20}">
      <dgm:prSet phldrT="[テキスト]" custT="1"/>
      <dgm:spPr>
        <a:solidFill>
          <a:schemeClr val="accent6"/>
        </a:solidFill>
      </dgm:spPr>
      <dgm:t>
        <a:bodyPr anchor="b" anchorCtr="0"/>
        <a:lstStyle/>
        <a:p>
          <a:pPr>
            <a:lnSpc>
              <a:spcPct val="50000"/>
            </a:lnSpc>
          </a:pPr>
          <a:r>
            <a:rPr kumimoji="1" lang="ja-JP" altLang="en-US" sz="20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化学工場の</a:t>
          </a:r>
          <a:endParaRPr kumimoji="1" lang="en-US" altLang="ja-JP" sz="2000" dirty="0" smtClean="0">
            <a:solidFill>
              <a:schemeClr val="bg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>
            <a:lnSpc>
              <a:spcPct val="50000"/>
            </a:lnSpc>
          </a:pPr>
          <a:r>
            <a:rPr kumimoji="1" lang="ja-JP" altLang="en-US" sz="20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管理・運営</a:t>
          </a:r>
          <a:endParaRPr kumimoji="1" lang="ja-JP" altLang="en-US" sz="2000" dirty="0">
            <a:solidFill>
              <a:schemeClr val="bg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9EB3C82A-AD33-41D9-B619-EEE3019808A3}" type="parTrans" cxnId="{C48BA230-C93B-4C0D-9BA8-134E24FD8B6F}">
      <dgm:prSet/>
      <dgm:spPr/>
      <dgm:t>
        <a:bodyPr/>
        <a:lstStyle/>
        <a:p>
          <a:endParaRPr kumimoji="1" lang="ja-JP" altLang="en-US" dirty="0">
            <a:solidFill>
              <a:schemeClr val="bg1"/>
            </a:solidFill>
          </a:endParaRPr>
        </a:p>
      </dgm:t>
    </dgm:pt>
    <dgm:pt modelId="{0310F97F-91FC-4B00-95BB-911A6F1A80AB}" type="sibTrans" cxnId="{C48BA230-C93B-4C0D-9BA8-134E24FD8B6F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</a:endParaRPr>
        </a:p>
      </dgm:t>
    </dgm:pt>
    <dgm:pt modelId="{1F932A62-CB45-405B-9005-D66725AC520F}">
      <dgm:prSet phldrT="[テキスト]" custT="1"/>
      <dgm:spPr>
        <a:solidFill>
          <a:schemeClr val="accent6"/>
        </a:solidFill>
      </dgm:spPr>
      <dgm:t>
        <a:bodyPr anchor="b" anchorCtr="1"/>
        <a:lstStyle/>
        <a:p>
          <a:pPr>
            <a:lnSpc>
              <a:spcPct val="50000"/>
            </a:lnSpc>
          </a:pPr>
          <a:r>
            <a:rPr kumimoji="1" lang="ja-JP" altLang="en-US" sz="20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計画・設計・建設</a:t>
          </a:r>
          <a:endParaRPr kumimoji="1" lang="en-US" altLang="ja-JP" sz="2000" dirty="0" smtClean="0">
            <a:solidFill>
              <a:schemeClr val="bg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>
            <a:lnSpc>
              <a:spcPct val="50000"/>
            </a:lnSpc>
          </a:pPr>
          <a:r>
            <a:rPr kumimoji="1" lang="ja-JP" altLang="en-US" sz="20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運転・保全・安全管理</a:t>
          </a:r>
          <a:endParaRPr kumimoji="1" lang="ja-JP" altLang="en-US" sz="2000" dirty="0">
            <a:solidFill>
              <a:schemeClr val="bg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7967CB0F-3D5C-4BB7-937B-DDFA6A11D596}" type="parTrans" cxnId="{D52675AD-A95E-45E0-8047-3A69CE616ED1}">
      <dgm:prSet/>
      <dgm:spPr/>
      <dgm:t>
        <a:bodyPr/>
        <a:lstStyle/>
        <a:p>
          <a:endParaRPr kumimoji="1" lang="ja-JP" altLang="en-US" dirty="0">
            <a:solidFill>
              <a:schemeClr val="bg1"/>
            </a:solidFill>
          </a:endParaRPr>
        </a:p>
      </dgm:t>
    </dgm:pt>
    <dgm:pt modelId="{057259AB-F58E-485E-B689-8AD9BB8183E3}" type="sibTrans" cxnId="{D52675AD-A95E-45E0-8047-3A69CE616ED1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</a:endParaRPr>
        </a:p>
      </dgm:t>
    </dgm:pt>
    <dgm:pt modelId="{36D84CA7-9EE3-45CE-9B6D-43E6D465BFB6}">
      <dgm:prSet phldrT="[テキスト]" custT="1"/>
      <dgm:spPr>
        <a:solidFill>
          <a:schemeClr val="accent2"/>
        </a:solidFill>
      </dgm:spPr>
      <dgm:t>
        <a:bodyPr/>
        <a:lstStyle/>
        <a:p>
          <a:r>
            <a:rPr kumimoji="1" lang="ja-JP" altLang="en-US" sz="20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その他</a:t>
          </a:r>
          <a:endParaRPr kumimoji="1" lang="ja-JP" altLang="en-US" sz="2000" dirty="0">
            <a:solidFill>
              <a:schemeClr val="bg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AC37937A-1668-455C-A114-D7BB1F21C6BE}" type="parTrans" cxnId="{7E5CF9EC-CDEF-47FD-B180-6CB7B966C18E}">
      <dgm:prSet/>
      <dgm:spPr/>
      <dgm:t>
        <a:bodyPr/>
        <a:lstStyle/>
        <a:p>
          <a:endParaRPr kumimoji="1" lang="ja-JP" altLang="en-US" dirty="0">
            <a:solidFill>
              <a:schemeClr val="bg1"/>
            </a:solidFill>
          </a:endParaRPr>
        </a:p>
      </dgm:t>
    </dgm:pt>
    <dgm:pt modelId="{9412060B-C4C7-4EA4-9E6A-BF3DD084C27C}" type="sibTrans" cxnId="{7E5CF9EC-CDEF-47FD-B180-6CB7B966C18E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</a:endParaRPr>
        </a:p>
      </dgm:t>
    </dgm:pt>
    <dgm:pt modelId="{7FD601DC-DE1F-429F-B9B9-45B725B9A366}">
      <dgm:prSet phldrT="[テキスト]" custT="1"/>
      <dgm:spPr>
        <a:solidFill>
          <a:schemeClr val="accent3"/>
        </a:solidFill>
      </dgm:spPr>
      <dgm:t>
        <a:bodyPr/>
        <a:lstStyle/>
        <a:p>
          <a:r>
            <a:rPr kumimoji="1" lang="ja-JP" altLang="en-US" sz="20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その他</a:t>
          </a:r>
          <a:endParaRPr kumimoji="1" lang="ja-JP" altLang="en-US" sz="2000" dirty="0">
            <a:solidFill>
              <a:schemeClr val="bg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D6F05A66-EC86-4205-9D2A-6A9D44C995C2}" type="parTrans" cxnId="{76E6FFEB-BB24-4E8A-A51E-E77221667A96}">
      <dgm:prSet/>
      <dgm:spPr/>
      <dgm:t>
        <a:bodyPr/>
        <a:lstStyle/>
        <a:p>
          <a:endParaRPr kumimoji="1" lang="ja-JP" altLang="en-US" dirty="0">
            <a:solidFill>
              <a:schemeClr val="bg1"/>
            </a:solidFill>
          </a:endParaRPr>
        </a:p>
      </dgm:t>
    </dgm:pt>
    <dgm:pt modelId="{BD1BEBEC-7BDD-41AE-9F49-27BF0A9D9984}" type="sibTrans" cxnId="{76E6FFEB-BB24-4E8A-A51E-E77221667A96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</a:endParaRPr>
        </a:p>
      </dgm:t>
    </dgm:pt>
    <dgm:pt modelId="{869FF62B-30CB-4964-9722-060BC9941A37}" type="pres">
      <dgm:prSet presAssocID="{C752DE0D-F160-4645-A62C-BEC744FF296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2F2C58D-2D3A-4F58-AFD7-4F2FD0318302}" type="pres">
      <dgm:prSet presAssocID="{E3747C39-198E-46C8-BDEE-68141CB167D9}" presName="root1" presStyleCnt="0"/>
      <dgm:spPr/>
      <dgm:t>
        <a:bodyPr/>
        <a:lstStyle/>
        <a:p>
          <a:endParaRPr kumimoji="1" lang="ja-JP" altLang="en-US"/>
        </a:p>
      </dgm:t>
    </dgm:pt>
    <dgm:pt modelId="{E129A167-365D-436A-A844-BD6D17942695}" type="pres">
      <dgm:prSet presAssocID="{E3747C39-198E-46C8-BDEE-68141CB167D9}" presName="LevelOneTextNode" presStyleLbl="node0" presStyleIdx="0" presStyleCnt="1" custScaleX="1279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99FBC76-30AD-4FF3-A9C8-5758E3BFA5C1}" type="pres">
      <dgm:prSet presAssocID="{E3747C39-198E-46C8-BDEE-68141CB167D9}" presName="level2hierChild" presStyleCnt="0"/>
      <dgm:spPr/>
      <dgm:t>
        <a:bodyPr/>
        <a:lstStyle/>
        <a:p>
          <a:endParaRPr kumimoji="1" lang="ja-JP" altLang="en-US"/>
        </a:p>
      </dgm:t>
    </dgm:pt>
    <dgm:pt modelId="{3A898CE3-BAC6-473A-80E3-7FD21CC9524F}" type="pres">
      <dgm:prSet presAssocID="{38CC26AD-8DF6-42B9-9953-A2A369FF809D}" presName="conn2-1" presStyleLbl="parChTrans1D2" presStyleIdx="0" presStyleCnt="3"/>
      <dgm:spPr/>
      <dgm:t>
        <a:bodyPr/>
        <a:lstStyle/>
        <a:p>
          <a:endParaRPr kumimoji="1" lang="ja-JP" altLang="en-US"/>
        </a:p>
      </dgm:t>
    </dgm:pt>
    <dgm:pt modelId="{B7936D1E-CD5A-46F6-A6DE-EDD2369BA9A6}" type="pres">
      <dgm:prSet presAssocID="{38CC26AD-8DF6-42B9-9953-A2A369FF809D}" presName="connTx" presStyleLbl="parChTrans1D2" presStyleIdx="0" presStyleCnt="3"/>
      <dgm:spPr/>
      <dgm:t>
        <a:bodyPr/>
        <a:lstStyle/>
        <a:p>
          <a:endParaRPr kumimoji="1" lang="ja-JP" altLang="en-US"/>
        </a:p>
      </dgm:t>
    </dgm:pt>
    <dgm:pt modelId="{7C6B646F-8A71-4117-966F-0B828155EC25}" type="pres">
      <dgm:prSet presAssocID="{C539C74F-36E5-4A9A-B219-3C6D07608D16}" presName="root2" presStyleCnt="0"/>
      <dgm:spPr/>
      <dgm:t>
        <a:bodyPr/>
        <a:lstStyle/>
        <a:p>
          <a:endParaRPr kumimoji="1" lang="ja-JP" altLang="en-US"/>
        </a:p>
      </dgm:t>
    </dgm:pt>
    <dgm:pt modelId="{E52535BE-F010-4FA8-A7A9-BDA36A890CB0}" type="pres">
      <dgm:prSet presAssocID="{C539C74F-36E5-4A9A-B219-3C6D07608D16}" presName="LevelTwoTextNode" presStyleLbl="node2" presStyleIdx="0" presStyleCnt="3" custScaleX="204699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047A65B-7AE5-446C-B852-5FF46894A705}" type="pres">
      <dgm:prSet presAssocID="{C539C74F-36E5-4A9A-B219-3C6D07608D16}" presName="level3hierChild" presStyleCnt="0"/>
      <dgm:spPr/>
      <dgm:t>
        <a:bodyPr/>
        <a:lstStyle/>
        <a:p>
          <a:endParaRPr kumimoji="1" lang="ja-JP" altLang="en-US"/>
        </a:p>
      </dgm:t>
    </dgm:pt>
    <dgm:pt modelId="{41DCA010-DFE8-4CE6-A4AF-0B7A8601D8EF}" type="pres">
      <dgm:prSet presAssocID="{2132D7A0-435F-40DA-BE07-B614D98CF9BB}" presName="conn2-1" presStyleLbl="parChTrans1D3" presStyleIdx="0" presStyleCnt="7"/>
      <dgm:spPr/>
      <dgm:t>
        <a:bodyPr/>
        <a:lstStyle/>
        <a:p>
          <a:endParaRPr kumimoji="1" lang="ja-JP" altLang="en-US"/>
        </a:p>
      </dgm:t>
    </dgm:pt>
    <dgm:pt modelId="{48AF6193-1EBD-4D60-AC51-BE4D8BFB586E}" type="pres">
      <dgm:prSet presAssocID="{2132D7A0-435F-40DA-BE07-B614D98CF9BB}" presName="connTx" presStyleLbl="parChTrans1D3" presStyleIdx="0" presStyleCnt="7"/>
      <dgm:spPr/>
      <dgm:t>
        <a:bodyPr/>
        <a:lstStyle/>
        <a:p>
          <a:endParaRPr kumimoji="1" lang="ja-JP" altLang="en-US"/>
        </a:p>
      </dgm:t>
    </dgm:pt>
    <dgm:pt modelId="{D6F25952-11A2-4271-8FD3-E587FE66A118}" type="pres">
      <dgm:prSet presAssocID="{B4785BD1-4059-4FD3-BE73-B19CEB65A196}" presName="root2" presStyleCnt="0"/>
      <dgm:spPr/>
      <dgm:t>
        <a:bodyPr/>
        <a:lstStyle/>
        <a:p>
          <a:endParaRPr kumimoji="1" lang="ja-JP" altLang="en-US"/>
        </a:p>
      </dgm:t>
    </dgm:pt>
    <dgm:pt modelId="{4A361F77-037B-4D29-9167-A058E1183003}" type="pres">
      <dgm:prSet presAssocID="{B4785BD1-4059-4FD3-BE73-B19CEB65A196}" presName="LevelTwoTextNode" presStyleLbl="node3" presStyleIdx="0" presStyleCnt="7" custScaleX="30704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BFAC1C9-F15B-4820-9322-61EC38C291BB}" type="pres">
      <dgm:prSet presAssocID="{B4785BD1-4059-4FD3-BE73-B19CEB65A196}" presName="level3hierChild" presStyleCnt="0"/>
      <dgm:spPr/>
      <dgm:t>
        <a:bodyPr/>
        <a:lstStyle/>
        <a:p>
          <a:endParaRPr kumimoji="1" lang="ja-JP" altLang="en-US"/>
        </a:p>
      </dgm:t>
    </dgm:pt>
    <dgm:pt modelId="{E18F5F28-A68D-427E-9EDF-EB95DA102D4E}" type="pres">
      <dgm:prSet presAssocID="{5E66B06C-314C-4646-83F0-C04348D59AA8}" presName="conn2-1" presStyleLbl="parChTrans1D3" presStyleIdx="1" presStyleCnt="7"/>
      <dgm:spPr/>
      <dgm:t>
        <a:bodyPr/>
        <a:lstStyle/>
        <a:p>
          <a:endParaRPr kumimoji="1" lang="ja-JP" altLang="en-US"/>
        </a:p>
      </dgm:t>
    </dgm:pt>
    <dgm:pt modelId="{5D10236D-EB97-4273-AC56-72CAFDD868EA}" type="pres">
      <dgm:prSet presAssocID="{5E66B06C-314C-4646-83F0-C04348D59AA8}" presName="connTx" presStyleLbl="parChTrans1D3" presStyleIdx="1" presStyleCnt="7"/>
      <dgm:spPr/>
      <dgm:t>
        <a:bodyPr/>
        <a:lstStyle/>
        <a:p>
          <a:endParaRPr kumimoji="1" lang="ja-JP" altLang="en-US"/>
        </a:p>
      </dgm:t>
    </dgm:pt>
    <dgm:pt modelId="{D5F14D87-E20C-4A5B-8F31-3BC883BD6940}" type="pres">
      <dgm:prSet presAssocID="{72E57CF4-5727-4C59-9EF0-CD5AA4831DB8}" presName="root2" presStyleCnt="0"/>
      <dgm:spPr/>
      <dgm:t>
        <a:bodyPr/>
        <a:lstStyle/>
        <a:p>
          <a:endParaRPr kumimoji="1" lang="ja-JP" altLang="en-US"/>
        </a:p>
      </dgm:t>
    </dgm:pt>
    <dgm:pt modelId="{91F4700D-6176-44C2-B77A-222FBDDDB69C}" type="pres">
      <dgm:prSet presAssocID="{72E57CF4-5727-4C59-9EF0-CD5AA4831DB8}" presName="LevelTwoTextNode" presStyleLbl="node3" presStyleIdx="1" presStyleCnt="7" custScaleX="30704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A80E63E-AB66-4745-B57B-53B7FE96AB7A}" type="pres">
      <dgm:prSet presAssocID="{72E57CF4-5727-4C59-9EF0-CD5AA4831DB8}" presName="level3hierChild" presStyleCnt="0"/>
      <dgm:spPr/>
      <dgm:t>
        <a:bodyPr/>
        <a:lstStyle/>
        <a:p>
          <a:endParaRPr kumimoji="1" lang="ja-JP" altLang="en-US"/>
        </a:p>
      </dgm:t>
    </dgm:pt>
    <dgm:pt modelId="{8BE4A9C8-DF45-4007-AE4A-6AAE434A66C9}" type="pres">
      <dgm:prSet presAssocID="{CF8155A2-37A6-4BFC-B04D-A3BC66E56A73}" presName="conn2-1" presStyleLbl="parChTrans1D3" presStyleIdx="2" presStyleCnt="7"/>
      <dgm:spPr/>
      <dgm:t>
        <a:bodyPr/>
        <a:lstStyle/>
        <a:p>
          <a:endParaRPr kumimoji="1" lang="ja-JP" altLang="en-US"/>
        </a:p>
      </dgm:t>
    </dgm:pt>
    <dgm:pt modelId="{24A13EA4-AFF1-4F12-87CF-76C9F3D44FFC}" type="pres">
      <dgm:prSet presAssocID="{CF8155A2-37A6-4BFC-B04D-A3BC66E56A73}" presName="connTx" presStyleLbl="parChTrans1D3" presStyleIdx="2" presStyleCnt="7"/>
      <dgm:spPr/>
      <dgm:t>
        <a:bodyPr/>
        <a:lstStyle/>
        <a:p>
          <a:endParaRPr kumimoji="1" lang="ja-JP" altLang="en-US"/>
        </a:p>
      </dgm:t>
    </dgm:pt>
    <dgm:pt modelId="{D7D83859-A728-4068-BC67-CE2F88F87211}" type="pres">
      <dgm:prSet presAssocID="{63E482AC-B04F-4DC5-BB2C-B2220B06B585}" presName="root2" presStyleCnt="0"/>
      <dgm:spPr/>
      <dgm:t>
        <a:bodyPr/>
        <a:lstStyle/>
        <a:p>
          <a:endParaRPr kumimoji="1" lang="ja-JP" altLang="en-US"/>
        </a:p>
      </dgm:t>
    </dgm:pt>
    <dgm:pt modelId="{5637E201-A38C-4B53-839C-E3990C85E4B5}" type="pres">
      <dgm:prSet presAssocID="{63E482AC-B04F-4DC5-BB2C-B2220B06B585}" presName="LevelTwoTextNode" presStyleLbl="node3" presStyleIdx="2" presStyleCnt="7" custScaleX="30704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5DE8CFA-DCA6-46B4-96EC-3D572402026B}" type="pres">
      <dgm:prSet presAssocID="{63E482AC-B04F-4DC5-BB2C-B2220B06B585}" presName="level3hierChild" presStyleCnt="0"/>
      <dgm:spPr/>
      <dgm:t>
        <a:bodyPr/>
        <a:lstStyle/>
        <a:p>
          <a:endParaRPr kumimoji="1" lang="ja-JP" altLang="en-US"/>
        </a:p>
      </dgm:t>
    </dgm:pt>
    <dgm:pt modelId="{925FDA0B-87C5-44EC-AE3B-D7D55B13A1B7}" type="pres">
      <dgm:prSet presAssocID="{AC37937A-1668-455C-A114-D7BB1F21C6BE}" presName="conn2-1" presStyleLbl="parChTrans1D3" presStyleIdx="3" presStyleCnt="7"/>
      <dgm:spPr/>
      <dgm:t>
        <a:bodyPr/>
        <a:lstStyle/>
        <a:p>
          <a:endParaRPr kumimoji="1" lang="ja-JP" altLang="en-US"/>
        </a:p>
      </dgm:t>
    </dgm:pt>
    <dgm:pt modelId="{2D60BA19-53FA-4F12-A129-91626FF42B38}" type="pres">
      <dgm:prSet presAssocID="{AC37937A-1668-455C-A114-D7BB1F21C6BE}" presName="connTx" presStyleLbl="parChTrans1D3" presStyleIdx="3" presStyleCnt="7"/>
      <dgm:spPr/>
      <dgm:t>
        <a:bodyPr/>
        <a:lstStyle/>
        <a:p>
          <a:endParaRPr kumimoji="1" lang="ja-JP" altLang="en-US"/>
        </a:p>
      </dgm:t>
    </dgm:pt>
    <dgm:pt modelId="{7DE14734-1DDC-47BF-B5DC-85EEE0894317}" type="pres">
      <dgm:prSet presAssocID="{36D84CA7-9EE3-45CE-9B6D-43E6D465BFB6}" presName="root2" presStyleCnt="0"/>
      <dgm:spPr/>
      <dgm:t>
        <a:bodyPr/>
        <a:lstStyle/>
        <a:p>
          <a:endParaRPr kumimoji="1" lang="ja-JP" altLang="en-US"/>
        </a:p>
      </dgm:t>
    </dgm:pt>
    <dgm:pt modelId="{512264BC-5FA3-42BA-8B1E-9141EBADE128}" type="pres">
      <dgm:prSet presAssocID="{36D84CA7-9EE3-45CE-9B6D-43E6D465BFB6}" presName="LevelTwoTextNode" presStyleLbl="node3" presStyleIdx="3" presStyleCnt="7" custScaleX="30704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ECF9BBD-E667-417B-AE75-EDED826B42BD}" type="pres">
      <dgm:prSet presAssocID="{36D84CA7-9EE3-45CE-9B6D-43E6D465BFB6}" presName="level3hierChild" presStyleCnt="0"/>
      <dgm:spPr/>
      <dgm:t>
        <a:bodyPr/>
        <a:lstStyle/>
        <a:p>
          <a:endParaRPr kumimoji="1" lang="ja-JP" altLang="en-US"/>
        </a:p>
      </dgm:t>
    </dgm:pt>
    <dgm:pt modelId="{E79AF985-7CA8-499C-95E2-182E121AEEBD}" type="pres">
      <dgm:prSet presAssocID="{5C7978EE-4A61-479E-A94A-20CB3D9948D7}" presName="conn2-1" presStyleLbl="parChTrans1D2" presStyleIdx="1" presStyleCnt="3"/>
      <dgm:spPr/>
      <dgm:t>
        <a:bodyPr/>
        <a:lstStyle/>
        <a:p>
          <a:endParaRPr kumimoji="1" lang="ja-JP" altLang="en-US"/>
        </a:p>
      </dgm:t>
    </dgm:pt>
    <dgm:pt modelId="{901CD0D1-3A08-4028-8D01-DB23DE07DBB8}" type="pres">
      <dgm:prSet presAssocID="{5C7978EE-4A61-479E-A94A-20CB3D9948D7}" presName="connTx" presStyleLbl="parChTrans1D2" presStyleIdx="1" presStyleCnt="3"/>
      <dgm:spPr/>
      <dgm:t>
        <a:bodyPr/>
        <a:lstStyle/>
        <a:p>
          <a:endParaRPr kumimoji="1" lang="ja-JP" altLang="en-US"/>
        </a:p>
      </dgm:t>
    </dgm:pt>
    <dgm:pt modelId="{EFCFEB66-82CD-4ACE-B592-B4C9EF7D025A}" type="pres">
      <dgm:prSet presAssocID="{3C30EDDC-A7E0-4454-BE91-0950AE3E4710}" presName="root2" presStyleCnt="0"/>
      <dgm:spPr/>
      <dgm:t>
        <a:bodyPr/>
        <a:lstStyle/>
        <a:p>
          <a:endParaRPr kumimoji="1" lang="ja-JP" altLang="en-US"/>
        </a:p>
      </dgm:t>
    </dgm:pt>
    <dgm:pt modelId="{4067347F-5D2E-4517-8C0E-55512D562D3C}" type="pres">
      <dgm:prSet presAssocID="{3C30EDDC-A7E0-4454-BE91-0950AE3E4710}" presName="LevelTwoTextNode" presStyleLbl="node2" presStyleIdx="1" presStyleCnt="3" custScaleX="204699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22416F05-3A84-41F5-B232-209CC093DA5D}" type="pres">
      <dgm:prSet presAssocID="{3C30EDDC-A7E0-4454-BE91-0950AE3E4710}" presName="level3hierChild" presStyleCnt="0"/>
      <dgm:spPr/>
      <dgm:t>
        <a:bodyPr/>
        <a:lstStyle/>
        <a:p>
          <a:endParaRPr kumimoji="1" lang="ja-JP" altLang="en-US"/>
        </a:p>
      </dgm:t>
    </dgm:pt>
    <dgm:pt modelId="{1E8243FB-0FD8-49F8-B333-169FBD0A9E70}" type="pres">
      <dgm:prSet presAssocID="{84B429B3-A2EF-4FA2-8B50-7054B32B82D3}" presName="conn2-1" presStyleLbl="parChTrans1D3" presStyleIdx="4" presStyleCnt="7"/>
      <dgm:spPr/>
      <dgm:t>
        <a:bodyPr/>
        <a:lstStyle/>
        <a:p>
          <a:endParaRPr kumimoji="1" lang="ja-JP" altLang="en-US"/>
        </a:p>
      </dgm:t>
    </dgm:pt>
    <dgm:pt modelId="{12A21996-6BCA-4F1F-B93E-587C00199DB1}" type="pres">
      <dgm:prSet presAssocID="{84B429B3-A2EF-4FA2-8B50-7054B32B82D3}" presName="connTx" presStyleLbl="parChTrans1D3" presStyleIdx="4" presStyleCnt="7"/>
      <dgm:spPr/>
      <dgm:t>
        <a:bodyPr/>
        <a:lstStyle/>
        <a:p>
          <a:endParaRPr kumimoji="1" lang="ja-JP" altLang="en-US"/>
        </a:p>
      </dgm:t>
    </dgm:pt>
    <dgm:pt modelId="{B5A11DDF-73D4-48D0-959F-F6A504D086B7}" type="pres">
      <dgm:prSet presAssocID="{CD4C5284-4958-4A97-BB52-ED9661DF1A96}" presName="root2" presStyleCnt="0"/>
      <dgm:spPr/>
      <dgm:t>
        <a:bodyPr/>
        <a:lstStyle/>
        <a:p>
          <a:endParaRPr kumimoji="1" lang="ja-JP" altLang="en-US"/>
        </a:p>
      </dgm:t>
    </dgm:pt>
    <dgm:pt modelId="{D51119B2-76AD-48FD-A3D7-7395D36AE889}" type="pres">
      <dgm:prSet presAssocID="{CD4C5284-4958-4A97-BB52-ED9661DF1A96}" presName="LevelTwoTextNode" presStyleLbl="node3" presStyleIdx="4" presStyleCnt="7" custScaleX="30704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B12B419-E792-4F49-BF05-DF9D7AC57D2E}" type="pres">
      <dgm:prSet presAssocID="{CD4C5284-4958-4A97-BB52-ED9661DF1A96}" presName="level3hierChild" presStyleCnt="0"/>
      <dgm:spPr/>
      <dgm:t>
        <a:bodyPr/>
        <a:lstStyle/>
        <a:p>
          <a:endParaRPr kumimoji="1" lang="ja-JP" altLang="en-US"/>
        </a:p>
      </dgm:t>
    </dgm:pt>
    <dgm:pt modelId="{08EF95C0-3AEE-47B4-9AE7-FF0A8697A514}" type="pres">
      <dgm:prSet presAssocID="{D6F05A66-EC86-4205-9D2A-6A9D44C995C2}" presName="conn2-1" presStyleLbl="parChTrans1D3" presStyleIdx="5" presStyleCnt="7"/>
      <dgm:spPr/>
      <dgm:t>
        <a:bodyPr/>
        <a:lstStyle/>
        <a:p>
          <a:endParaRPr kumimoji="1" lang="ja-JP" altLang="en-US"/>
        </a:p>
      </dgm:t>
    </dgm:pt>
    <dgm:pt modelId="{95B355E9-2A4C-41AA-83B6-C5D0DC3E5A2D}" type="pres">
      <dgm:prSet presAssocID="{D6F05A66-EC86-4205-9D2A-6A9D44C995C2}" presName="connTx" presStyleLbl="parChTrans1D3" presStyleIdx="5" presStyleCnt="7"/>
      <dgm:spPr/>
      <dgm:t>
        <a:bodyPr/>
        <a:lstStyle/>
        <a:p>
          <a:endParaRPr kumimoji="1" lang="ja-JP" altLang="en-US"/>
        </a:p>
      </dgm:t>
    </dgm:pt>
    <dgm:pt modelId="{5A8B0C61-13BB-4F51-9234-DC9B03846FC3}" type="pres">
      <dgm:prSet presAssocID="{7FD601DC-DE1F-429F-B9B9-45B725B9A366}" presName="root2" presStyleCnt="0"/>
      <dgm:spPr/>
      <dgm:t>
        <a:bodyPr/>
        <a:lstStyle/>
        <a:p>
          <a:endParaRPr kumimoji="1" lang="ja-JP" altLang="en-US"/>
        </a:p>
      </dgm:t>
    </dgm:pt>
    <dgm:pt modelId="{8EADD294-FB02-4D89-B021-43E85323C959}" type="pres">
      <dgm:prSet presAssocID="{7FD601DC-DE1F-429F-B9B9-45B725B9A366}" presName="LevelTwoTextNode" presStyleLbl="node3" presStyleIdx="5" presStyleCnt="7" custScaleX="30704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1772EED-45B6-45FB-A163-658C89723B0D}" type="pres">
      <dgm:prSet presAssocID="{7FD601DC-DE1F-429F-B9B9-45B725B9A366}" presName="level3hierChild" presStyleCnt="0"/>
      <dgm:spPr/>
      <dgm:t>
        <a:bodyPr/>
        <a:lstStyle/>
        <a:p>
          <a:endParaRPr kumimoji="1" lang="ja-JP" altLang="en-US"/>
        </a:p>
      </dgm:t>
    </dgm:pt>
    <dgm:pt modelId="{BF7C647E-C485-42EC-8A4A-5928D5831138}" type="pres">
      <dgm:prSet presAssocID="{9EB3C82A-AD33-41D9-B619-EEE3019808A3}" presName="conn2-1" presStyleLbl="parChTrans1D2" presStyleIdx="2" presStyleCnt="3"/>
      <dgm:spPr/>
      <dgm:t>
        <a:bodyPr/>
        <a:lstStyle/>
        <a:p>
          <a:endParaRPr kumimoji="1" lang="ja-JP" altLang="en-US"/>
        </a:p>
      </dgm:t>
    </dgm:pt>
    <dgm:pt modelId="{4A135D2F-64FF-4D22-8905-68E0F82CF31F}" type="pres">
      <dgm:prSet presAssocID="{9EB3C82A-AD33-41D9-B619-EEE3019808A3}" presName="connTx" presStyleLbl="parChTrans1D2" presStyleIdx="2" presStyleCnt="3"/>
      <dgm:spPr/>
      <dgm:t>
        <a:bodyPr/>
        <a:lstStyle/>
        <a:p>
          <a:endParaRPr kumimoji="1" lang="ja-JP" altLang="en-US"/>
        </a:p>
      </dgm:t>
    </dgm:pt>
    <dgm:pt modelId="{FE9BD68F-E91F-45A6-B31A-1EFEB81C3977}" type="pres">
      <dgm:prSet presAssocID="{A6F2F397-4452-4E08-B64F-AD2058D3ED20}" presName="root2" presStyleCnt="0"/>
      <dgm:spPr/>
      <dgm:t>
        <a:bodyPr/>
        <a:lstStyle/>
        <a:p>
          <a:endParaRPr kumimoji="1" lang="ja-JP" altLang="en-US"/>
        </a:p>
      </dgm:t>
    </dgm:pt>
    <dgm:pt modelId="{4388BD37-ABFB-4B9B-A84F-0BC9493746B7}" type="pres">
      <dgm:prSet presAssocID="{A6F2F397-4452-4E08-B64F-AD2058D3ED20}" presName="LevelTwoTextNode" presStyleLbl="node2" presStyleIdx="2" presStyleCnt="3" custScaleX="204699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DC379CBD-9418-4ED1-974B-DEBC7C8A1513}" type="pres">
      <dgm:prSet presAssocID="{A6F2F397-4452-4E08-B64F-AD2058D3ED20}" presName="level3hierChild" presStyleCnt="0"/>
      <dgm:spPr/>
      <dgm:t>
        <a:bodyPr/>
        <a:lstStyle/>
        <a:p>
          <a:endParaRPr kumimoji="1" lang="ja-JP" altLang="en-US"/>
        </a:p>
      </dgm:t>
    </dgm:pt>
    <dgm:pt modelId="{9F0F5220-7CBC-4404-A207-6A48330D1A9D}" type="pres">
      <dgm:prSet presAssocID="{7967CB0F-3D5C-4BB7-937B-DDFA6A11D596}" presName="conn2-1" presStyleLbl="parChTrans1D3" presStyleIdx="6" presStyleCnt="7"/>
      <dgm:spPr/>
      <dgm:t>
        <a:bodyPr/>
        <a:lstStyle/>
        <a:p>
          <a:endParaRPr kumimoji="1" lang="ja-JP" altLang="en-US"/>
        </a:p>
      </dgm:t>
    </dgm:pt>
    <dgm:pt modelId="{7A5CFE98-50AD-4200-9A66-8716FA029B4C}" type="pres">
      <dgm:prSet presAssocID="{7967CB0F-3D5C-4BB7-937B-DDFA6A11D596}" presName="connTx" presStyleLbl="parChTrans1D3" presStyleIdx="6" presStyleCnt="7"/>
      <dgm:spPr/>
      <dgm:t>
        <a:bodyPr/>
        <a:lstStyle/>
        <a:p>
          <a:endParaRPr kumimoji="1" lang="ja-JP" altLang="en-US"/>
        </a:p>
      </dgm:t>
    </dgm:pt>
    <dgm:pt modelId="{C422B816-5BF7-49EA-A7D2-67CE63E8C9C2}" type="pres">
      <dgm:prSet presAssocID="{1F932A62-CB45-405B-9005-D66725AC520F}" presName="root2" presStyleCnt="0"/>
      <dgm:spPr/>
      <dgm:t>
        <a:bodyPr/>
        <a:lstStyle/>
        <a:p>
          <a:endParaRPr kumimoji="1" lang="ja-JP" altLang="en-US"/>
        </a:p>
      </dgm:t>
    </dgm:pt>
    <dgm:pt modelId="{3477BAE0-1F74-4067-BAE8-F402C797F19D}" type="pres">
      <dgm:prSet presAssocID="{1F932A62-CB45-405B-9005-D66725AC520F}" presName="LevelTwoTextNode" presStyleLbl="node3" presStyleIdx="6" presStyleCnt="7" custScaleX="30704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A37C34C-759F-4614-AF05-699709E7E083}" type="pres">
      <dgm:prSet presAssocID="{1F932A62-CB45-405B-9005-D66725AC520F}" presName="level3hierChild" presStyleCnt="0"/>
      <dgm:spPr/>
      <dgm:t>
        <a:bodyPr/>
        <a:lstStyle/>
        <a:p>
          <a:endParaRPr kumimoji="1" lang="ja-JP" altLang="en-US"/>
        </a:p>
      </dgm:t>
    </dgm:pt>
  </dgm:ptLst>
  <dgm:cxnLst>
    <dgm:cxn modelId="{4D9566CB-2FB4-4335-815B-51D77B238AF8}" srcId="{C539C74F-36E5-4A9A-B219-3C6D07608D16}" destId="{72E57CF4-5727-4C59-9EF0-CD5AA4831DB8}" srcOrd="1" destOrd="0" parTransId="{5E66B06C-314C-4646-83F0-C04348D59AA8}" sibTransId="{DDC17CED-8671-4166-97C3-A5693EC7A4C8}"/>
    <dgm:cxn modelId="{293DE685-27D3-4002-8D42-DEAB757E5F98}" type="presOf" srcId="{D6F05A66-EC86-4205-9D2A-6A9D44C995C2}" destId="{95B355E9-2A4C-41AA-83B6-C5D0DC3E5A2D}" srcOrd="1" destOrd="0" presId="urn:microsoft.com/office/officeart/2005/8/layout/hierarchy2"/>
    <dgm:cxn modelId="{D0080D37-216E-4884-A313-D6AA2CC65EF1}" type="presOf" srcId="{84B429B3-A2EF-4FA2-8B50-7054B32B82D3}" destId="{1E8243FB-0FD8-49F8-B333-169FBD0A9E70}" srcOrd="0" destOrd="0" presId="urn:microsoft.com/office/officeart/2005/8/layout/hierarchy2"/>
    <dgm:cxn modelId="{E3913FA1-6009-449E-9E32-21D8F2954268}" type="presOf" srcId="{9EB3C82A-AD33-41D9-B619-EEE3019808A3}" destId="{4A135D2F-64FF-4D22-8905-68E0F82CF31F}" srcOrd="1" destOrd="0" presId="urn:microsoft.com/office/officeart/2005/8/layout/hierarchy2"/>
    <dgm:cxn modelId="{F556E5B0-96E1-4E24-978A-13BE3A2D6F91}" srcId="{E3747C39-198E-46C8-BDEE-68141CB167D9}" destId="{3C30EDDC-A7E0-4454-BE91-0950AE3E4710}" srcOrd="1" destOrd="0" parTransId="{5C7978EE-4A61-479E-A94A-20CB3D9948D7}" sibTransId="{903EA447-B90D-4B5F-841E-4B80D9EC6DFF}"/>
    <dgm:cxn modelId="{1B24390C-292F-4F24-A364-61D458CEDB1E}" type="presOf" srcId="{3C30EDDC-A7E0-4454-BE91-0950AE3E4710}" destId="{4067347F-5D2E-4517-8C0E-55512D562D3C}" srcOrd="0" destOrd="0" presId="urn:microsoft.com/office/officeart/2005/8/layout/hierarchy2"/>
    <dgm:cxn modelId="{9E9F9F2E-4CA4-4041-9CF1-53073663C982}" type="presOf" srcId="{A6F2F397-4452-4E08-B64F-AD2058D3ED20}" destId="{4388BD37-ABFB-4B9B-A84F-0BC9493746B7}" srcOrd="0" destOrd="0" presId="urn:microsoft.com/office/officeart/2005/8/layout/hierarchy2"/>
    <dgm:cxn modelId="{9B7CA1CB-D803-4278-B231-795000B5074C}" type="presOf" srcId="{9EB3C82A-AD33-41D9-B619-EEE3019808A3}" destId="{BF7C647E-C485-42EC-8A4A-5928D5831138}" srcOrd="0" destOrd="0" presId="urn:microsoft.com/office/officeart/2005/8/layout/hierarchy2"/>
    <dgm:cxn modelId="{680F793B-321A-457D-92FB-92E7AA4B8887}" type="presOf" srcId="{63E482AC-B04F-4DC5-BB2C-B2220B06B585}" destId="{5637E201-A38C-4B53-839C-E3990C85E4B5}" srcOrd="0" destOrd="0" presId="urn:microsoft.com/office/officeart/2005/8/layout/hierarchy2"/>
    <dgm:cxn modelId="{42A5E209-FA3B-42EC-9F7B-C7BAD7904DD2}" type="presOf" srcId="{5C7978EE-4A61-479E-A94A-20CB3D9948D7}" destId="{901CD0D1-3A08-4028-8D01-DB23DE07DBB8}" srcOrd="1" destOrd="0" presId="urn:microsoft.com/office/officeart/2005/8/layout/hierarchy2"/>
    <dgm:cxn modelId="{0AF5118C-060E-4CAD-B736-A66AA802C4E2}" type="presOf" srcId="{2132D7A0-435F-40DA-BE07-B614D98CF9BB}" destId="{41DCA010-DFE8-4CE6-A4AF-0B7A8601D8EF}" srcOrd="0" destOrd="0" presId="urn:microsoft.com/office/officeart/2005/8/layout/hierarchy2"/>
    <dgm:cxn modelId="{789EAE51-C392-4D1E-A34D-B79CFEF4A270}" type="presOf" srcId="{2132D7A0-435F-40DA-BE07-B614D98CF9BB}" destId="{48AF6193-1EBD-4D60-AC51-BE4D8BFB586E}" srcOrd="1" destOrd="0" presId="urn:microsoft.com/office/officeart/2005/8/layout/hierarchy2"/>
    <dgm:cxn modelId="{C48BA230-C93B-4C0D-9BA8-134E24FD8B6F}" srcId="{E3747C39-198E-46C8-BDEE-68141CB167D9}" destId="{A6F2F397-4452-4E08-B64F-AD2058D3ED20}" srcOrd="2" destOrd="0" parTransId="{9EB3C82A-AD33-41D9-B619-EEE3019808A3}" sibTransId="{0310F97F-91FC-4B00-95BB-911A6F1A80AB}"/>
    <dgm:cxn modelId="{B3A447DA-CEE5-4937-B8A4-4D422FE7E74E}" type="presOf" srcId="{84B429B3-A2EF-4FA2-8B50-7054B32B82D3}" destId="{12A21996-6BCA-4F1F-B93E-587C00199DB1}" srcOrd="1" destOrd="0" presId="urn:microsoft.com/office/officeart/2005/8/layout/hierarchy2"/>
    <dgm:cxn modelId="{D2ACCE2D-C6BE-44A5-80EF-90BEBC583BF5}" type="presOf" srcId="{36D84CA7-9EE3-45CE-9B6D-43E6D465BFB6}" destId="{512264BC-5FA3-42BA-8B1E-9141EBADE128}" srcOrd="0" destOrd="0" presId="urn:microsoft.com/office/officeart/2005/8/layout/hierarchy2"/>
    <dgm:cxn modelId="{856DC015-4700-4901-88A3-D47636E5FF9D}" srcId="{C539C74F-36E5-4A9A-B219-3C6D07608D16}" destId="{63E482AC-B04F-4DC5-BB2C-B2220B06B585}" srcOrd="2" destOrd="0" parTransId="{CF8155A2-37A6-4BFC-B04D-A3BC66E56A73}" sibTransId="{869202D9-4C9A-48F6-8E6C-C2A327FEE590}"/>
    <dgm:cxn modelId="{7B3707EA-C994-4EBB-9AB9-11A87D5DFCF9}" type="presOf" srcId="{AC37937A-1668-455C-A114-D7BB1F21C6BE}" destId="{2D60BA19-53FA-4F12-A129-91626FF42B38}" srcOrd="1" destOrd="0" presId="urn:microsoft.com/office/officeart/2005/8/layout/hierarchy2"/>
    <dgm:cxn modelId="{51FD63E5-26D7-488D-906B-D846969E0852}" type="presOf" srcId="{CF8155A2-37A6-4BFC-B04D-A3BC66E56A73}" destId="{8BE4A9C8-DF45-4007-AE4A-6AAE434A66C9}" srcOrd="0" destOrd="0" presId="urn:microsoft.com/office/officeart/2005/8/layout/hierarchy2"/>
    <dgm:cxn modelId="{E4341066-13CA-4C51-8E48-E3FEF37FEC90}" type="presOf" srcId="{B4785BD1-4059-4FD3-BE73-B19CEB65A196}" destId="{4A361F77-037B-4D29-9167-A058E1183003}" srcOrd="0" destOrd="0" presId="urn:microsoft.com/office/officeart/2005/8/layout/hierarchy2"/>
    <dgm:cxn modelId="{C03F9F8F-C1C9-4DE7-AEBB-573C184BF8B9}" type="presOf" srcId="{CF8155A2-37A6-4BFC-B04D-A3BC66E56A73}" destId="{24A13EA4-AFF1-4F12-87CF-76C9F3D44FFC}" srcOrd="1" destOrd="0" presId="urn:microsoft.com/office/officeart/2005/8/layout/hierarchy2"/>
    <dgm:cxn modelId="{6010B785-01DA-42B0-A89C-2A343D245BC7}" type="presOf" srcId="{7FD601DC-DE1F-429F-B9B9-45B725B9A366}" destId="{8EADD294-FB02-4D89-B021-43E85323C959}" srcOrd="0" destOrd="0" presId="urn:microsoft.com/office/officeart/2005/8/layout/hierarchy2"/>
    <dgm:cxn modelId="{7D7AC4B9-ABDB-4691-BB82-30A71A3F231C}" srcId="{3C30EDDC-A7E0-4454-BE91-0950AE3E4710}" destId="{CD4C5284-4958-4A97-BB52-ED9661DF1A96}" srcOrd="0" destOrd="0" parTransId="{84B429B3-A2EF-4FA2-8B50-7054B32B82D3}" sibTransId="{B30E13C7-0BCD-4AD5-AD98-0E8B71589A98}"/>
    <dgm:cxn modelId="{5BC4145E-2FFE-4D24-8297-06140511394F}" type="presOf" srcId="{C539C74F-36E5-4A9A-B219-3C6D07608D16}" destId="{E52535BE-F010-4FA8-A7A9-BDA36A890CB0}" srcOrd="0" destOrd="0" presId="urn:microsoft.com/office/officeart/2005/8/layout/hierarchy2"/>
    <dgm:cxn modelId="{C5527AB7-5CD7-42BE-8837-E7700623B5AD}" type="presOf" srcId="{C752DE0D-F160-4645-A62C-BEC744FF2968}" destId="{869FF62B-30CB-4964-9722-060BC9941A37}" srcOrd="0" destOrd="0" presId="urn:microsoft.com/office/officeart/2005/8/layout/hierarchy2"/>
    <dgm:cxn modelId="{7E5CF9EC-CDEF-47FD-B180-6CB7B966C18E}" srcId="{C539C74F-36E5-4A9A-B219-3C6D07608D16}" destId="{36D84CA7-9EE3-45CE-9B6D-43E6D465BFB6}" srcOrd="3" destOrd="0" parTransId="{AC37937A-1668-455C-A114-D7BB1F21C6BE}" sibTransId="{9412060B-C4C7-4EA4-9E6A-BF3DD084C27C}"/>
    <dgm:cxn modelId="{CE8EBDB0-9891-4D68-BD04-88768CE97051}" type="presOf" srcId="{7967CB0F-3D5C-4BB7-937B-DDFA6A11D596}" destId="{7A5CFE98-50AD-4200-9A66-8716FA029B4C}" srcOrd="1" destOrd="0" presId="urn:microsoft.com/office/officeart/2005/8/layout/hierarchy2"/>
    <dgm:cxn modelId="{C39E22F1-E99A-45FB-B976-A59530755CE6}" srcId="{C539C74F-36E5-4A9A-B219-3C6D07608D16}" destId="{B4785BD1-4059-4FD3-BE73-B19CEB65A196}" srcOrd="0" destOrd="0" parTransId="{2132D7A0-435F-40DA-BE07-B614D98CF9BB}" sibTransId="{63A3FFCD-EB95-4A1F-BB77-E38F57F7D199}"/>
    <dgm:cxn modelId="{76E6FFEB-BB24-4E8A-A51E-E77221667A96}" srcId="{3C30EDDC-A7E0-4454-BE91-0950AE3E4710}" destId="{7FD601DC-DE1F-429F-B9B9-45B725B9A366}" srcOrd="1" destOrd="0" parTransId="{D6F05A66-EC86-4205-9D2A-6A9D44C995C2}" sibTransId="{BD1BEBEC-7BDD-41AE-9F49-27BF0A9D9984}"/>
    <dgm:cxn modelId="{D52675AD-A95E-45E0-8047-3A69CE616ED1}" srcId="{A6F2F397-4452-4E08-B64F-AD2058D3ED20}" destId="{1F932A62-CB45-405B-9005-D66725AC520F}" srcOrd="0" destOrd="0" parTransId="{7967CB0F-3D5C-4BB7-937B-DDFA6A11D596}" sibTransId="{057259AB-F58E-485E-B689-8AD9BB8183E3}"/>
    <dgm:cxn modelId="{2C0F309A-2364-48DE-9AC7-FDE2C151D82D}" type="presOf" srcId="{E3747C39-198E-46C8-BDEE-68141CB167D9}" destId="{E129A167-365D-436A-A844-BD6D17942695}" srcOrd="0" destOrd="0" presId="urn:microsoft.com/office/officeart/2005/8/layout/hierarchy2"/>
    <dgm:cxn modelId="{D09ECC1F-BE60-499F-8F30-8646BDC7909D}" type="presOf" srcId="{38CC26AD-8DF6-42B9-9953-A2A369FF809D}" destId="{B7936D1E-CD5A-46F6-A6DE-EDD2369BA9A6}" srcOrd="1" destOrd="0" presId="urn:microsoft.com/office/officeart/2005/8/layout/hierarchy2"/>
    <dgm:cxn modelId="{CBC6CB20-113A-4F14-A8EA-1538ECA11CCA}" type="presOf" srcId="{7967CB0F-3D5C-4BB7-937B-DDFA6A11D596}" destId="{9F0F5220-7CBC-4404-A207-6A48330D1A9D}" srcOrd="0" destOrd="0" presId="urn:microsoft.com/office/officeart/2005/8/layout/hierarchy2"/>
    <dgm:cxn modelId="{02CAFB81-4A97-4BF8-B901-8B157DC475AA}" type="presOf" srcId="{D6F05A66-EC86-4205-9D2A-6A9D44C995C2}" destId="{08EF95C0-3AEE-47B4-9AE7-FF0A8697A514}" srcOrd="0" destOrd="0" presId="urn:microsoft.com/office/officeart/2005/8/layout/hierarchy2"/>
    <dgm:cxn modelId="{1A103C4C-7843-41DD-8618-1E0914377E31}" type="presOf" srcId="{AC37937A-1668-455C-A114-D7BB1F21C6BE}" destId="{925FDA0B-87C5-44EC-AE3B-D7D55B13A1B7}" srcOrd="0" destOrd="0" presId="urn:microsoft.com/office/officeart/2005/8/layout/hierarchy2"/>
    <dgm:cxn modelId="{A1BC387F-5DE0-4C6E-BA15-41389F7DC557}" type="presOf" srcId="{5E66B06C-314C-4646-83F0-C04348D59AA8}" destId="{E18F5F28-A68D-427E-9EDF-EB95DA102D4E}" srcOrd="0" destOrd="0" presId="urn:microsoft.com/office/officeart/2005/8/layout/hierarchy2"/>
    <dgm:cxn modelId="{BFC6D8EA-ADAB-4C00-A231-2E73608053B9}" srcId="{E3747C39-198E-46C8-BDEE-68141CB167D9}" destId="{C539C74F-36E5-4A9A-B219-3C6D07608D16}" srcOrd="0" destOrd="0" parTransId="{38CC26AD-8DF6-42B9-9953-A2A369FF809D}" sibTransId="{5644B2E7-6D62-43AB-8195-0F63E8250241}"/>
    <dgm:cxn modelId="{7611AB5C-00B9-4F2C-9522-4AC601F7A31F}" type="presOf" srcId="{5E66B06C-314C-4646-83F0-C04348D59AA8}" destId="{5D10236D-EB97-4273-AC56-72CAFDD868EA}" srcOrd="1" destOrd="0" presId="urn:microsoft.com/office/officeart/2005/8/layout/hierarchy2"/>
    <dgm:cxn modelId="{6519714F-B803-4EE7-9A8B-6BFFD1F4923C}" type="presOf" srcId="{CD4C5284-4958-4A97-BB52-ED9661DF1A96}" destId="{D51119B2-76AD-48FD-A3D7-7395D36AE889}" srcOrd="0" destOrd="0" presId="urn:microsoft.com/office/officeart/2005/8/layout/hierarchy2"/>
    <dgm:cxn modelId="{27E0BCE0-3E88-45D2-872A-1E885B6D2B2E}" srcId="{C752DE0D-F160-4645-A62C-BEC744FF2968}" destId="{E3747C39-198E-46C8-BDEE-68141CB167D9}" srcOrd="0" destOrd="0" parTransId="{DABB169B-9E0A-4974-9B10-91BFC52E7DBA}" sibTransId="{062588E8-EA41-4D8B-9A77-6AE5F77CE6E7}"/>
    <dgm:cxn modelId="{F3DA386D-5C8C-4ABB-B63C-8200569E0343}" type="presOf" srcId="{1F932A62-CB45-405B-9005-D66725AC520F}" destId="{3477BAE0-1F74-4067-BAE8-F402C797F19D}" srcOrd="0" destOrd="0" presId="urn:microsoft.com/office/officeart/2005/8/layout/hierarchy2"/>
    <dgm:cxn modelId="{58766762-51B5-41A9-B4FB-67EDE2D51C7A}" type="presOf" srcId="{72E57CF4-5727-4C59-9EF0-CD5AA4831DB8}" destId="{91F4700D-6176-44C2-B77A-222FBDDDB69C}" srcOrd="0" destOrd="0" presId="urn:microsoft.com/office/officeart/2005/8/layout/hierarchy2"/>
    <dgm:cxn modelId="{3695B5F0-6C5F-4FCF-90A8-BA35B661C57E}" type="presOf" srcId="{38CC26AD-8DF6-42B9-9953-A2A369FF809D}" destId="{3A898CE3-BAC6-473A-80E3-7FD21CC9524F}" srcOrd="0" destOrd="0" presId="urn:microsoft.com/office/officeart/2005/8/layout/hierarchy2"/>
    <dgm:cxn modelId="{DF70F89D-07E7-4CAC-9F74-FCA03CF3986C}" type="presOf" srcId="{5C7978EE-4A61-479E-A94A-20CB3D9948D7}" destId="{E79AF985-7CA8-499C-95E2-182E121AEEBD}" srcOrd="0" destOrd="0" presId="urn:microsoft.com/office/officeart/2005/8/layout/hierarchy2"/>
    <dgm:cxn modelId="{BE6DA1EB-0EBF-4BAC-ABA5-A5170B7C7181}" type="presParOf" srcId="{869FF62B-30CB-4964-9722-060BC9941A37}" destId="{B2F2C58D-2D3A-4F58-AFD7-4F2FD0318302}" srcOrd="0" destOrd="0" presId="urn:microsoft.com/office/officeart/2005/8/layout/hierarchy2"/>
    <dgm:cxn modelId="{92B27851-8A3E-433D-9F29-4649CA1EF43D}" type="presParOf" srcId="{B2F2C58D-2D3A-4F58-AFD7-4F2FD0318302}" destId="{E129A167-365D-436A-A844-BD6D17942695}" srcOrd="0" destOrd="0" presId="urn:microsoft.com/office/officeart/2005/8/layout/hierarchy2"/>
    <dgm:cxn modelId="{03402B8C-1C64-44E2-BBAC-80405A245E3C}" type="presParOf" srcId="{B2F2C58D-2D3A-4F58-AFD7-4F2FD0318302}" destId="{F99FBC76-30AD-4FF3-A9C8-5758E3BFA5C1}" srcOrd="1" destOrd="0" presId="urn:microsoft.com/office/officeart/2005/8/layout/hierarchy2"/>
    <dgm:cxn modelId="{74C25697-E24A-411B-9E03-DFC6211F20AD}" type="presParOf" srcId="{F99FBC76-30AD-4FF3-A9C8-5758E3BFA5C1}" destId="{3A898CE3-BAC6-473A-80E3-7FD21CC9524F}" srcOrd="0" destOrd="0" presId="urn:microsoft.com/office/officeart/2005/8/layout/hierarchy2"/>
    <dgm:cxn modelId="{AEE57618-9875-448D-A4D8-6DA5A3379D0A}" type="presParOf" srcId="{3A898CE3-BAC6-473A-80E3-7FD21CC9524F}" destId="{B7936D1E-CD5A-46F6-A6DE-EDD2369BA9A6}" srcOrd="0" destOrd="0" presId="urn:microsoft.com/office/officeart/2005/8/layout/hierarchy2"/>
    <dgm:cxn modelId="{F1CDB099-952E-4A39-A549-C06F59A4ECA1}" type="presParOf" srcId="{F99FBC76-30AD-4FF3-A9C8-5758E3BFA5C1}" destId="{7C6B646F-8A71-4117-966F-0B828155EC25}" srcOrd="1" destOrd="0" presId="urn:microsoft.com/office/officeart/2005/8/layout/hierarchy2"/>
    <dgm:cxn modelId="{9C0D81B8-BCDB-44B8-976B-713CB4B0ECBB}" type="presParOf" srcId="{7C6B646F-8A71-4117-966F-0B828155EC25}" destId="{E52535BE-F010-4FA8-A7A9-BDA36A890CB0}" srcOrd="0" destOrd="0" presId="urn:microsoft.com/office/officeart/2005/8/layout/hierarchy2"/>
    <dgm:cxn modelId="{EDC11233-AD01-4E1B-807A-CD28720B3DD2}" type="presParOf" srcId="{7C6B646F-8A71-4117-966F-0B828155EC25}" destId="{0047A65B-7AE5-446C-B852-5FF46894A705}" srcOrd="1" destOrd="0" presId="urn:microsoft.com/office/officeart/2005/8/layout/hierarchy2"/>
    <dgm:cxn modelId="{B47C14A0-94D4-4FF9-B0C2-0859BED29471}" type="presParOf" srcId="{0047A65B-7AE5-446C-B852-5FF46894A705}" destId="{41DCA010-DFE8-4CE6-A4AF-0B7A8601D8EF}" srcOrd="0" destOrd="0" presId="urn:microsoft.com/office/officeart/2005/8/layout/hierarchy2"/>
    <dgm:cxn modelId="{CFF2FEDC-7414-4900-A3AB-F939C2B1FBEF}" type="presParOf" srcId="{41DCA010-DFE8-4CE6-A4AF-0B7A8601D8EF}" destId="{48AF6193-1EBD-4D60-AC51-BE4D8BFB586E}" srcOrd="0" destOrd="0" presId="urn:microsoft.com/office/officeart/2005/8/layout/hierarchy2"/>
    <dgm:cxn modelId="{F7DF243E-CD3B-44F6-8B75-7C6DBE598009}" type="presParOf" srcId="{0047A65B-7AE5-446C-B852-5FF46894A705}" destId="{D6F25952-11A2-4271-8FD3-E587FE66A118}" srcOrd="1" destOrd="0" presId="urn:microsoft.com/office/officeart/2005/8/layout/hierarchy2"/>
    <dgm:cxn modelId="{B0D132F9-5BA6-4792-85D1-861BCAA5AB28}" type="presParOf" srcId="{D6F25952-11A2-4271-8FD3-E587FE66A118}" destId="{4A361F77-037B-4D29-9167-A058E1183003}" srcOrd="0" destOrd="0" presId="urn:microsoft.com/office/officeart/2005/8/layout/hierarchy2"/>
    <dgm:cxn modelId="{B0F8F049-C990-4641-94C8-458BA7E2A389}" type="presParOf" srcId="{D6F25952-11A2-4271-8FD3-E587FE66A118}" destId="{5BFAC1C9-F15B-4820-9322-61EC38C291BB}" srcOrd="1" destOrd="0" presId="urn:microsoft.com/office/officeart/2005/8/layout/hierarchy2"/>
    <dgm:cxn modelId="{3AA0B382-4546-4256-A591-A6D691B62810}" type="presParOf" srcId="{0047A65B-7AE5-446C-B852-5FF46894A705}" destId="{E18F5F28-A68D-427E-9EDF-EB95DA102D4E}" srcOrd="2" destOrd="0" presId="urn:microsoft.com/office/officeart/2005/8/layout/hierarchy2"/>
    <dgm:cxn modelId="{71AFEBB0-68D6-42B5-9ED0-DF7ED0B20DDA}" type="presParOf" srcId="{E18F5F28-A68D-427E-9EDF-EB95DA102D4E}" destId="{5D10236D-EB97-4273-AC56-72CAFDD868EA}" srcOrd="0" destOrd="0" presId="urn:microsoft.com/office/officeart/2005/8/layout/hierarchy2"/>
    <dgm:cxn modelId="{08C4931B-A49A-4D2C-BBBF-5BBDA1870C55}" type="presParOf" srcId="{0047A65B-7AE5-446C-B852-5FF46894A705}" destId="{D5F14D87-E20C-4A5B-8F31-3BC883BD6940}" srcOrd="3" destOrd="0" presId="urn:microsoft.com/office/officeart/2005/8/layout/hierarchy2"/>
    <dgm:cxn modelId="{8C0A2D16-D136-4BEA-8727-6018AF560DF2}" type="presParOf" srcId="{D5F14D87-E20C-4A5B-8F31-3BC883BD6940}" destId="{91F4700D-6176-44C2-B77A-222FBDDDB69C}" srcOrd="0" destOrd="0" presId="urn:microsoft.com/office/officeart/2005/8/layout/hierarchy2"/>
    <dgm:cxn modelId="{6B1D430B-3394-48E0-9BD4-4F13DAE70233}" type="presParOf" srcId="{D5F14D87-E20C-4A5B-8F31-3BC883BD6940}" destId="{5A80E63E-AB66-4745-B57B-53B7FE96AB7A}" srcOrd="1" destOrd="0" presId="urn:microsoft.com/office/officeart/2005/8/layout/hierarchy2"/>
    <dgm:cxn modelId="{DFEE4361-A3E2-441E-BCFB-1F6B216E00B4}" type="presParOf" srcId="{0047A65B-7AE5-446C-B852-5FF46894A705}" destId="{8BE4A9C8-DF45-4007-AE4A-6AAE434A66C9}" srcOrd="4" destOrd="0" presId="urn:microsoft.com/office/officeart/2005/8/layout/hierarchy2"/>
    <dgm:cxn modelId="{134B8A80-7320-4F70-9074-3FBF8BCECD45}" type="presParOf" srcId="{8BE4A9C8-DF45-4007-AE4A-6AAE434A66C9}" destId="{24A13EA4-AFF1-4F12-87CF-76C9F3D44FFC}" srcOrd="0" destOrd="0" presId="urn:microsoft.com/office/officeart/2005/8/layout/hierarchy2"/>
    <dgm:cxn modelId="{66587A97-3DDE-4514-A2EF-ADAD30CD3DE0}" type="presParOf" srcId="{0047A65B-7AE5-446C-B852-5FF46894A705}" destId="{D7D83859-A728-4068-BC67-CE2F88F87211}" srcOrd="5" destOrd="0" presId="urn:microsoft.com/office/officeart/2005/8/layout/hierarchy2"/>
    <dgm:cxn modelId="{15A28A14-6C8A-4201-B757-C4BCA6E83161}" type="presParOf" srcId="{D7D83859-A728-4068-BC67-CE2F88F87211}" destId="{5637E201-A38C-4B53-839C-E3990C85E4B5}" srcOrd="0" destOrd="0" presId="urn:microsoft.com/office/officeart/2005/8/layout/hierarchy2"/>
    <dgm:cxn modelId="{A2DAF28A-9659-429D-8F2C-8A1A53EFC6A6}" type="presParOf" srcId="{D7D83859-A728-4068-BC67-CE2F88F87211}" destId="{A5DE8CFA-DCA6-46B4-96EC-3D572402026B}" srcOrd="1" destOrd="0" presId="urn:microsoft.com/office/officeart/2005/8/layout/hierarchy2"/>
    <dgm:cxn modelId="{A48E2FA4-7EC0-4DC0-8228-A9D69226CB81}" type="presParOf" srcId="{0047A65B-7AE5-446C-B852-5FF46894A705}" destId="{925FDA0B-87C5-44EC-AE3B-D7D55B13A1B7}" srcOrd="6" destOrd="0" presId="urn:microsoft.com/office/officeart/2005/8/layout/hierarchy2"/>
    <dgm:cxn modelId="{64376F26-495E-4646-85E3-9B77EA29289E}" type="presParOf" srcId="{925FDA0B-87C5-44EC-AE3B-D7D55B13A1B7}" destId="{2D60BA19-53FA-4F12-A129-91626FF42B38}" srcOrd="0" destOrd="0" presId="urn:microsoft.com/office/officeart/2005/8/layout/hierarchy2"/>
    <dgm:cxn modelId="{5614943C-8E25-4790-995E-9265DF7120AA}" type="presParOf" srcId="{0047A65B-7AE5-446C-B852-5FF46894A705}" destId="{7DE14734-1DDC-47BF-B5DC-85EEE0894317}" srcOrd="7" destOrd="0" presId="urn:microsoft.com/office/officeart/2005/8/layout/hierarchy2"/>
    <dgm:cxn modelId="{28D512A4-BB56-4268-90DD-AC03F130FA44}" type="presParOf" srcId="{7DE14734-1DDC-47BF-B5DC-85EEE0894317}" destId="{512264BC-5FA3-42BA-8B1E-9141EBADE128}" srcOrd="0" destOrd="0" presId="urn:microsoft.com/office/officeart/2005/8/layout/hierarchy2"/>
    <dgm:cxn modelId="{CD867671-1D67-4FEB-A292-D297B6D01D67}" type="presParOf" srcId="{7DE14734-1DDC-47BF-B5DC-85EEE0894317}" destId="{6ECF9BBD-E667-417B-AE75-EDED826B42BD}" srcOrd="1" destOrd="0" presId="urn:microsoft.com/office/officeart/2005/8/layout/hierarchy2"/>
    <dgm:cxn modelId="{41702550-254B-46E7-B848-1D87B7E46CD3}" type="presParOf" srcId="{F99FBC76-30AD-4FF3-A9C8-5758E3BFA5C1}" destId="{E79AF985-7CA8-499C-95E2-182E121AEEBD}" srcOrd="2" destOrd="0" presId="urn:microsoft.com/office/officeart/2005/8/layout/hierarchy2"/>
    <dgm:cxn modelId="{B8AE15AE-A2EF-4B97-A7E0-940EB39C4091}" type="presParOf" srcId="{E79AF985-7CA8-499C-95E2-182E121AEEBD}" destId="{901CD0D1-3A08-4028-8D01-DB23DE07DBB8}" srcOrd="0" destOrd="0" presId="urn:microsoft.com/office/officeart/2005/8/layout/hierarchy2"/>
    <dgm:cxn modelId="{A95608D2-901B-4005-A63F-EA0424653EA0}" type="presParOf" srcId="{F99FBC76-30AD-4FF3-A9C8-5758E3BFA5C1}" destId="{EFCFEB66-82CD-4ACE-B592-B4C9EF7D025A}" srcOrd="3" destOrd="0" presId="urn:microsoft.com/office/officeart/2005/8/layout/hierarchy2"/>
    <dgm:cxn modelId="{B14060F3-2AB2-4326-8116-C98414588EAA}" type="presParOf" srcId="{EFCFEB66-82CD-4ACE-B592-B4C9EF7D025A}" destId="{4067347F-5D2E-4517-8C0E-55512D562D3C}" srcOrd="0" destOrd="0" presId="urn:microsoft.com/office/officeart/2005/8/layout/hierarchy2"/>
    <dgm:cxn modelId="{9CD138C5-82AE-42CD-918B-690952A5B6FB}" type="presParOf" srcId="{EFCFEB66-82CD-4ACE-B592-B4C9EF7D025A}" destId="{22416F05-3A84-41F5-B232-209CC093DA5D}" srcOrd="1" destOrd="0" presId="urn:microsoft.com/office/officeart/2005/8/layout/hierarchy2"/>
    <dgm:cxn modelId="{7D179A95-6BB2-4A1A-A740-5BE3E2EEAB8B}" type="presParOf" srcId="{22416F05-3A84-41F5-B232-209CC093DA5D}" destId="{1E8243FB-0FD8-49F8-B333-169FBD0A9E70}" srcOrd="0" destOrd="0" presId="urn:microsoft.com/office/officeart/2005/8/layout/hierarchy2"/>
    <dgm:cxn modelId="{523EDA8D-06DA-4BE8-9E39-BD50FFF37334}" type="presParOf" srcId="{1E8243FB-0FD8-49F8-B333-169FBD0A9E70}" destId="{12A21996-6BCA-4F1F-B93E-587C00199DB1}" srcOrd="0" destOrd="0" presId="urn:microsoft.com/office/officeart/2005/8/layout/hierarchy2"/>
    <dgm:cxn modelId="{94F13295-2041-45DD-BFD3-E7594DEE9C46}" type="presParOf" srcId="{22416F05-3A84-41F5-B232-209CC093DA5D}" destId="{B5A11DDF-73D4-48D0-959F-F6A504D086B7}" srcOrd="1" destOrd="0" presId="urn:microsoft.com/office/officeart/2005/8/layout/hierarchy2"/>
    <dgm:cxn modelId="{F00EF9A5-4E05-4CB8-9FF3-670C45A2DE5E}" type="presParOf" srcId="{B5A11DDF-73D4-48D0-959F-F6A504D086B7}" destId="{D51119B2-76AD-48FD-A3D7-7395D36AE889}" srcOrd="0" destOrd="0" presId="urn:microsoft.com/office/officeart/2005/8/layout/hierarchy2"/>
    <dgm:cxn modelId="{F609AD0B-7534-4C25-A2DE-3497B5340A23}" type="presParOf" srcId="{B5A11DDF-73D4-48D0-959F-F6A504D086B7}" destId="{1B12B419-E792-4F49-BF05-DF9D7AC57D2E}" srcOrd="1" destOrd="0" presId="urn:microsoft.com/office/officeart/2005/8/layout/hierarchy2"/>
    <dgm:cxn modelId="{45D1E3CF-C12F-4929-AB95-4E2C9B808850}" type="presParOf" srcId="{22416F05-3A84-41F5-B232-209CC093DA5D}" destId="{08EF95C0-3AEE-47B4-9AE7-FF0A8697A514}" srcOrd="2" destOrd="0" presId="urn:microsoft.com/office/officeart/2005/8/layout/hierarchy2"/>
    <dgm:cxn modelId="{0F6CE651-E527-458E-B993-123081512708}" type="presParOf" srcId="{08EF95C0-3AEE-47B4-9AE7-FF0A8697A514}" destId="{95B355E9-2A4C-41AA-83B6-C5D0DC3E5A2D}" srcOrd="0" destOrd="0" presId="urn:microsoft.com/office/officeart/2005/8/layout/hierarchy2"/>
    <dgm:cxn modelId="{A1D4FE43-CAE8-4A9B-9271-C9F85AAD2429}" type="presParOf" srcId="{22416F05-3A84-41F5-B232-209CC093DA5D}" destId="{5A8B0C61-13BB-4F51-9234-DC9B03846FC3}" srcOrd="3" destOrd="0" presId="urn:microsoft.com/office/officeart/2005/8/layout/hierarchy2"/>
    <dgm:cxn modelId="{06D3EC00-B960-4B67-87AB-7398C84E409D}" type="presParOf" srcId="{5A8B0C61-13BB-4F51-9234-DC9B03846FC3}" destId="{8EADD294-FB02-4D89-B021-43E85323C959}" srcOrd="0" destOrd="0" presId="urn:microsoft.com/office/officeart/2005/8/layout/hierarchy2"/>
    <dgm:cxn modelId="{4B5324DC-E0FA-4401-865B-DD8EAD5864EC}" type="presParOf" srcId="{5A8B0C61-13BB-4F51-9234-DC9B03846FC3}" destId="{11772EED-45B6-45FB-A163-658C89723B0D}" srcOrd="1" destOrd="0" presId="urn:microsoft.com/office/officeart/2005/8/layout/hierarchy2"/>
    <dgm:cxn modelId="{3DF3A885-174B-482D-8E0F-1C01CD499850}" type="presParOf" srcId="{F99FBC76-30AD-4FF3-A9C8-5758E3BFA5C1}" destId="{BF7C647E-C485-42EC-8A4A-5928D5831138}" srcOrd="4" destOrd="0" presId="urn:microsoft.com/office/officeart/2005/8/layout/hierarchy2"/>
    <dgm:cxn modelId="{68D7AB11-CBCD-4CF9-9BCF-3C258473CC34}" type="presParOf" srcId="{BF7C647E-C485-42EC-8A4A-5928D5831138}" destId="{4A135D2F-64FF-4D22-8905-68E0F82CF31F}" srcOrd="0" destOrd="0" presId="urn:microsoft.com/office/officeart/2005/8/layout/hierarchy2"/>
    <dgm:cxn modelId="{33BD4E5B-32DF-488E-BB6E-B734CFE11CB3}" type="presParOf" srcId="{F99FBC76-30AD-4FF3-A9C8-5758E3BFA5C1}" destId="{FE9BD68F-E91F-45A6-B31A-1EFEB81C3977}" srcOrd="5" destOrd="0" presId="urn:microsoft.com/office/officeart/2005/8/layout/hierarchy2"/>
    <dgm:cxn modelId="{EC9A07E7-47C4-4528-BEE1-5E1073EE3D66}" type="presParOf" srcId="{FE9BD68F-E91F-45A6-B31A-1EFEB81C3977}" destId="{4388BD37-ABFB-4B9B-A84F-0BC9493746B7}" srcOrd="0" destOrd="0" presId="urn:microsoft.com/office/officeart/2005/8/layout/hierarchy2"/>
    <dgm:cxn modelId="{E81F781A-009E-4B20-8A7B-6F5FA22FC430}" type="presParOf" srcId="{FE9BD68F-E91F-45A6-B31A-1EFEB81C3977}" destId="{DC379CBD-9418-4ED1-974B-DEBC7C8A1513}" srcOrd="1" destOrd="0" presId="urn:microsoft.com/office/officeart/2005/8/layout/hierarchy2"/>
    <dgm:cxn modelId="{584FD618-E239-43A4-9F50-B45EA9F35F77}" type="presParOf" srcId="{DC379CBD-9418-4ED1-974B-DEBC7C8A1513}" destId="{9F0F5220-7CBC-4404-A207-6A48330D1A9D}" srcOrd="0" destOrd="0" presId="urn:microsoft.com/office/officeart/2005/8/layout/hierarchy2"/>
    <dgm:cxn modelId="{7A0F6DD2-D792-4D33-9804-CF42EFDF222A}" type="presParOf" srcId="{9F0F5220-7CBC-4404-A207-6A48330D1A9D}" destId="{7A5CFE98-50AD-4200-9A66-8716FA029B4C}" srcOrd="0" destOrd="0" presId="urn:microsoft.com/office/officeart/2005/8/layout/hierarchy2"/>
    <dgm:cxn modelId="{ED2122BD-EEF5-48AA-9050-FD4D3AD0648B}" type="presParOf" srcId="{DC379CBD-9418-4ED1-974B-DEBC7C8A1513}" destId="{C422B816-5BF7-49EA-A7D2-67CE63E8C9C2}" srcOrd="1" destOrd="0" presId="urn:microsoft.com/office/officeart/2005/8/layout/hierarchy2"/>
    <dgm:cxn modelId="{A29362E4-CCAA-461A-807F-4D12A89479EC}" type="presParOf" srcId="{C422B816-5BF7-49EA-A7D2-67CE63E8C9C2}" destId="{3477BAE0-1F74-4067-BAE8-F402C797F19D}" srcOrd="0" destOrd="0" presId="urn:microsoft.com/office/officeart/2005/8/layout/hierarchy2"/>
    <dgm:cxn modelId="{ED6ABEBD-7EDE-4567-99DD-6A247BC4903D}" type="presParOf" srcId="{C422B816-5BF7-49EA-A7D2-67CE63E8C9C2}" destId="{5A37C34C-759F-4614-AF05-699709E7E08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C8F6E-9FAB-4D38-9DC6-26E6FCCC13BA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683A0-320B-4F41-8418-ECB6D34B5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48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dirty="0" smtClean="0">
              <a:solidFill>
                <a:srgbClr val="0070C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254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  <a:latin typeface="+mn-ea"/>
                <a:ea typeface="+mn-ea"/>
              </a:rPr>
              <a:t>化学工学とは，</a:t>
            </a:r>
            <a:endParaRPr kumimoji="1" lang="en-US" altLang="ja-JP" dirty="0" smtClean="0">
              <a:solidFill>
                <a:srgbClr val="0070C0"/>
              </a:solidFill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+mn-ea"/>
                <a:ea typeface="+mn-ea"/>
              </a:rPr>
              <a:t>　化学工場で扱われる物質の性質（密度・反応性など）　および　　機械や装置の適切な構造・寸法・材質・組み合わせ方・操作</a:t>
            </a:r>
            <a:r>
              <a:rPr lang="ja-JP" altLang="en-US" sz="1200" dirty="0" smtClean="0">
                <a:latin typeface="+mn-ea"/>
                <a:ea typeface="+mn-ea"/>
              </a:rPr>
              <a:t>方法に</a:t>
            </a:r>
            <a:r>
              <a:rPr lang="ja-JP" altLang="en-US" sz="1200" dirty="0" smtClean="0">
                <a:latin typeface="+mn-ea"/>
                <a:ea typeface="+mn-ea"/>
              </a:rPr>
              <a:t>ついて</a:t>
            </a:r>
            <a:endParaRPr lang="en-US" altLang="ja-JP" sz="1200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+mn-ea"/>
                <a:ea typeface="+mn-ea"/>
              </a:rPr>
              <a:t>学習することを説明する。</a:t>
            </a:r>
            <a:endParaRPr lang="en-US" altLang="ja-JP" sz="1200" dirty="0" smtClean="0">
              <a:latin typeface="+mn-ea"/>
              <a:ea typeface="+mn-ea"/>
            </a:endParaRPr>
          </a:p>
          <a:p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化学プラントだけでなく，全ての設備に必要とされる内容であることを説明する。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952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>
                <a:solidFill>
                  <a:schemeClr val="bg1"/>
                </a:solidFill>
                <a:latin typeface="+mn-ea"/>
                <a:ea typeface="+mn-ea"/>
              </a:rPr>
              <a:t>化学工学が扱う範囲は，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>
                <a:solidFill>
                  <a:schemeClr val="bg1"/>
                </a:solidFill>
                <a:latin typeface="+mn-ea"/>
                <a:ea typeface="+mn-ea"/>
              </a:rPr>
              <a:t>　単位操作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>
                <a:solidFill>
                  <a:schemeClr val="bg1"/>
                </a:solidFill>
                <a:latin typeface="+mn-ea"/>
                <a:ea typeface="+mn-ea"/>
              </a:rPr>
              <a:t>　　物質・エネルギーの移動，固体・液体・気体の取り扱い，分離操作，その他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dirty="0" smtClean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kumimoji="1" lang="en-US" altLang="ja-JP" sz="1200" dirty="0" smtClean="0">
                <a:solidFill>
                  <a:schemeClr val="bg1"/>
                </a:solidFill>
                <a:latin typeface="+mn-ea"/>
                <a:ea typeface="+mn-ea"/>
              </a:rPr>
            </a:br>
            <a:r>
              <a:rPr kumimoji="1" lang="ja-JP" altLang="en-US" sz="1200" dirty="0" smtClean="0">
                <a:solidFill>
                  <a:schemeClr val="bg1"/>
                </a:solidFill>
                <a:latin typeface="+mn-ea"/>
                <a:ea typeface="+mn-ea"/>
              </a:rPr>
              <a:t>　反応操作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>
                <a:solidFill>
                  <a:schemeClr val="bg1"/>
                </a:solidFill>
                <a:latin typeface="+mn-ea"/>
                <a:ea typeface="+mn-ea"/>
              </a:rPr>
              <a:t>　　化学反応・反応装置</a:t>
            </a:r>
            <a:endParaRPr kumimoji="1" lang="en-US" altLang="ja-JP" sz="1200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>
                <a:solidFill>
                  <a:schemeClr val="bg1"/>
                </a:solidFill>
                <a:latin typeface="+mn-ea"/>
                <a:ea typeface="+mn-ea"/>
              </a:rPr>
              <a:t>　化学工場の管理・運営</a:t>
            </a:r>
            <a:endParaRPr kumimoji="1" lang="en-US" altLang="ja-JP" sz="1200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>
                <a:solidFill>
                  <a:schemeClr val="bg1"/>
                </a:solidFill>
                <a:latin typeface="+mn-ea"/>
                <a:ea typeface="+mn-ea"/>
              </a:rPr>
              <a:t>　　計画・設計・建設・運転・保全・安全管理</a:t>
            </a:r>
            <a:endParaRPr kumimoji="1" lang="en-US" altLang="ja-JP" sz="1200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lvl="0">
              <a:lnSpc>
                <a:spcPct val="50000"/>
              </a:lnSpc>
            </a:pPr>
            <a:endParaRPr kumimoji="1" lang="en-US" altLang="ja-JP" sz="1200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lvl="0">
              <a:lnSpc>
                <a:spcPct val="50000"/>
              </a:lnSpc>
            </a:pPr>
            <a:endParaRPr kumimoji="1" lang="en-US" altLang="ja-JP" sz="1200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lvl="0">
              <a:lnSpc>
                <a:spcPct val="50000"/>
              </a:lnSpc>
            </a:pPr>
            <a:r>
              <a:rPr kumimoji="1" lang="ja-JP" altLang="en-US" sz="1200" dirty="0" smtClean="0">
                <a:solidFill>
                  <a:schemeClr val="bg1"/>
                </a:solidFill>
                <a:latin typeface="+mn-ea"/>
                <a:ea typeface="+mn-ea"/>
              </a:rPr>
              <a:t>であることを説明する。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4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4818" y="-3175"/>
            <a:ext cx="12221635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524000" y="2286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41148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52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9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61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048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5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93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5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2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49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5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9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94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8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4818" y="-3175"/>
            <a:ext cx="12221635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6764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600" y="63246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E336A-39EB-4107-8124-EFF1C3D724BE}" type="slidenum">
              <a:rPr lang="en-US" altLang="ja-JP">
                <a:solidFill>
                  <a:srgbClr val="1F497D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/>
            <a:r>
              <a:rPr kumimoji="1" lang="ja-JP" altLang="en-US" sz="5400" dirty="0" smtClean="0">
                <a:solidFill>
                  <a:srgbClr val="0070C0"/>
                </a:solidFill>
              </a:rPr>
              <a:t>化学工学とは</a:t>
            </a:r>
            <a:endParaRPr kumimoji="1" lang="ja-JP" altLang="en-US" sz="5400" dirty="0">
              <a:solidFill>
                <a:srgbClr val="0070C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102850" y="246064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高等学校（工業）</a:t>
            </a:r>
          </a:p>
        </p:txBody>
      </p:sp>
    </p:spTree>
    <p:extLst>
      <p:ext uri="{BB962C8B-B14F-4D97-AF65-F5344CB8AC3E}">
        <p14:creationId xmlns:p14="http://schemas.microsoft.com/office/powerpoint/2010/main" val="249073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化学工学とは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横巻き 1"/>
          <p:cNvSpPr/>
          <p:nvPr/>
        </p:nvSpPr>
        <p:spPr bwMode="auto">
          <a:xfrm>
            <a:off x="2199054" y="3200400"/>
            <a:ext cx="9267092" cy="15240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化学工場で扱われる物質の性質（密度・反応性など）に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ついて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横巻き 5"/>
          <p:cNvSpPr/>
          <p:nvPr/>
        </p:nvSpPr>
        <p:spPr bwMode="auto">
          <a:xfrm>
            <a:off x="2199053" y="4953000"/>
            <a:ext cx="9453015" cy="15240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機械や装置の適切な構造・寸法・材質・組み合わせ方・操作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方法に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ついて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フレーム 6"/>
          <p:cNvSpPr/>
          <p:nvPr/>
        </p:nvSpPr>
        <p:spPr bwMode="auto">
          <a:xfrm>
            <a:off x="1847362" y="1676400"/>
            <a:ext cx="2620107" cy="1295400"/>
          </a:xfrm>
          <a:prstGeom prst="fram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rPr>
              <a:t>学習内容</a:t>
            </a:r>
          </a:p>
        </p:txBody>
      </p:sp>
      <p:sp>
        <p:nvSpPr>
          <p:cNvPr id="8" name="雲 7"/>
          <p:cNvSpPr/>
          <p:nvPr/>
        </p:nvSpPr>
        <p:spPr bwMode="auto">
          <a:xfrm>
            <a:off x="7649308" y="990600"/>
            <a:ext cx="4136292" cy="2209800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化学プラントだけ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でなく，設備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全般にわたって必要とされて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578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化学工学が扱う範囲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127111"/>
              </p:ext>
            </p:extLst>
          </p:nvPr>
        </p:nvGraphicFramePr>
        <p:xfrm>
          <a:off x="235789" y="1447800"/>
          <a:ext cx="11806686" cy="5194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929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5396</TotalTime>
  <Words>126</Words>
  <Application>Microsoft Office PowerPoint</Application>
  <PresentationFormat>ワイド画面</PresentationFormat>
  <Paragraphs>47</Paragraphs>
  <Slides>3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  <vt:variant>
        <vt:lpstr>目的別スライド ショー</vt:lpstr>
      </vt:variant>
      <vt:variant>
        <vt:i4>1</vt:i4>
      </vt:variant>
    </vt:vector>
  </HeadingPairs>
  <TitlesOfParts>
    <vt:vector size="11" baseType="lpstr">
      <vt:lpstr>HG丸ｺﾞｼｯｸM-PRO</vt:lpstr>
      <vt:lpstr>ＭＳ Ｐゴシック</vt:lpstr>
      <vt:lpstr>Arial</vt:lpstr>
      <vt:lpstr>Arial Narrow</vt:lpstr>
      <vt:lpstr>Calibri</vt:lpstr>
      <vt:lpstr>Impact</vt:lpstr>
      <vt:lpstr>テーマ1</vt:lpstr>
      <vt:lpstr>PowerPoint プレゼンテーション</vt:lpstr>
      <vt:lpstr>化学工学とは</vt:lpstr>
      <vt:lpstr>化学工学が扱う範囲</vt:lpstr>
      <vt:lpstr>目的別スライド ショー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システム研究室</cp:lastModifiedBy>
  <cp:revision>1</cp:revision>
  <cp:lastPrinted>2015-02-13T01:34:04Z</cp:lastPrinted>
  <dcterms:created xsi:type="dcterms:W3CDTF">2014-06-05T05:26:45Z</dcterms:created>
  <dcterms:modified xsi:type="dcterms:W3CDTF">2015-03-11T01:10:51Z</dcterms:modified>
</cp:coreProperties>
</file>